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1"/>
  </p:notesMasterIdLst>
  <p:sldIdLst>
    <p:sldId id="262" r:id="rId2"/>
    <p:sldId id="263" r:id="rId3"/>
    <p:sldId id="271" r:id="rId4"/>
    <p:sldId id="272" r:id="rId5"/>
    <p:sldId id="265" r:id="rId6"/>
    <p:sldId id="316" r:id="rId7"/>
    <p:sldId id="376" r:id="rId8"/>
    <p:sldId id="324" r:id="rId9"/>
    <p:sldId id="325" r:id="rId10"/>
    <p:sldId id="266" r:id="rId11"/>
    <p:sldId id="372" r:id="rId12"/>
    <p:sldId id="366" r:id="rId13"/>
    <p:sldId id="367" r:id="rId14"/>
    <p:sldId id="368" r:id="rId15"/>
    <p:sldId id="369" r:id="rId16"/>
    <p:sldId id="370" r:id="rId17"/>
    <p:sldId id="267" r:id="rId18"/>
    <p:sldId id="331" r:id="rId19"/>
    <p:sldId id="268" r:id="rId20"/>
    <p:sldId id="320" r:id="rId21"/>
    <p:sldId id="285" r:id="rId22"/>
    <p:sldId id="286" r:id="rId23"/>
    <p:sldId id="358" r:id="rId24"/>
    <p:sldId id="357" r:id="rId25"/>
    <p:sldId id="374" r:id="rId26"/>
    <p:sldId id="347" r:id="rId27"/>
    <p:sldId id="346" r:id="rId28"/>
    <p:sldId id="363" r:id="rId29"/>
    <p:sldId id="293" r:id="rId30"/>
    <p:sldId id="294" r:id="rId31"/>
    <p:sldId id="375" r:id="rId32"/>
    <p:sldId id="360" r:id="rId33"/>
    <p:sldId id="380" r:id="rId34"/>
    <p:sldId id="362" r:id="rId35"/>
    <p:sldId id="269" r:id="rId36"/>
    <p:sldId id="359" r:id="rId37"/>
    <p:sldId id="332" r:id="rId38"/>
    <p:sldId id="321" r:id="rId39"/>
    <p:sldId id="322" r:id="rId40"/>
    <p:sldId id="355" r:id="rId41"/>
    <p:sldId id="356" r:id="rId42"/>
    <p:sldId id="270" r:id="rId43"/>
    <p:sldId id="349" r:id="rId44"/>
    <p:sldId id="379" r:id="rId45"/>
    <p:sldId id="351" r:id="rId46"/>
    <p:sldId id="352" r:id="rId47"/>
    <p:sldId id="353" r:id="rId48"/>
    <p:sldId id="354" r:id="rId49"/>
    <p:sldId id="378" r:id="rId50"/>
  </p:sldIdLst>
  <p:sldSz cx="12192000" cy="6858000"/>
  <p:notesSz cx="6807200" cy="9939338"/>
  <p:defaultTextStyle>
    <a:defPPr>
      <a:defRPr lang="ko-KR"/>
    </a:defPPr>
    <a:lvl1pPr marL="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  <a:srgbClr val="68686D"/>
    <a:srgbClr val="00589E"/>
    <a:srgbClr val="E6E6E6"/>
    <a:srgbClr val="D9E6F1"/>
    <a:srgbClr val="DEDEE2"/>
    <a:srgbClr val="737373"/>
    <a:srgbClr val="00477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7" autoAdjust="0"/>
    <p:restoredTop sz="86411" autoAdjust="0"/>
  </p:normalViewPr>
  <p:slideViewPr>
    <p:cSldViewPr>
      <p:cViewPr varScale="1">
        <p:scale>
          <a:sx n="99" d="100"/>
          <a:sy n="99" d="100"/>
        </p:scale>
        <p:origin x="1536" y="78"/>
      </p:cViewPr>
      <p:guideLst>
        <p:guide orient="horz" pos="2160"/>
        <p:guide pos="2952"/>
      </p:guideLst>
    </p:cSldViewPr>
  </p:slideViewPr>
  <p:outlineViewPr>
    <p:cViewPr>
      <p:scale>
        <a:sx n="33" d="100"/>
        <a:sy n="33" d="100"/>
      </p:scale>
      <p:origin x="0" y="-229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7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F4A50558-F7C0-448B-B9D8-699799CEE1D5}" type="datetimeFigureOut">
              <a:rPr lang="ko-KR" altLang="en-US" smtClean="0"/>
              <a:t>2021-07-14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940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CD5C75FB-E0C3-4296-9073-95BDD2D85D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853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C75FB-E0C3-4296-9073-95BDD2D85DC7}" type="slidenum">
              <a:rPr lang="ko-KR" altLang="en-US" smtClean="0"/>
              <a:t>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794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7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19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33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C75FB-E0C3-4296-9073-95BDD2D85DC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44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51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7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6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66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355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41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2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33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93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56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54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32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35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48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9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90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ko-KR" altLang="en-US" sz="3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1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8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3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75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8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/>
          <p:cNvSpPr/>
          <p:nvPr userDrawn="1"/>
        </p:nvSpPr>
        <p:spPr>
          <a:xfrm>
            <a:off x="3105150" y="214"/>
            <a:ext cx="5981700" cy="5286375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3" name="그림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6"/>
          <a:stretch/>
        </p:blipFill>
        <p:spPr>
          <a:xfrm>
            <a:off x="0" y="2852936"/>
            <a:ext cx="12193548" cy="4005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그룹 35"/>
          <p:cNvGrpSpPr/>
          <p:nvPr userDrawn="1"/>
        </p:nvGrpSpPr>
        <p:grpSpPr>
          <a:xfrm>
            <a:off x="5096280" y="980942"/>
            <a:ext cx="1999426" cy="524599"/>
            <a:chOff x="5159896" y="1412776"/>
            <a:chExt cx="1646686" cy="432048"/>
          </a:xfrm>
        </p:grpSpPr>
        <p:grpSp>
          <p:nvGrpSpPr>
            <p:cNvPr id="41" name="그룹 40"/>
            <p:cNvGrpSpPr/>
            <p:nvPr userDrawn="1"/>
          </p:nvGrpSpPr>
          <p:grpSpPr>
            <a:xfrm>
              <a:off x="5159896" y="1412776"/>
              <a:ext cx="432048" cy="432048"/>
              <a:chOff x="758355" y="538374"/>
              <a:chExt cx="432048" cy="432048"/>
            </a:xfrm>
          </p:grpSpPr>
          <p:sp>
            <p:nvSpPr>
              <p:cNvPr id="57" name="타원 56"/>
              <p:cNvSpPr/>
              <p:nvPr userDrawn="1"/>
            </p:nvSpPr>
            <p:spPr>
              <a:xfrm>
                <a:off x="758355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8" name="Freeform 5"/>
              <p:cNvSpPr>
                <a:spLocks noEditPoints="1"/>
              </p:cNvSpPr>
              <p:nvPr userDrawn="1"/>
            </p:nvSpPr>
            <p:spPr bwMode="auto">
              <a:xfrm>
                <a:off x="857824" y="616732"/>
                <a:ext cx="267744" cy="230153"/>
              </a:xfrm>
              <a:custGeom>
                <a:avLst/>
                <a:gdLst>
                  <a:gd name="T0" fmla="*/ 221 w 563"/>
                  <a:gd name="T1" fmla="*/ 337 h 484"/>
                  <a:gd name="T2" fmla="*/ 188 w 563"/>
                  <a:gd name="T3" fmla="*/ 336 h 484"/>
                  <a:gd name="T4" fmla="*/ 176 w 563"/>
                  <a:gd name="T5" fmla="*/ 361 h 484"/>
                  <a:gd name="T6" fmla="*/ 192 w 563"/>
                  <a:gd name="T7" fmla="*/ 382 h 484"/>
                  <a:gd name="T8" fmla="*/ 219 w 563"/>
                  <a:gd name="T9" fmla="*/ 404 h 484"/>
                  <a:gd name="T10" fmla="*/ 230 w 563"/>
                  <a:gd name="T11" fmla="*/ 363 h 484"/>
                  <a:gd name="T12" fmla="*/ 202 w 563"/>
                  <a:gd name="T13" fmla="*/ 296 h 484"/>
                  <a:gd name="T14" fmla="*/ 202 w 563"/>
                  <a:gd name="T15" fmla="*/ 71 h 484"/>
                  <a:gd name="T16" fmla="*/ 202 w 563"/>
                  <a:gd name="T17" fmla="*/ 296 h 484"/>
                  <a:gd name="T18" fmla="*/ 168 w 563"/>
                  <a:gd name="T19" fmla="*/ 175 h 484"/>
                  <a:gd name="T20" fmla="*/ 286 w 563"/>
                  <a:gd name="T21" fmla="*/ 159 h 484"/>
                  <a:gd name="T22" fmla="*/ 202 w 563"/>
                  <a:gd name="T23" fmla="*/ 271 h 484"/>
                  <a:gd name="T24" fmla="*/ 118 w 563"/>
                  <a:gd name="T25" fmla="*/ 163 h 484"/>
                  <a:gd name="T26" fmla="*/ 238 w 563"/>
                  <a:gd name="T27" fmla="*/ 484 h 484"/>
                  <a:gd name="T28" fmla="*/ 198 w 563"/>
                  <a:gd name="T29" fmla="*/ 484 h 484"/>
                  <a:gd name="T30" fmla="*/ 175 w 563"/>
                  <a:gd name="T31" fmla="*/ 452 h 484"/>
                  <a:gd name="T32" fmla="*/ 175 w 563"/>
                  <a:gd name="T33" fmla="*/ 484 h 484"/>
                  <a:gd name="T34" fmla="*/ 222 w 563"/>
                  <a:gd name="T35" fmla="*/ 419 h 484"/>
                  <a:gd name="T36" fmla="*/ 304 w 563"/>
                  <a:gd name="T37" fmla="*/ 335 h 484"/>
                  <a:gd name="T38" fmla="*/ 405 w 563"/>
                  <a:gd name="T39" fmla="*/ 483 h 484"/>
                  <a:gd name="T40" fmla="*/ 307 w 563"/>
                  <a:gd name="T41" fmla="*/ 335 h 484"/>
                  <a:gd name="T42" fmla="*/ 0 w 563"/>
                  <a:gd name="T43" fmla="*/ 433 h 484"/>
                  <a:gd name="T44" fmla="*/ 146 w 563"/>
                  <a:gd name="T45" fmla="*/ 484 h 484"/>
                  <a:gd name="T46" fmla="*/ 99 w 563"/>
                  <a:gd name="T47" fmla="*/ 336 h 484"/>
                  <a:gd name="T48" fmla="*/ 415 w 563"/>
                  <a:gd name="T49" fmla="*/ 15 h 484"/>
                  <a:gd name="T50" fmla="*/ 385 w 563"/>
                  <a:gd name="T51" fmla="*/ 210 h 484"/>
                  <a:gd name="T52" fmla="*/ 470 w 563"/>
                  <a:gd name="T53" fmla="*/ 223 h 484"/>
                  <a:gd name="T54" fmla="*/ 449 w 563"/>
                  <a:gd name="T55" fmla="*/ 96 h 484"/>
                  <a:gd name="T56" fmla="*/ 446 w 563"/>
                  <a:gd name="T57" fmla="*/ 101 h 484"/>
                  <a:gd name="T58" fmla="*/ 427 w 563"/>
                  <a:gd name="T59" fmla="*/ 124 h 484"/>
                  <a:gd name="T60" fmla="*/ 445 w 563"/>
                  <a:gd name="T61" fmla="*/ 93 h 484"/>
                  <a:gd name="T62" fmla="*/ 386 w 563"/>
                  <a:gd name="T63" fmla="*/ 121 h 484"/>
                  <a:gd name="T64" fmla="*/ 377 w 563"/>
                  <a:gd name="T65" fmla="*/ 123 h 484"/>
                  <a:gd name="T66" fmla="*/ 431 w 563"/>
                  <a:gd name="T67" fmla="*/ 55 h 484"/>
                  <a:gd name="T68" fmla="*/ 435 w 563"/>
                  <a:gd name="T69" fmla="*/ 62 h 484"/>
                  <a:gd name="T70" fmla="*/ 397 w 563"/>
                  <a:gd name="T71" fmla="*/ 83 h 484"/>
                  <a:gd name="T72" fmla="*/ 404 w 563"/>
                  <a:gd name="T73" fmla="*/ 130 h 484"/>
                  <a:gd name="T74" fmla="*/ 410 w 563"/>
                  <a:gd name="T75" fmla="*/ 91 h 484"/>
                  <a:gd name="T76" fmla="*/ 447 w 563"/>
                  <a:gd name="T77" fmla="*/ 76 h 484"/>
                  <a:gd name="T78" fmla="*/ 443 w 563"/>
                  <a:gd name="T79" fmla="*/ 81 h 484"/>
                  <a:gd name="T80" fmla="*/ 407 w 563"/>
                  <a:gd name="T81" fmla="*/ 126 h 484"/>
                  <a:gd name="T82" fmla="*/ 447 w 563"/>
                  <a:gd name="T83" fmla="*/ 178 h 484"/>
                  <a:gd name="T84" fmla="*/ 433 w 563"/>
                  <a:gd name="T85" fmla="*/ 140 h 484"/>
                  <a:gd name="T86" fmla="*/ 478 w 563"/>
                  <a:gd name="T87" fmla="*/ 113 h 484"/>
                  <a:gd name="T88" fmla="*/ 478 w 563"/>
                  <a:gd name="T89" fmla="*/ 71 h 484"/>
                  <a:gd name="T90" fmla="*/ 447 w 563"/>
                  <a:gd name="T91" fmla="*/ 178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3" h="484">
                    <a:moveTo>
                      <a:pt x="231" y="361"/>
                    </a:moveTo>
                    <a:cubicBezTo>
                      <a:pt x="221" y="337"/>
                      <a:pt x="221" y="337"/>
                      <a:pt x="221" y="337"/>
                    </a:cubicBezTo>
                    <a:cubicBezTo>
                      <a:pt x="220" y="336"/>
                      <a:pt x="220" y="336"/>
                      <a:pt x="219" y="336"/>
                    </a:cubicBezTo>
                    <a:cubicBezTo>
                      <a:pt x="188" y="336"/>
                      <a:pt x="188" y="336"/>
                      <a:pt x="188" y="336"/>
                    </a:cubicBezTo>
                    <a:cubicBezTo>
                      <a:pt x="187" y="336"/>
                      <a:pt x="186" y="336"/>
                      <a:pt x="186" y="337"/>
                    </a:cubicBezTo>
                    <a:cubicBezTo>
                      <a:pt x="176" y="361"/>
                      <a:pt x="176" y="361"/>
                      <a:pt x="176" y="361"/>
                    </a:cubicBezTo>
                    <a:cubicBezTo>
                      <a:pt x="175" y="362"/>
                      <a:pt x="176" y="363"/>
                      <a:pt x="176" y="363"/>
                    </a:cubicBezTo>
                    <a:cubicBezTo>
                      <a:pt x="192" y="382"/>
                      <a:pt x="192" y="382"/>
                      <a:pt x="192" y="382"/>
                    </a:cubicBezTo>
                    <a:cubicBezTo>
                      <a:pt x="180" y="432"/>
                      <a:pt x="180" y="432"/>
                      <a:pt x="180" y="432"/>
                    </a:cubicBezTo>
                    <a:cubicBezTo>
                      <a:pt x="219" y="404"/>
                      <a:pt x="219" y="404"/>
                      <a:pt x="219" y="404"/>
                    </a:cubicBezTo>
                    <a:cubicBezTo>
                      <a:pt x="214" y="382"/>
                      <a:pt x="214" y="382"/>
                      <a:pt x="214" y="382"/>
                    </a:cubicBezTo>
                    <a:cubicBezTo>
                      <a:pt x="230" y="363"/>
                      <a:pt x="230" y="363"/>
                      <a:pt x="230" y="363"/>
                    </a:cubicBezTo>
                    <a:cubicBezTo>
                      <a:pt x="231" y="363"/>
                      <a:pt x="231" y="362"/>
                      <a:pt x="231" y="361"/>
                    </a:cubicBezTo>
                    <a:close/>
                    <a:moveTo>
                      <a:pt x="202" y="296"/>
                    </a:moveTo>
                    <a:cubicBezTo>
                      <a:pt x="265" y="296"/>
                      <a:pt x="315" y="246"/>
                      <a:pt x="315" y="184"/>
                    </a:cubicBezTo>
                    <a:cubicBezTo>
                      <a:pt x="315" y="122"/>
                      <a:pt x="265" y="71"/>
                      <a:pt x="202" y="71"/>
                    </a:cubicBezTo>
                    <a:cubicBezTo>
                      <a:pt x="140" y="71"/>
                      <a:pt x="89" y="122"/>
                      <a:pt x="89" y="184"/>
                    </a:cubicBezTo>
                    <a:cubicBezTo>
                      <a:pt x="89" y="246"/>
                      <a:pt x="140" y="296"/>
                      <a:pt x="202" y="296"/>
                    </a:cubicBezTo>
                    <a:close/>
                    <a:moveTo>
                      <a:pt x="118" y="163"/>
                    </a:moveTo>
                    <a:cubicBezTo>
                      <a:pt x="128" y="168"/>
                      <a:pt x="147" y="175"/>
                      <a:pt x="168" y="175"/>
                    </a:cubicBezTo>
                    <a:cubicBezTo>
                      <a:pt x="184" y="175"/>
                      <a:pt x="200" y="171"/>
                      <a:pt x="216" y="160"/>
                    </a:cubicBezTo>
                    <a:cubicBezTo>
                      <a:pt x="217" y="159"/>
                      <a:pt x="256" y="132"/>
                      <a:pt x="286" y="159"/>
                    </a:cubicBezTo>
                    <a:cubicBezTo>
                      <a:pt x="289" y="167"/>
                      <a:pt x="290" y="175"/>
                      <a:pt x="290" y="184"/>
                    </a:cubicBezTo>
                    <a:cubicBezTo>
                      <a:pt x="290" y="232"/>
                      <a:pt x="251" y="271"/>
                      <a:pt x="202" y="271"/>
                    </a:cubicBezTo>
                    <a:cubicBezTo>
                      <a:pt x="154" y="271"/>
                      <a:pt x="115" y="232"/>
                      <a:pt x="115" y="184"/>
                    </a:cubicBezTo>
                    <a:cubicBezTo>
                      <a:pt x="115" y="177"/>
                      <a:pt x="116" y="170"/>
                      <a:pt x="118" y="163"/>
                    </a:cubicBezTo>
                    <a:close/>
                    <a:moveTo>
                      <a:pt x="198" y="484"/>
                    </a:moveTo>
                    <a:cubicBezTo>
                      <a:pt x="238" y="484"/>
                      <a:pt x="238" y="484"/>
                      <a:pt x="238" y="484"/>
                    </a:cubicBezTo>
                    <a:cubicBezTo>
                      <a:pt x="232" y="460"/>
                      <a:pt x="232" y="460"/>
                      <a:pt x="232" y="460"/>
                    </a:cubicBezTo>
                    <a:lnTo>
                      <a:pt x="198" y="484"/>
                    </a:lnTo>
                    <a:close/>
                    <a:moveTo>
                      <a:pt x="222" y="419"/>
                    </a:moveTo>
                    <a:cubicBezTo>
                      <a:pt x="175" y="452"/>
                      <a:pt x="175" y="452"/>
                      <a:pt x="175" y="452"/>
                    </a:cubicBezTo>
                    <a:cubicBezTo>
                      <a:pt x="167" y="484"/>
                      <a:pt x="167" y="484"/>
                      <a:pt x="167" y="484"/>
                    </a:cubicBezTo>
                    <a:cubicBezTo>
                      <a:pt x="175" y="484"/>
                      <a:pt x="175" y="484"/>
                      <a:pt x="175" y="484"/>
                    </a:cubicBezTo>
                    <a:cubicBezTo>
                      <a:pt x="229" y="446"/>
                      <a:pt x="229" y="446"/>
                      <a:pt x="229" y="446"/>
                    </a:cubicBezTo>
                    <a:lnTo>
                      <a:pt x="222" y="419"/>
                    </a:lnTo>
                    <a:close/>
                    <a:moveTo>
                      <a:pt x="307" y="335"/>
                    </a:moveTo>
                    <a:cubicBezTo>
                      <a:pt x="304" y="335"/>
                      <a:pt x="304" y="335"/>
                      <a:pt x="304" y="335"/>
                    </a:cubicBezTo>
                    <a:cubicBezTo>
                      <a:pt x="259" y="483"/>
                      <a:pt x="259" y="483"/>
                      <a:pt x="259" y="483"/>
                    </a:cubicBezTo>
                    <a:cubicBezTo>
                      <a:pt x="405" y="483"/>
                      <a:pt x="405" y="483"/>
                      <a:pt x="405" y="483"/>
                    </a:cubicBezTo>
                    <a:cubicBezTo>
                      <a:pt x="405" y="433"/>
                      <a:pt x="405" y="433"/>
                      <a:pt x="405" y="433"/>
                    </a:cubicBezTo>
                    <a:cubicBezTo>
                      <a:pt x="405" y="379"/>
                      <a:pt x="361" y="335"/>
                      <a:pt x="307" y="335"/>
                    </a:cubicBezTo>
                    <a:close/>
                    <a:moveTo>
                      <a:pt x="99" y="336"/>
                    </a:moveTo>
                    <a:cubicBezTo>
                      <a:pt x="44" y="336"/>
                      <a:pt x="0" y="379"/>
                      <a:pt x="0" y="433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146" y="484"/>
                      <a:pt x="146" y="484"/>
                      <a:pt x="146" y="484"/>
                    </a:cubicBezTo>
                    <a:cubicBezTo>
                      <a:pt x="103" y="336"/>
                      <a:pt x="103" y="336"/>
                      <a:pt x="103" y="336"/>
                    </a:cubicBezTo>
                    <a:lnTo>
                      <a:pt x="99" y="336"/>
                    </a:lnTo>
                    <a:close/>
                    <a:moveTo>
                      <a:pt x="547" y="91"/>
                    </a:moveTo>
                    <a:cubicBezTo>
                      <a:pt x="532" y="34"/>
                      <a:pt x="473" y="0"/>
                      <a:pt x="415" y="15"/>
                    </a:cubicBezTo>
                    <a:cubicBezTo>
                      <a:pt x="358" y="30"/>
                      <a:pt x="323" y="89"/>
                      <a:pt x="338" y="146"/>
                    </a:cubicBezTo>
                    <a:cubicBezTo>
                      <a:pt x="346" y="174"/>
                      <a:pt x="363" y="196"/>
                      <a:pt x="385" y="210"/>
                    </a:cubicBezTo>
                    <a:cubicBezTo>
                      <a:pt x="356" y="253"/>
                      <a:pt x="356" y="253"/>
                      <a:pt x="356" y="253"/>
                    </a:cubicBezTo>
                    <a:cubicBezTo>
                      <a:pt x="470" y="223"/>
                      <a:pt x="470" y="223"/>
                      <a:pt x="470" y="223"/>
                    </a:cubicBezTo>
                    <a:cubicBezTo>
                      <a:pt x="528" y="208"/>
                      <a:pt x="563" y="149"/>
                      <a:pt x="547" y="91"/>
                    </a:cubicBezTo>
                    <a:close/>
                    <a:moveTo>
                      <a:pt x="449" y="96"/>
                    </a:moveTo>
                    <a:cubicBezTo>
                      <a:pt x="449" y="98"/>
                      <a:pt x="449" y="99"/>
                      <a:pt x="448" y="99"/>
                    </a:cubicBezTo>
                    <a:cubicBezTo>
                      <a:pt x="447" y="100"/>
                      <a:pt x="446" y="100"/>
                      <a:pt x="446" y="101"/>
                    </a:cubicBezTo>
                    <a:cubicBezTo>
                      <a:pt x="436" y="102"/>
                      <a:pt x="430" y="111"/>
                      <a:pt x="431" y="120"/>
                    </a:cubicBezTo>
                    <a:cubicBezTo>
                      <a:pt x="431" y="123"/>
                      <a:pt x="430" y="124"/>
                      <a:pt x="427" y="124"/>
                    </a:cubicBezTo>
                    <a:cubicBezTo>
                      <a:pt x="425" y="124"/>
                      <a:pt x="423" y="123"/>
                      <a:pt x="423" y="121"/>
                    </a:cubicBezTo>
                    <a:cubicBezTo>
                      <a:pt x="422" y="107"/>
                      <a:pt x="431" y="95"/>
                      <a:pt x="445" y="93"/>
                    </a:cubicBezTo>
                    <a:cubicBezTo>
                      <a:pt x="447" y="93"/>
                      <a:pt x="449" y="95"/>
                      <a:pt x="449" y="96"/>
                    </a:cubicBezTo>
                    <a:close/>
                    <a:moveTo>
                      <a:pt x="386" y="121"/>
                    </a:moveTo>
                    <a:cubicBezTo>
                      <a:pt x="387" y="124"/>
                      <a:pt x="385" y="127"/>
                      <a:pt x="382" y="127"/>
                    </a:cubicBezTo>
                    <a:cubicBezTo>
                      <a:pt x="379" y="127"/>
                      <a:pt x="377" y="125"/>
                      <a:pt x="377" y="123"/>
                    </a:cubicBezTo>
                    <a:cubicBezTo>
                      <a:pt x="375" y="107"/>
                      <a:pt x="379" y="90"/>
                      <a:pt x="390" y="78"/>
                    </a:cubicBezTo>
                    <a:cubicBezTo>
                      <a:pt x="400" y="65"/>
                      <a:pt x="414" y="57"/>
                      <a:pt x="431" y="55"/>
                    </a:cubicBezTo>
                    <a:cubicBezTo>
                      <a:pt x="434" y="54"/>
                      <a:pt x="436" y="57"/>
                      <a:pt x="436" y="59"/>
                    </a:cubicBezTo>
                    <a:cubicBezTo>
                      <a:pt x="436" y="60"/>
                      <a:pt x="436" y="62"/>
                      <a:pt x="435" y="62"/>
                    </a:cubicBezTo>
                    <a:cubicBezTo>
                      <a:pt x="434" y="63"/>
                      <a:pt x="433" y="64"/>
                      <a:pt x="431" y="64"/>
                    </a:cubicBezTo>
                    <a:cubicBezTo>
                      <a:pt x="418" y="66"/>
                      <a:pt x="406" y="73"/>
                      <a:pt x="397" y="83"/>
                    </a:cubicBezTo>
                    <a:cubicBezTo>
                      <a:pt x="389" y="95"/>
                      <a:pt x="385" y="108"/>
                      <a:pt x="386" y="121"/>
                    </a:cubicBezTo>
                    <a:close/>
                    <a:moveTo>
                      <a:pt x="404" y="130"/>
                    </a:moveTo>
                    <a:cubicBezTo>
                      <a:pt x="402" y="130"/>
                      <a:pt x="400" y="129"/>
                      <a:pt x="399" y="127"/>
                    </a:cubicBezTo>
                    <a:cubicBezTo>
                      <a:pt x="398" y="114"/>
                      <a:pt x="401" y="101"/>
                      <a:pt x="410" y="91"/>
                    </a:cubicBezTo>
                    <a:cubicBezTo>
                      <a:pt x="418" y="81"/>
                      <a:pt x="429" y="74"/>
                      <a:pt x="442" y="73"/>
                    </a:cubicBezTo>
                    <a:cubicBezTo>
                      <a:pt x="445" y="73"/>
                      <a:pt x="446" y="74"/>
                      <a:pt x="447" y="76"/>
                    </a:cubicBezTo>
                    <a:cubicBezTo>
                      <a:pt x="447" y="77"/>
                      <a:pt x="447" y="78"/>
                      <a:pt x="446" y="79"/>
                    </a:cubicBezTo>
                    <a:cubicBezTo>
                      <a:pt x="446" y="79"/>
                      <a:pt x="445" y="80"/>
                      <a:pt x="443" y="81"/>
                    </a:cubicBezTo>
                    <a:cubicBezTo>
                      <a:pt x="433" y="82"/>
                      <a:pt x="423" y="87"/>
                      <a:pt x="416" y="96"/>
                    </a:cubicBezTo>
                    <a:cubicBezTo>
                      <a:pt x="409" y="104"/>
                      <a:pt x="406" y="115"/>
                      <a:pt x="407" y="126"/>
                    </a:cubicBezTo>
                    <a:cubicBezTo>
                      <a:pt x="408" y="128"/>
                      <a:pt x="406" y="130"/>
                      <a:pt x="404" y="130"/>
                    </a:cubicBezTo>
                    <a:close/>
                    <a:moveTo>
                      <a:pt x="447" y="178"/>
                    </a:moveTo>
                    <a:cubicBezTo>
                      <a:pt x="432" y="186"/>
                      <a:pt x="411" y="163"/>
                      <a:pt x="411" y="163"/>
                    </a:cubicBezTo>
                    <a:cubicBezTo>
                      <a:pt x="433" y="140"/>
                      <a:pt x="433" y="140"/>
                      <a:pt x="433" y="140"/>
                    </a:cubicBezTo>
                    <a:cubicBezTo>
                      <a:pt x="433" y="140"/>
                      <a:pt x="446" y="153"/>
                      <a:pt x="451" y="150"/>
                    </a:cubicBezTo>
                    <a:cubicBezTo>
                      <a:pt x="451" y="150"/>
                      <a:pt x="467" y="140"/>
                      <a:pt x="478" y="113"/>
                    </a:cubicBezTo>
                    <a:cubicBezTo>
                      <a:pt x="480" y="108"/>
                      <a:pt x="463" y="99"/>
                      <a:pt x="463" y="99"/>
                    </a:cubicBezTo>
                    <a:cubicBezTo>
                      <a:pt x="478" y="71"/>
                      <a:pt x="478" y="71"/>
                      <a:pt x="478" y="71"/>
                    </a:cubicBezTo>
                    <a:cubicBezTo>
                      <a:pt x="478" y="71"/>
                      <a:pt x="504" y="83"/>
                      <a:pt x="503" y="98"/>
                    </a:cubicBezTo>
                    <a:cubicBezTo>
                      <a:pt x="502" y="113"/>
                      <a:pt x="492" y="153"/>
                      <a:pt x="447" y="1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grpSp>
          <p:nvGrpSpPr>
            <p:cNvPr id="42" name="그룹 41"/>
            <p:cNvGrpSpPr/>
            <p:nvPr userDrawn="1"/>
          </p:nvGrpSpPr>
          <p:grpSpPr>
            <a:xfrm>
              <a:off x="5767215" y="1412776"/>
              <a:ext cx="432048" cy="432048"/>
              <a:chOff x="1338514" y="538374"/>
              <a:chExt cx="432048" cy="432048"/>
            </a:xfrm>
          </p:grpSpPr>
          <p:sp>
            <p:nvSpPr>
              <p:cNvPr id="48" name="타원 47"/>
              <p:cNvSpPr/>
              <p:nvPr userDrawn="1"/>
            </p:nvSpPr>
            <p:spPr>
              <a:xfrm>
                <a:off x="1338514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grpSp>
            <p:nvGrpSpPr>
              <p:cNvPr id="49" name="그룹 48"/>
              <p:cNvGrpSpPr/>
              <p:nvPr userDrawn="1"/>
            </p:nvGrpSpPr>
            <p:grpSpPr>
              <a:xfrm>
                <a:off x="1427816" y="658974"/>
                <a:ext cx="253445" cy="190848"/>
                <a:chOff x="3600450" y="1554163"/>
                <a:chExt cx="4987925" cy="3756026"/>
              </a:xfrm>
              <a:solidFill>
                <a:schemeClr val="bg1"/>
              </a:solidFill>
            </p:grpSpPr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auto">
                <a:xfrm>
                  <a:off x="3798888" y="1863726"/>
                  <a:ext cx="2484438" cy="1992313"/>
                </a:xfrm>
                <a:custGeom>
                  <a:avLst/>
                  <a:gdLst>
                    <a:gd name="T0" fmla="*/ 13 w 661"/>
                    <a:gd name="T1" fmla="*/ 185 h 530"/>
                    <a:gd name="T2" fmla="*/ 1 w 661"/>
                    <a:gd name="T3" fmla="*/ 245 h 530"/>
                    <a:gd name="T4" fmla="*/ 0 w 661"/>
                    <a:gd name="T5" fmla="*/ 265 h 530"/>
                    <a:gd name="T6" fmla="*/ 13 w 661"/>
                    <a:gd name="T7" fmla="*/ 346 h 530"/>
                    <a:gd name="T8" fmla="*/ 146 w 661"/>
                    <a:gd name="T9" fmla="*/ 501 h 530"/>
                    <a:gd name="T10" fmla="*/ 266 w 661"/>
                    <a:gd name="T11" fmla="*/ 530 h 530"/>
                    <a:gd name="T12" fmla="*/ 267 w 661"/>
                    <a:gd name="T13" fmla="*/ 530 h 530"/>
                    <a:gd name="T14" fmla="*/ 279 w 661"/>
                    <a:gd name="T15" fmla="*/ 530 h 530"/>
                    <a:gd name="T16" fmla="*/ 661 w 661"/>
                    <a:gd name="T17" fmla="*/ 530 h 530"/>
                    <a:gd name="T18" fmla="*/ 661 w 661"/>
                    <a:gd name="T19" fmla="*/ 0 h 530"/>
                    <a:gd name="T20" fmla="*/ 266 w 661"/>
                    <a:gd name="T21" fmla="*/ 0 h 530"/>
                    <a:gd name="T22" fmla="*/ 13 w 661"/>
                    <a:gd name="T23" fmla="*/ 185 h 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61" h="530">
                      <a:moveTo>
                        <a:pt x="13" y="185"/>
                      </a:moveTo>
                      <a:cubicBezTo>
                        <a:pt x="7" y="205"/>
                        <a:pt x="3" y="225"/>
                        <a:pt x="1" y="245"/>
                      </a:cubicBezTo>
                      <a:cubicBezTo>
                        <a:pt x="1" y="252"/>
                        <a:pt x="0" y="259"/>
                        <a:pt x="0" y="265"/>
                      </a:cubicBezTo>
                      <a:cubicBezTo>
                        <a:pt x="0" y="293"/>
                        <a:pt x="5" y="320"/>
                        <a:pt x="13" y="346"/>
                      </a:cubicBezTo>
                      <a:cubicBezTo>
                        <a:pt x="34" y="413"/>
                        <a:pt x="83" y="469"/>
                        <a:pt x="146" y="501"/>
                      </a:cubicBezTo>
                      <a:cubicBezTo>
                        <a:pt x="183" y="521"/>
                        <a:pt x="223" y="530"/>
                        <a:pt x="266" y="530"/>
                      </a:cubicBezTo>
                      <a:cubicBezTo>
                        <a:pt x="267" y="530"/>
                        <a:pt x="267" y="530"/>
                        <a:pt x="267" y="530"/>
                      </a:cubicBezTo>
                      <a:cubicBezTo>
                        <a:pt x="279" y="530"/>
                        <a:pt x="279" y="530"/>
                        <a:pt x="279" y="530"/>
                      </a:cubicBezTo>
                      <a:cubicBezTo>
                        <a:pt x="661" y="530"/>
                        <a:pt x="661" y="530"/>
                        <a:pt x="661" y="530"/>
                      </a:cubicBezTo>
                      <a:cubicBezTo>
                        <a:pt x="661" y="0"/>
                        <a:pt x="661" y="0"/>
                        <a:pt x="661" y="0"/>
                      </a:cubicBezTo>
                      <a:cubicBezTo>
                        <a:pt x="266" y="0"/>
                        <a:pt x="266" y="0"/>
                        <a:pt x="266" y="0"/>
                      </a:cubicBezTo>
                      <a:cubicBezTo>
                        <a:pt x="150" y="0"/>
                        <a:pt x="48" y="74"/>
                        <a:pt x="13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auto">
                <a:xfrm>
                  <a:off x="4370388" y="3870326"/>
                  <a:ext cx="379413" cy="1439863"/>
                </a:xfrm>
                <a:custGeom>
                  <a:avLst/>
                  <a:gdLst>
                    <a:gd name="T0" fmla="*/ 78 w 101"/>
                    <a:gd name="T1" fmla="*/ 20 h 383"/>
                    <a:gd name="T2" fmla="*/ 47 w 101"/>
                    <a:gd name="T3" fmla="*/ 15 h 383"/>
                    <a:gd name="T4" fmla="*/ 40 w 101"/>
                    <a:gd name="T5" fmla="*/ 13 h 383"/>
                    <a:gd name="T6" fmla="*/ 17 w 101"/>
                    <a:gd name="T7" fmla="*/ 6 h 383"/>
                    <a:gd name="T8" fmla="*/ 8 w 101"/>
                    <a:gd name="T9" fmla="*/ 3 h 383"/>
                    <a:gd name="T10" fmla="*/ 0 w 101"/>
                    <a:gd name="T11" fmla="*/ 0 h 383"/>
                    <a:gd name="T12" fmla="*/ 0 w 101"/>
                    <a:gd name="T13" fmla="*/ 383 h 383"/>
                    <a:gd name="T14" fmla="*/ 101 w 101"/>
                    <a:gd name="T15" fmla="*/ 383 h 383"/>
                    <a:gd name="T16" fmla="*/ 101 w 101"/>
                    <a:gd name="T17" fmla="*/ 22 h 383"/>
                    <a:gd name="T18" fmla="*/ 85 w 101"/>
                    <a:gd name="T19" fmla="*/ 21 h 383"/>
                    <a:gd name="T20" fmla="*/ 78 w 101"/>
                    <a:gd name="T21" fmla="*/ 2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1" h="383">
                      <a:moveTo>
                        <a:pt x="78" y="20"/>
                      </a:moveTo>
                      <a:cubicBezTo>
                        <a:pt x="67" y="19"/>
                        <a:pt x="58" y="17"/>
                        <a:pt x="47" y="15"/>
                      </a:cubicBezTo>
                      <a:cubicBezTo>
                        <a:pt x="45" y="14"/>
                        <a:pt x="43" y="14"/>
                        <a:pt x="40" y="13"/>
                      </a:cubicBezTo>
                      <a:cubicBezTo>
                        <a:pt x="33" y="11"/>
                        <a:pt x="25" y="9"/>
                        <a:pt x="17" y="6"/>
                      </a:cubicBezTo>
                      <a:cubicBezTo>
                        <a:pt x="14" y="5"/>
                        <a:pt x="11" y="4"/>
                        <a:pt x="8" y="3"/>
                      </a:cubicBezTo>
                      <a:cubicBezTo>
                        <a:pt x="6" y="2"/>
                        <a:pt x="3" y="1"/>
                        <a:pt x="0" y="0"/>
                      </a:cubicBezTo>
                      <a:cubicBezTo>
                        <a:pt x="0" y="383"/>
                        <a:pt x="0" y="383"/>
                        <a:pt x="0" y="383"/>
                      </a:cubicBezTo>
                      <a:cubicBezTo>
                        <a:pt x="101" y="383"/>
                        <a:pt x="101" y="383"/>
                        <a:pt x="101" y="383"/>
                      </a:cubicBezTo>
                      <a:cubicBezTo>
                        <a:pt x="101" y="22"/>
                        <a:pt x="101" y="22"/>
                        <a:pt x="101" y="22"/>
                      </a:cubicBezTo>
                      <a:cubicBezTo>
                        <a:pt x="96" y="22"/>
                        <a:pt x="91" y="21"/>
                        <a:pt x="85" y="21"/>
                      </a:cubicBezTo>
                      <a:cubicBezTo>
                        <a:pt x="83" y="21"/>
                        <a:pt x="80" y="21"/>
                        <a:pt x="78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auto">
                <a:xfrm>
                  <a:off x="3600450" y="2592388"/>
                  <a:ext cx="134938" cy="538163"/>
                </a:xfrm>
                <a:custGeom>
                  <a:avLst/>
                  <a:gdLst>
                    <a:gd name="T0" fmla="*/ 30 w 36"/>
                    <a:gd name="T1" fmla="*/ 33 h 143"/>
                    <a:gd name="T2" fmla="*/ 36 w 36"/>
                    <a:gd name="T3" fmla="*/ 2 h 143"/>
                    <a:gd name="T4" fmla="*/ 36 w 36"/>
                    <a:gd name="T5" fmla="*/ 0 h 143"/>
                    <a:gd name="T6" fmla="*/ 0 w 36"/>
                    <a:gd name="T7" fmla="*/ 0 h 143"/>
                    <a:gd name="T8" fmla="*/ 0 w 36"/>
                    <a:gd name="T9" fmla="*/ 143 h 143"/>
                    <a:gd name="T10" fmla="*/ 36 w 36"/>
                    <a:gd name="T11" fmla="*/ 143 h 143"/>
                    <a:gd name="T12" fmla="*/ 36 w 36"/>
                    <a:gd name="T13" fmla="*/ 141 h 143"/>
                    <a:gd name="T14" fmla="*/ 30 w 36"/>
                    <a:gd name="T15" fmla="*/ 110 h 143"/>
                    <a:gd name="T16" fmla="*/ 29 w 36"/>
                    <a:gd name="T17" fmla="*/ 103 h 143"/>
                    <a:gd name="T18" fmla="*/ 27 w 36"/>
                    <a:gd name="T19" fmla="*/ 71 h 143"/>
                    <a:gd name="T20" fmla="*/ 29 w 36"/>
                    <a:gd name="T21" fmla="*/ 39 h 143"/>
                    <a:gd name="T22" fmla="*/ 30 w 36"/>
                    <a:gd name="T23" fmla="*/ 3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143">
                      <a:moveTo>
                        <a:pt x="30" y="33"/>
                      </a:moveTo>
                      <a:cubicBezTo>
                        <a:pt x="32" y="22"/>
                        <a:pt x="33" y="12"/>
                        <a:pt x="36" y="2"/>
                      </a:cubicBezTo>
                      <a:cubicBezTo>
                        <a:pt x="36" y="1"/>
                        <a:pt x="36" y="1"/>
                        <a:pt x="3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36" y="143"/>
                        <a:pt x="36" y="143"/>
                        <a:pt x="36" y="143"/>
                      </a:cubicBezTo>
                      <a:cubicBezTo>
                        <a:pt x="36" y="142"/>
                        <a:pt x="36" y="141"/>
                        <a:pt x="36" y="141"/>
                      </a:cubicBezTo>
                      <a:cubicBezTo>
                        <a:pt x="33" y="131"/>
                        <a:pt x="32" y="120"/>
                        <a:pt x="30" y="110"/>
                      </a:cubicBezTo>
                      <a:cubicBezTo>
                        <a:pt x="30" y="108"/>
                        <a:pt x="30" y="106"/>
                        <a:pt x="29" y="103"/>
                      </a:cubicBezTo>
                      <a:cubicBezTo>
                        <a:pt x="28" y="93"/>
                        <a:pt x="27" y="82"/>
                        <a:pt x="27" y="71"/>
                      </a:cubicBezTo>
                      <a:cubicBezTo>
                        <a:pt x="27" y="61"/>
                        <a:pt x="28" y="50"/>
                        <a:pt x="29" y="39"/>
                      </a:cubicBezTo>
                      <a:cubicBezTo>
                        <a:pt x="30" y="37"/>
                        <a:pt x="30" y="35"/>
                        <a:pt x="30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auto">
                <a:xfrm>
                  <a:off x="6381750" y="1554163"/>
                  <a:ext cx="865188" cy="2689225"/>
                </a:xfrm>
                <a:custGeom>
                  <a:avLst/>
                  <a:gdLst>
                    <a:gd name="T0" fmla="*/ 0 w 545"/>
                    <a:gd name="T1" fmla="*/ 1462 h 1694"/>
                    <a:gd name="T2" fmla="*/ 545 w 545"/>
                    <a:gd name="T3" fmla="*/ 1694 h 1694"/>
                    <a:gd name="T4" fmla="*/ 545 w 545"/>
                    <a:gd name="T5" fmla="*/ 0 h 1694"/>
                    <a:gd name="T6" fmla="*/ 0 w 545"/>
                    <a:gd name="T7" fmla="*/ 188 h 1694"/>
                    <a:gd name="T8" fmla="*/ 0 w 545"/>
                    <a:gd name="T9" fmla="*/ 1462 h 1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5" h="1694">
                      <a:moveTo>
                        <a:pt x="0" y="1462"/>
                      </a:moveTo>
                      <a:lnTo>
                        <a:pt x="545" y="1694"/>
                      </a:lnTo>
                      <a:lnTo>
                        <a:pt x="545" y="0"/>
                      </a:lnTo>
                      <a:lnTo>
                        <a:pt x="0" y="188"/>
                      </a:lnTo>
                      <a:lnTo>
                        <a:pt x="0" y="14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auto">
                <a:xfrm>
                  <a:off x="7610475" y="1603376"/>
                  <a:ext cx="977900" cy="425450"/>
                </a:xfrm>
                <a:custGeom>
                  <a:avLst/>
                  <a:gdLst>
                    <a:gd name="T0" fmla="*/ 0 w 616"/>
                    <a:gd name="T1" fmla="*/ 209 h 268"/>
                    <a:gd name="T2" fmla="*/ 595 w 616"/>
                    <a:gd name="T3" fmla="*/ 0 h 268"/>
                    <a:gd name="T4" fmla="*/ 616 w 616"/>
                    <a:gd name="T5" fmla="*/ 59 h 268"/>
                    <a:gd name="T6" fmla="*/ 22 w 616"/>
                    <a:gd name="T7" fmla="*/ 268 h 268"/>
                    <a:gd name="T8" fmla="*/ 0 w 616"/>
                    <a:gd name="T9" fmla="*/ 209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6" h="268">
                      <a:moveTo>
                        <a:pt x="0" y="209"/>
                      </a:moveTo>
                      <a:lnTo>
                        <a:pt x="595" y="0"/>
                      </a:lnTo>
                      <a:lnTo>
                        <a:pt x="616" y="59"/>
                      </a:lnTo>
                      <a:lnTo>
                        <a:pt x="22" y="268"/>
                      </a:lnTo>
                      <a:lnTo>
                        <a:pt x="0" y="20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auto">
                <a:xfrm>
                  <a:off x="7626350" y="3592513"/>
                  <a:ext cx="942975" cy="522288"/>
                </a:xfrm>
                <a:custGeom>
                  <a:avLst/>
                  <a:gdLst>
                    <a:gd name="T0" fmla="*/ 0 w 594"/>
                    <a:gd name="T1" fmla="*/ 57 h 329"/>
                    <a:gd name="T2" fmla="*/ 28 w 594"/>
                    <a:gd name="T3" fmla="*/ 0 h 329"/>
                    <a:gd name="T4" fmla="*/ 594 w 594"/>
                    <a:gd name="T5" fmla="*/ 275 h 329"/>
                    <a:gd name="T6" fmla="*/ 568 w 594"/>
                    <a:gd name="T7" fmla="*/ 329 h 329"/>
                    <a:gd name="T8" fmla="*/ 0 w 594"/>
                    <a:gd name="T9" fmla="*/ 57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4" h="329">
                      <a:moveTo>
                        <a:pt x="0" y="57"/>
                      </a:moveTo>
                      <a:lnTo>
                        <a:pt x="28" y="0"/>
                      </a:lnTo>
                      <a:lnTo>
                        <a:pt x="594" y="275"/>
                      </a:lnTo>
                      <a:lnTo>
                        <a:pt x="568" y="329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6" name="Rectangle 25"/>
                <p:cNvSpPr>
                  <a:spLocks noChangeArrowheads="1"/>
                </p:cNvSpPr>
                <p:nvPr userDrawn="1"/>
              </p:nvSpPr>
              <p:spPr bwMode="auto">
                <a:xfrm>
                  <a:off x="7648575" y="2809876"/>
                  <a:ext cx="923925" cy="1016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</p:grpSp>
        </p:grpSp>
        <p:cxnSp>
          <p:nvCxnSpPr>
            <p:cNvPr id="43" name="직선 연결선 42"/>
            <p:cNvCxnSpPr/>
            <p:nvPr userDrawn="1"/>
          </p:nvCxnSpPr>
          <p:spPr>
            <a:xfrm rot="20820000" flipH="1">
              <a:off x="5630466" y="1591165"/>
              <a:ext cx="98227" cy="75271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 userDrawn="1"/>
          </p:nvCxnSpPr>
          <p:spPr>
            <a:xfrm rot="20820000" flipH="1">
              <a:off x="6237785" y="1591165"/>
              <a:ext cx="98227" cy="75271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그룹 44"/>
            <p:cNvGrpSpPr/>
            <p:nvPr userDrawn="1"/>
          </p:nvGrpSpPr>
          <p:grpSpPr>
            <a:xfrm>
              <a:off x="6374534" y="1412776"/>
              <a:ext cx="432048" cy="432048"/>
              <a:chOff x="1972993" y="538374"/>
              <a:chExt cx="432048" cy="432048"/>
            </a:xfrm>
          </p:grpSpPr>
          <p:sp>
            <p:nvSpPr>
              <p:cNvPr id="46" name="타원 45"/>
              <p:cNvSpPr/>
              <p:nvPr userDrawn="1"/>
            </p:nvSpPr>
            <p:spPr>
              <a:xfrm>
                <a:off x="1972993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7" name="Freeform 29"/>
              <p:cNvSpPr>
                <a:spLocks/>
              </p:cNvSpPr>
              <p:nvPr userDrawn="1"/>
            </p:nvSpPr>
            <p:spPr bwMode="auto">
              <a:xfrm>
                <a:off x="2076077" y="643025"/>
                <a:ext cx="223869" cy="222744"/>
              </a:xfrm>
              <a:custGeom>
                <a:avLst/>
                <a:gdLst>
                  <a:gd name="T0" fmla="*/ 422 w 839"/>
                  <a:gd name="T1" fmla="*/ 834 h 834"/>
                  <a:gd name="T2" fmla="*/ 0 w 839"/>
                  <a:gd name="T3" fmla="*/ 417 h 834"/>
                  <a:gd name="T4" fmla="*/ 423 w 839"/>
                  <a:gd name="T5" fmla="*/ 0 h 834"/>
                  <a:gd name="T6" fmla="*/ 838 w 839"/>
                  <a:gd name="T7" fmla="*/ 417 h 834"/>
                  <a:gd name="T8" fmla="*/ 816 w 839"/>
                  <a:gd name="T9" fmla="*/ 549 h 834"/>
                  <a:gd name="T10" fmla="*/ 321 w 839"/>
                  <a:gd name="T11" fmla="*/ 549 h 834"/>
                  <a:gd name="T12" fmla="*/ 300 w 839"/>
                  <a:gd name="T13" fmla="*/ 525 h 834"/>
                  <a:gd name="T14" fmla="*/ 321 w 839"/>
                  <a:gd name="T15" fmla="*/ 506 h 834"/>
                  <a:gd name="T16" fmla="*/ 422 w 839"/>
                  <a:gd name="T17" fmla="*/ 505 h 834"/>
                  <a:gd name="T18" fmla="*/ 422 w 839"/>
                  <a:gd name="T19" fmla="*/ 494 h 834"/>
                  <a:gd name="T20" fmla="*/ 257 w 839"/>
                  <a:gd name="T21" fmla="*/ 494 h 834"/>
                  <a:gd name="T22" fmla="*/ 236 w 839"/>
                  <a:gd name="T23" fmla="*/ 473 h 834"/>
                  <a:gd name="T24" fmla="*/ 257 w 839"/>
                  <a:gd name="T25" fmla="*/ 452 h 834"/>
                  <a:gd name="T26" fmla="*/ 422 w 839"/>
                  <a:gd name="T27" fmla="*/ 452 h 834"/>
                  <a:gd name="T28" fmla="*/ 422 w 839"/>
                  <a:gd name="T29" fmla="*/ 438 h 834"/>
                  <a:gd name="T30" fmla="*/ 236 w 839"/>
                  <a:gd name="T31" fmla="*/ 438 h 834"/>
                  <a:gd name="T32" fmla="*/ 215 w 839"/>
                  <a:gd name="T33" fmla="*/ 417 h 834"/>
                  <a:gd name="T34" fmla="*/ 236 w 839"/>
                  <a:gd name="T35" fmla="*/ 396 h 834"/>
                  <a:gd name="T36" fmla="*/ 422 w 839"/>
                  <a:gd name="T37" fmla="*/ 396 h 834"/>
                  <a:gd name="T38" fmla="*/ 422 w 839"/>
                  <a:gd name="T39" fmla="*/ 382 h 834"/>
                  <a:gd name="T40" fmla="*/ 279 w 839"/>
                  <a:gd name="T41" fmla="*/ 382 h 834"/>
                  <a:gd name="T42" fmla="*/ 258 w 839"/>
                  <a:gd name="T43" fmla="*/ 360 h 834"/>
                  <a:gd name="T44" fmla="*/ 279 w 839"/>
                  <a:gd name="T45" fmla="*/ 340 h 834"/>
                  <a:gd name="T46" fmla="*/ 529 w 839"/>
                  <a:gd name="T47" fmla="*/ 340 h 834"/>
                  <a:gd name="T48" fmla="*/ 529 w 839"/>
                  <a:gd name="T49" fmla="*/ 325 h 834"/>
                  <a:gd name="T50" fmla="*/ 443 w 839"/>
                  <a:gd name="T51" fmla="*/ 325 h 834"/>
                  <a:gd name="T52" fmla="*/ 422 w 839"/>
                  <a:gd name="T53" fmla="*/ 304 h 834"/>
                  <a:gd name="T54" fmla="*/ 443 w 839"/>
                  <a:gd name="T55" fmla="*/ 283 h 834"/>
                  <a:gd name="T56" fmla="*/ 528 w 839"/>
                  <a:gd name="T57" fmla="*/ 283 h 834"/>
                  <a:gd name="T58" fmla="*/ 635 w 839"/>
                  <a:gd name="T59" fmla="*/ 382 h 834"/>
                  <a:gd name="T60" fmla="*/ 669 w 839"/>
                  <a:gd name="T61" fmla="*/ 382 h 834"/>
                  <a:gd name="T62" fmla="*/ 423 w 839"/>
                  <a:gd name="T63" fmla="*/ 170 h 834"/>
                  <a:gd name="T64" fmla="*/ 175 w 839"/>
                  <a:gd name="T65" fmla="*/ 417 h 834"/>
                  <a:gd name="T66" fmla="*/ 417 w 839"/>
                  <a:gd name="T67" fmla="*/ 664 h 834"/>
                  <a:gd name="T68" fmla="*/ 524 w 839"/>
                  <a:gd name="T69" fmla="*/ 566 h 834"/>
                  <a:gd name="T70" fmla="*/ 610 w 839"/>
                  <a:gd name="T71" fmla="*/ 566 h 834"/>
                  <a:gd name="T72" fmla="*/ 630 w 839"/>
                  <a:gd name="T73" fmla="*/ 586 h 834"/>
                  <a:gd name="T74" fmla="*/ 610 w 839"/>
                  <a:gd name="T75" fmla="*/ 608 h 834"/>
                  <a:gd name="T76" fmla="*/ 523 w 839"/>
                  <a:gd name="T77" fmla="*/ 608 h 834"/>
                  <a:gd name="T78" fmla="*/ 523 w 839"/>
                  <a:gd name="T79" fmla="*/ 623 h 834"/>
                  <a:gd name="T80" fmla="*/ 776 w 839"/>
                  <a:gd name="T81" fmla="*/ 623 h 834"/>
                  <a:gd name="T82" fmla="*/ 797 w 839"/>
                  <a:gd name="T83" fmla="*/ 643 h 834"/>
                  <a:gd name="T84" fmla="*/ 776 w 839"/>
                  <a:gd name="T85" fmla="*/ 664 h 834"/>
                  <a:gd name="T86" fmla="*/ 630 w 839"/>
                  <a:gd name="T87" fmla="*/ 664 h 834"/>
                  <a:gd name="T88" fmla="*/ 630 w 839"/>
                  <a:gd name="T89" fmla="*/ 678 h 834"/>
                  <a:gd name="T90" fmla="*/ 818 w 839"/>
                  <a:gd name="T91" fmla="*/ 678 h 834"/>
                  <a:gd name="T92" fmla="*/ 839 w 839"/>
                  <a:gd name="T93" fmla="*/ 699 h 834"/>
                  <a:gd name="T94" fmla="*/ 818 w 839"/>
                  <a:gd name="T95" fmla="*/ 721 h 834"/>
                  <a:gd name="T96" fmla="*/ 630 w 839"/>
                  <a:gd name="T97" fmla="*/ 721 h 834"/>
                  <a:gd name="T98" fmla="*/ 630 w 839"/>
                  <a:gd name="T99" fmla="*/ 735 h 834"/>
                  <a:gd name="T100" fmla="*/ 797 w 839"/>
                  <a:gd name="T101" fmla="*/ 735 h 834"/>
                  <a:gd name="T102" fmla="*/ 819 w 839"/>
                  <a:gd name="T103" fmla="*/ 755 h 834"/>
                  <a:gd name="T104" fmla="*/ 798 w 839"/>
                  <a:gd name="T105" fmla="*/ 777 h 834"/>
                  <a:gd name="T106" fmla="*/ 630 w 839"/>
                  <a:gd name="T107" fmla="*/ 777 h 834"/>
                  <a:gd name="T108" fmla="*/ 630 w 839"/>
                  <a:gd name="T109" fmla="*/ 790 h 834"/>
                  <a:gd name="T110" fmla="*/ 733 w 839"/>
                  <a:gd name="T111" fmla="*/ 791 h 834"/>
                  <a:gd name="T112" fmla="*/ 754 w 839"/>
                  <a:gd name="T113" fmla="*/ 809 h 834"/>
                  <a:gd name="T114" fmla="*/ 733 w 839"/>
                  <a:gd name="T115" fmla="*/ 833 h 834"/>
                  <a:gd name="T116" fmla="*/ 422 w 839"/>
                  <a:gd name="T117" fmla="*/ 834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9" h="834">
                    <a:moveTo>
                      <a:pt x="422" y="834"/>
                    </a:moveTo>
                    <a:cubicBezTo>
                      <a:pt x="193" y="833"/>
                      <a:pt x="1" y="664"/>
                      <a:pt x="0" y="417"/>
                    </a:cubicBezTo>
                    <a:cubicBezTo>
                      <a:pt x="1" y="170"/>
                      <a:pt x="203" y="0"/>
                      <a:pt x="423" y="0"/>
                    </a:cubicBezTo>
                    <a:cubicBezTo>
                      <a:pt x="674" y="0"/>
                      <a:pt x="838" y="224"/>
                      <a:pt x="838" y="417"/>
                    </a:cubicBezTo>
                    <a:cubicBezTo>
                      <a:pt x="838" y="483"/>
                      <a:pt x="838" y="486"/>
                      <a:pt x="816" y="549"/>
                    </a:cubicBezTo>
                    <a:cubicBezTo>
                      <a:pt x="321" y="549"/>
                      <a:pt x="321" y="549"/>
                      <a:pt x="321" y="549"/>
                    </a:cubicBezTo>
                    <a:cubicBezTo>
                      <a:pt x="309" y="549"/>
                      <a:pt x="300" y="536"/>
                      <a:pt x="300" y="525"/>
                    </a:cubicBezTo>
                    <a:cubicBezTo>
                      <a:pt x="300" y="513"/>
                      <a:pt x="310" y="506"/>
                      <a:pt x="321" y="506"/>
                    </a:cubicBezTo>
                    <a:cubicBezTo>
                      <a:pt x="422" y="505"/>
                      <a:pt x="422" y="505"/>
                      <a:pt x="422" y="505"/>
                    </a:cubicBezTo>
                    <a:cubicBezTo>
                      <a:pt x="422" y="494"/>
                      <a:pt x="422" y="494"/>
                      <a:pt x="422" y="494"/>
                    </a:cubicBezTo>
                    <a:cubicBezTo>
                      <a:pt x="257" y="494"/>
                      <a:pt x="257" y="494"/>
                      <a:pt x="257" y="494"/>
                    </a:cubicBezTo>
                    <a:cubicBezTo>
                      <a:pt x="245" y="494"/>
                      <a:pt x="236" y="485"/>
                      <a:pt x="236" y="473"/>
                    </a:cubicBezTo>
                    <a:cubicBezTo>
                      <a:pt x="236" y="461"/>
                      <a:pt x="245" y="452"/>
                      <a:pt x="257" y="452"/>
                    </a:cubicBezTo>
                    <a:cubicBezTo>
                      <a:pt x="422" y="452"/>
                      <a:pt x="422" y="452"/>
                      <a:pt x="422" y="452"/>
                    </a:cubicBezTo>
                    <a:cubicBezTo>
                      <a:pt x="422" y="438"/>
                      <a:pt x="422" y="438"/>
                      <a:pt x="422" y="438"/>
                    </a:cubicBezTo>
                    <a:cubicBezTo>
                      <a:pt x="236" y="438"/>
                      <a:pt x="236" y="438"/>
                      <a:pt x="236" y="438"/>
                    </a:cubicBezTo>
                    <a:cubicBezTo>
                      <a:pt x="224" y="438"/>
                      <a:pt x="215" y="429"/>
                      <a:pt x="215" y="417"/>
                    </a:cubicBezTo>
                    <a:cubicBezTo>
                      <a:pt x="215" y="405"/>
                      <a:pt x="225" y="396"/>
                      <a:pt x="236" y="396"/>
                    </a:cubicBezTo>
                    <a:cubicBezTo>
                      <a:pt x="422" y="396"/>
                      <a:pt x="422" y="396"/>
                      <a:pt x="422" y="396"/>
                    </a:cubicBezTo>
                    <a:cubicBezTo>
                      <a:pt x="422" y="382"/>
                      <a:pt x="422" y="382"/>
                      <a:pt x="422" y="382"/>
                    </a:cubicBezTo>
                    <a:cubicBezTo>
                      <a:pt x="279" y="382"/>
                      <a:pt x="279" y="382"/>
                      <a:pt x="279" y="382"/>
                    </a:cubicBezTo>
                    <a:cubicBezTo>
                      <a:pt x="267" y="382"/>
                      <a:pt x="258" y="372"/>
                      <a:pt x="258" y="360"/>
                    </a:cubicBezTo>
                    <a:cubicBezTo>
                      <a:pt x="258" y="349"/>
                      <a:pt x="267" y="340"/>
                      <a:pt x="279" y="340"/>
                    </a:cubicBezTo>
                    <a:cubicBezTo>
                      <a:pt x="529" y="340"/>
                      <a:pt x="529" y="340"/>
                      <a:pt x="529" y="340"/>
                    </a:cubicBezTo>
                    <a:cubicBezTo>
                      <a:pt x="529" y="325"/>
                      <a:pt x="529" y="325"/>
                      <a:pt x="529" y="325"/>
                    </a:cubicBezTo>
                    <a:cubicBezTo>
                      <a:pt x="443" y="325"/>
                      <a:pt x="443" y="325"/>
                      <a:pt x="443" y="325"/>
                    </a:cubicBezTo>
                    <a:cubicBezTo>
                      <a:pt x="431" y="325"/>
                      <a:pt x="422" y="316"/>
                      <a:pt x="422" y="304"/>
                    </a:cubicBezTo>
                    <a:cubicBezTo>
                      <a:pt x="422" y="292"/>
                      <a:pt x="433" y="283"/>
                      <a:pt x="443" y="283"/>
                    </a:cubicBezTo>
                    <a:cubicBezTo>
                      <a:pt x="528" y="283"/>
                      <a:pt x="528" y="283"/>
                      <a:pt x="528" y="283"/>
                    </a:cubicBezTo>
                    <a:cubicBezTo>
                      <a:pt x="592" y="283"/>
                      <a:pt x="635" y="340"/>
                      <a:pt x="635" y="382"/>
                    </a:cubicBezTo>
                    <a:cubicBezTo>
                      <a:pt x="669" y="382"/>
                      <a:pt x="669" y="382"/>
                      <a:pt x="669" y="382"/>
                    </a:cubicBezTo>
                    <a:cubicBezTo>
                      <a:pt x="661" y="274"/>
                      <a:pt x="564" y="170"/>
                      <a:pt x="423" y="170"/>
                    </a:cubicBezTo>
                    <a:cubicBezTo>
                      <a:pt x="258" y="170"/>
                      <a:pt x="174" y="305"/>
                      <a:pt x="175" y="417"/>
                    </a:cubicBezTo>
                    <a:cubicBezTo>
                      <a:pt x="174" y="549"/>
                      <a:pt x="282" y="661"/>
                      <a:pt x="417" y="664"/>
                    </a:cubicBezTo>
                    <a:cubicBezTo>
                      <a:pt x="417" y="623"/>
                      <a:pt x="460" y="566"/>
                      <a:pt x="524" y="566"/>
                    </a:cubicBezTo>
                    <a:cubicBezTo>
                      <a:pt x="610" y="566"/>
                      <a:pt x="610" y="566"/>
                      <a:pt x="610" y="566"/>
                    </a:cubicBezTo>
                    <a:cubicBezTo>
                      <a:pt x="619" y="566"/>
                      <a:pt x="630" y="575"/>
                      <a:pt x="630" y="586"/>
                    </a:cubicBezTo>
                    <a:cubicBezTo>
                      <a:pt x="630" y="598"/>
                      <a:pt x="621" y="608"/>
                      <a:pt x="610" y="608"/>
                    </a:cubicBezTo>
                    <a:cubicBezTo>
                      <a:pt x="523" y="608"/>
                      <a:pt x="523" y="608"/>
                      <a:pt x="523" y="608"/>
                    </a:cubicBezTo>
                    <a:cubicBezTo>
                      <a:pt x="523" y="623"/>
                      <a:pt x="523" y="623"/>
                      <a:pt x="523" y="623"/>
                    </a:cubicBezTo>
                    <a:cubicBezTo>
                      <a:pt x="776" y="623"/>
                      <a:pt x="776" y="623"/>
                      <a:pt x="776" y="623"/>
                    </a:cubicBezTo>
                    <a:cubicBezTo>
                      <a:pt x="787" y="622"/>
                      <a:pt x="797" y="631"/>
                      <a:pt x="797" y="643"/>
                    </a:cubicBezTo>
                    <a:cubicBezTo>
                      <a:pt x="797" y="655"/>
                      <a:pt x="787" y="664"/>
                      <a:pt x="776" y="664"/>
                    </a:cubicBezTo>
                    <a:cubicBezTo>
                      <a:pt x="630" y="664"/>
                      <a:pt x="630" y="664"/>
                      <a:pt x="630" y="664"/>
                    </a:cubicBezTo>
                    <a:cubicBezTo>
                      <a:pt x="630" y="678"/>
                      <a:pt x="630" y="678"/>
                      <a:pt x="630" y="678"/>
                    </a:cubicBezTo>
                    <a:cubicBezTo>
                      <a:pt x="818" y="678"/>
                      <a:pt x="818" y="678"/>
                      <a:pt x="818" y="678"/>
                    </a:cubicBezTo>
                    <a:cubicBezTo>
                      <a:pt x="830" y="678"/>
                      <a:pt x="839" y="688"/>
                      <a:pt x="839" y="699"/>
                    </a:cubicBezTo>
                    <a:cubicBezTo>
                      <a:pt x="839" y="711"/>
                      <a:pt x="830" y="720"/>
                      <a:pt x="818" y="721"/>
                    </a:cubicBezTo>
                    <a:cubicBezTo>
                      <a:pt x="630" y="721"/>
                      <a:pt x="630" y="721"/>
                      <a:pt x="630" y="721"/>
                    </a:cubicBezTo>
                    <a:cubicBezTo>
                      <a:pt x="630" y="735"/>
                      <a:pt x="630" y="735"/>
                      <a:pt x="630" y="735"/>
                    </a:cubicBezTo>
                    <a:cubicBezTo>
                      <a:pt x="797" y="735"/>
                      <a:pt x="797" y="735"/>
                      <a:pt x="797" y="735"/>
                    </a:cubicBezTo>
                    <a:cubicBezTo>
                      <a:pt x="809" y="735"/>
                      <a:pt x="819" y="744"/>
                      <a:pt x="819" y="755"/>
                    </a:cubicBezTo>
                    <a:cubicBezTo>
                      <a:pt x="819" y="767"/>
                      <a:pt x="809" y="777"/>
                      <a:pt x="798" y="777"/>
                    </a:cubicBezTo>
                    <a:cubicBezTo>
                      <a:pt x="630" y="777"/>
                      <a:pt x="630" y="777"/>
                      <a:pt x="630" y="777"/>
                    </a:cubicBezTo>
                    <a:cubicBezTo>
                      <a:pt x="630" y="790"/>
                      <a:pt x="630" y="790"/>
                      <a:pt x="630" y="790"/>
                    </a:cubicBezTo>
                    <a:cubicBezTo>
                      <a:pt x="733" y="791"/>
                      <a:pt x="733" y="791"/>
                      <a:pt x="733" y="791"/>
                    </a:cubicBezTo>
                    <a:cubicBezTo>
                      <a:pt x="745" y="791"/>
                      <a:pt x="754" y="797"/>
                      <a:pt x="754" y="809"/>
                    </a:cubicBezTo>
                    <a:cubicBezTo>
                      <a:pt x="754" y="821"/>
                      <a:pt x="745" y="833"/>
                      <a:pt x="733" y="833"/>
                    </a:cubicBezTo>
                    <a:cubicBezTo>
                      <a:pt x="422" y="834"/>
                      <a:pt x="422" y="834"/>
                      <a:pt x="422" y="8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  <p:sp>
        <p:nvSpPr>
          <p:cNvPr id="37" name="TextBox 54"/>
          <p:cNvSpPr txBox="1"/>
          <p:nvPr userDrawn="1"/>
        </p:nvSpPr>
        <p:spPr>
          <a:xfrm>
            <a:off x="3714739" y="1900869"/>
            <a:ext cx="4762522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endParaRPr lang="en-US" altLang="ko-KR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  <a:p>
            <a:pPr algn="ctr"/>
            <a:r>
              <a:rPr lang="ko-KR" altLang="en-US" sz="7500" spc="-3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 </a:t>
            </a:r>
            <a:r>
              <a:rPr lang="en-US" altLang="ko-KR" sz="7500" spc="-3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&amp; </a:t>
            </a:r>
            <a:r>
              <a:rPr lang="ko-KR" altLang="en-US" sz="7500" spc="-3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예방</a:t>
            </a:r>
          </a:p>
        </p:txBody>
      </p:sp>
      <p:pic>
        <p:nvPicPr>
          <p:cNvPr id="40" name="그림 3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6"/>
          <a:stretch/>
        </p:blipFill>
        <p:spPr>
          <a:xfrm>
            <a:off x="0" y="2780928"/>
            <a:ext cx="12193548" cy="40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그림 5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37" b="94105"/>
          <a:stretch/>
        </p:blipFill>
        <p:spPr>
          <a:xfrm>
            <a:off x="0" y="429"/>
            <a:ext cx="1775520" cy="40423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3" b="93055"/>
          <a:stretch/>
        </p:blipFill>
        <p:spPr>
          <a:xfrm>
            <a:off x="11064552" y="429"/>
            <a:ext cx="1127448" cy="4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6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엔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7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0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3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0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0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8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"/>
            <a:ext cx="12191998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6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1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10534650" y="0"/>
            <a:ext cx="1435027" cy="742950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0667899" y="537279"/>
            <a:ext cx="119263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 </a:t>
            </a:r>
            <a:r>
              <a:rPr lang="en-US" altLang="ko-KR" sz="9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&amp; </a:t>
            </a:r>
            <a:r>
              <a:rPr lang="ko-KR" altLang="en-US" sz="9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예방</a:t>
            </a:r>
          </a:p>
        </p:txBody>
      </p:sp>
      <p:sp>
        <p:nvSpPr>
          <p:cNvPr id="4" name="타원 3"/>
          <p:cNvSpPr/>
          <p:nvPr userDrawn="1"/>
        </p:nvSpPr>
        <p:spPr>
          <a:xfrm>
            <a:off x="10813914" y="189745"/>
            <a:ext cx="237626" cy="237626"/>
          </a:xfrm>
          <a:prstGeom prst="ellipse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 userDrawn="1"/>
        </p:nvSpPr>
        <p:spPr>
          <a:xfrm>
            <a:off x="11133001" y="189745"/>
            <a:ext cx="237626" cy="237626"/>
          </a:xfrm>
          <a:prstGeom prst="ellipse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 userDrawn="1"/>
        </p:nvSpPr>
        <p:spPr>
          <a:xfrm>
            <a:off x="11452089" y="189745"/>
            <a:ext cx="237626" cy="237626"/>
          </a:xfrm>
          <a:prstGeom prst="ellipse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10868622" y="232842"/>
            <a:ext cx="147259" cy="126584"/>
          </a:xfrm>
          <a:custGeom>
            <a:avLst/>
            <a:gdLst>
              <a:gd name="T0" fmla="*/ 221 w 563"/>
              <a:gd name="T1" fmla="*/ 337 h 484"/>
              <a:gd name="T2" fmla="*/ 188 w 563"/>
              <a:gd name="T3" fmla="*/ 336 h 484"/>
              <a:gd name="T4" fmla="*/ 176 w 563"/>
              <a:gd name="T5" fmla="*/ 361 h 484"/>
              <a:gd name="T6" fmla="*/ 192 w 563"/>
              <a:gd name="T7" fmla="*/ 382 h 484"/>
              <a:gd name="T8" fmla="*/ 219 w 563"/>
              <a:gd name="T9" fmla="*/ 404 h 484"/>
              <a:gd name="T10" fmla="*/ 230 w 563"/>
              <a:gd name="T11" fmla="*/ 363 h 484"/>
              <a:gd name="T12" fmla="*/ 202 w 563"/>
              <a:gd name="T13" fmla="*/ 296 h 484"/>
              <a:gd name="T14" fmla="*/ 202 w 563"/>
              <a:gd name="T15" fmla="*/ 71 h 484"/>
              <a:gd name="T16" fmla="*/ 202 w 563"/>
              <a:gd name="T17" fmla="*/ 296 h 484"/>
              <a:gd name="T18" fmla="*/ 168 w 563"/>
              <a:gd name="T19" fmla="*/ 175 h 484"/>
              <a:gd name="T20" fmla="*/ 286 w 563"/>
              <a:gd name="T21" fmla="*/ 159 h 484"/>
              <a:gd name="T22" fmla="*/ 202 w 563"/>
              <a:gd name="T23" fmla="*/ 271 h 484"/>
              <a:gd name="T24" fmla="*/ 118 w 563"/>
              <a:gd name="T25" fmla="*/ 163 h 484"/>
              <a:gd name="T26" fmla="*/ 238 w 563"/>
              <a:gd name="T27" fmla="*/ 484 h 484"/>
              <a:gd name="T28" fmla="*/ 198 w 563"/>
              <a:gd name="T29" fmla="*/ 484 h 484"/>
              <a:gd name="T30" fmla="*/ 175 w 563"/>
              <a:gd name="T31" fmla="*/ 452 h 484"/>
              <a:gd name="T32" fmla="*/ 175 w 563"/>
              <a:gd name="T33" fmla="*/ 484 h 484"/>
              <a:gd name="T34" fmla="*/ 222 w 563"/>
              <a:gd name="T35" fmla="*/ 419 h 484"/>
              <a:gd name="T36" fmla="*/ 304 w 563"/>
              <a:gd name="T37" fmla="*/ 335 h 484"/>
              <a:gd name="T38" fmla="*/ 405 w 563"/>
              <a:gd name="T39" fmla="*/ 483 h 484"/>
              <a:gd name="T40" fmla="*/ 307 w 563"/>
              <a:gd name="T41" fmla="*/ 335 h 484"/>
              <a:gd name="T42" fmla="*/ 0 w 563"/>
              <a:gd name="T43" fmla="*/ 433 h 484"/>
              <a:gd name="T44" fmla="*/ 146 w 563"/>
              <a:gd name="T45" fmla="*/ 484 h 484"/>
              <a:gd name="T46" fmla="*/ 99 w 563"/>
              <a:gd name="T47" fmla="*/ 336 h 484"/>
              <a:gd name="T48" fmla="*/ 415 w 563"/>
              <a:gd name="T49" fmla="*/ 15 h 484"/>
              <a:gd name="T50" fmla="*/ 385 w 563"/>
              <a:gd name="T51" fmla="*/ 210 h 484"/>
              <a:gd name="T52" fmla="*/ 470 w 563"/>
              <a:gd name="T53" fmla="*/ 223 h 484"/>
              <a:gd name="T54" fmla="*/ 449 w 563"/>
              <a:gd name="T55" fmla="*/ 96 h 484"/>
              <a:gd name="T56" fmla="*/ 446 w 563"/>
              <a:gd name="T57" fmla="*/ 101 h 484"/>
              <a:gd name="T58" fmla="*/ 427 w 563"/>
              <a:gd name="T59" fmla="*/ 124 h 484"/>
              <a:gd name="T60" fmla="*/ 445 w 563"/>
              <a:gd name="T61" fmla="*/ 93 h 484"/>
              <a:gd name="T62" fmla="*/ 386 w 563"/>
              <a:gd name="T63" fmla="*/ 121 h 484"/>
              <a:gd name="T64" fmla="*/ 377 w 563"/>
              <a:gd name="T65" fmla="*/ 123 h 484"/>
              <a:gd name="T66" fmla="*/ 431 w 563"/>
              <a:gd name="T67" fmla="*/ 55 h 484"/>
              <a:gd name="T68" fmla="*/ 435 w 563"/>
              <a:gd name="T69" fmla="*/ 62 h 484"/>
              <a:gd name="T70" fmla="*/ 397 w 563"/>
              <a:gd name="T71" fmla="*/ 83 h 484"/>
              <a:gd name="T72" fmla="*/ 404 w 563"/>
              <a:gd name="T73" fmla="*/ 130 h 484"/>
              <a:gd name="T74" fmla="*/ 410 w 563"/>
              <a:gd name="T75" fmla="*/ 91 h 484"/>
              <a:gd name="T76" fmla="*/ 447 w 563"/>
              <a:gd name="T77" fmla="*/ 76 h 484"/>
              <a:gd name="T78" fmla="*/ 443 w 563"/>
              <a:gd name="T79" fmla="*/ 81 h 484"/>
              <a:gd name="T80" fmla="*/ 407 w 563"/>
              <a:gd name="T81" fmla="*/ 126 h 484"/>
              <a:gd name="T82" fmla="*/ 447 w 563"/>
              <a:gd name="T83" fmla="*/ 178 h 484"/>
              <a:gd name="T84" fmla="*/ 433 w 563"/>
              <a:gd name="T85" fmla="*/ 140 h 484"/>
              <a:gd name="T86" fmla="*/ 478 w 563"/>
              <a:gd name="T87" fmla="*/ 113 h 484"/>
              <a:gd name="T88" fmla="*/ 478 w 563"/>
              <a:gd name="T89" fmla="*/ 71 h 484"/>
              <a:gd name="T90" fmla="*/ 447 w 563"/>
              <a:gd name="T91" fmla="*/ 178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63" h="484">
                <a:moveTo>
                  <a:pt x="231" y="361"/>
                </a:moveTo>
                <a:cubicBezTo>
                  <a:pt x="221" y="337"/>
                  <a:pt x="221" y="337"/>
                  <a:pt x="221" y="337"/>
                </a:cubicBezTo>
                <a:cubicBezTo>
                  <a:pt x="220" y="336"/>
                  <a:pt x="220" y="336"/>
                  <a:pt x="219" y="336"/>
                </a:cubicBezTo>
                <a:cubicBezTo>
                  <a:pt x="188" y="336"/>
                  <a:pt x="188" y="336"/>
                  <a:pt x="188" y="336"/>
                </a:cubicBezTo>
                <a:cubicBezTo>
                  <a:pt x="187" y="336"/>
                  <a:pt x="186" y="336"/>
                  <a:pt x="186" y="337"/>
                </a:cubicBezTo>
                <a:cubicBezTo>
                  <a:pt x="176" y="361"/>
                  <a:pt x="176" y="361"/>
                  <a:pt x="176" y="361"/>
                </a:cubicBezTo>
                <a:cubicBezTo>
                  <a:pt x="175" y="362"/>
                  <a:pt x="176" y="363"/>
                  <a:pt x="176" y="363"/>
                </a:cubicBezTo>
                <a:cubicBezTo>
                  <a:pt x="192" y="382"/>
                  <a:pt x="192" y="382"/>
                  <a:pt x="192" y="382"/>
                </a:cubicBezTo>
                <a:cubicBezTo>
                  <a:pt x="180" y="432"/>
                  <a:pt x="180" y="432"/>
                  <a:pt x="180" y="432"/>
                </a:cubicBezTo>
                <a:cubicBezTo>
                  <a:pt x="219" y="404"/>
                  <a:pt x="219" y="404"/>
                  <a:pt x="219" y="404"/>
                </a:cubicBezTo>
                <a:cubicBezTo>
                  <a:pt x="214" y="382"/>
                  <a:pt x="214" y="382"/>
                  <a:pt x="214" y="382"/>
                </a:cubicBezTo>
                <a:cubicBezTo>
                  <a:pt x="230" y="363"/>
                  <a:pt x="230" y="363"/>
                  <a:pt x="230" y="363"/>
                </a:cubicBezTo>
                <a:cubicBezTo>
                  <a:pt x="231" y="363"/>
                  <a:pt x="231" y="362"/>
                  <a:pt x="231" y="361"/>
                </a:cubicBezTo>
                <a:close/>
                <a:moveTo>
                  <a:pt x="202" y="296"/>
                </a:moveTo>
                <a:cubicBezTo>
                  <a:pt x="265" y="296"/>
                  <a:pt x="315" y="246"/>
                  <a:pt x="315" y="184"/>
                </a:cubicBezTo>
                <a:cubicBezTo>
                  <a:pt x="315" y="122"/>
                  <a:pt x="265" y="71"/>
                  <a:pt x="202" y="71"/>
                </a:cubicBezTo>
                <a:cubicBezTo>
                  <a:pt x="140" y="71"/>
                  <a:pt x="89" y="122"/>
                  <a:pt x="89" y="184"/>
                </a:cubicBezTo>
                <a:cubicBezTo>
                  <a:pt x="89" y="246"/>
                  <a:pt x="140" y="296"/>
                  <a:pt x="202" y="296"/>
                </a:cubicBezTo>
                <a:close/>
                <a:moveTo>
                  <a:pt x="118" y="163"/>
                </a:moveTo>
                <a:cubicBezTo>
                  <a:pt x="128" y="168"/>
                  <a:pt x="147" y="175"/>
                  <a:pt x="168" y="175"/>
                </a:cubicBezTo>
                <a:cubicBezTo>
                  <a:pt x="184" y="175"/>
                  <a:pt x="200" y="171"/>
                  <a:pt x="216" y="160"/>
                </a:cubicBezTo>
                <a:cubicBezTo>
                  <a:pt x="217" y="159"/>
                  <a:pt x="256" y="132"/>
                  <a:pt x="286" y="159"/>
                </a:cubicBezTo>
                <a:cubicBezTo>
                  <a:pt x="289" y="167"/>
                  <a:pt x="290" y="175"/>
                  <a:pt x="290" y="184"/>
                </a:cubicBezTo>
                <a:cubicBezTo>
                  <a:pt x="290" y="232"/>
                  <a:pt x="251" y="271"/>
                  <a:pt x="202" y="271"/>
                </a:cubicBezTo>
                <a:cubicBezTo>
                  <a:pt x="154" y="271"/>
                  <a:pt x="115" y="232"/>
                  <a:pt x="115" y="184"/>
                </a:cubicBezTo>
                <a:cubicBezTo>
                  <a:pt x="115" y="177"/>
                  <a:pt x="116" y="170"/>
                  <a:pt x="118" y="163"/>
                </a:cubicBezTo>
                <a:close/>
                <a:moveTo>
                  <a:pt x="198" y="484"/>
                </a:moveTo>
                <a:cubicBezTo>
                  <a:pt x="238" y="484"/>
                  <a:pt x="238" y="484"/>
                  <a:pt x="238" y="484"/>
                </a:cubicBezTo>
                <a:cubicBezTo>
                  <a:pt x="232" y="460"/>
                  <a:pt x="232" y="460"/>
                  <a:pt x="232" y="460"/>
                </a:cubicBezTo>
                <a:lnTo>
                  <a:pt x="198" y="484"/>
                </a:lnTo>
                <a:close/>
                <a:moveTo>
                  <a:pt x="222" y="419"/>
                </a:moveTo>
                <a:cubicBezTo>
                  <a:pt x="175" y="452"/>
                  <a:pt x="175" y="452"/>
                  <a:pt x="175" y="452"/>
                </a:cubicBezTo>
                <a:cubicBezTo>
                  <a:pt x="167" y="484"/>
                  <a:pt x="167" y="484"/>
                  <a:pt x="167" y="484"/>
                </a:cubicBezTo>
                <a:cubicBezTo>
                  <a:pt x="175" y="484"/>
                  <a:pt x="175" y="484"/>
                  <a:pt x="175" y="484"/>
                </a:cubicBezTo>
                <a:cubicBezTo>
                  <a:pt x="229" y="446"/>
                  <a:pt x="229" y="446"/>
                  <a:pt x="229" y="446"/>
                </a:cubicBezTo>
                <a:lnTo>
                  <a:pt x="222" y="419"/>
                </a:lnTo>
                <a:close/>
                <a:moveTo>
                  <a:pt x="307" y="335"/>
                </a:moveTo>
                <a:cubicBezTo>
                  <a:pt x="304" y="335"/>
                  <a:pt x="304" y="335"/>
                  <a:pt x="304" y="335"/>
                </a:cubicBezTo>
                <a:cubicBezTo>
                  <a:pt x="259" y="483"/>
                  <a:pt x="259" y="483"/>
                  <a:pt x="259" y="483"/>
                </a:cubicBezTo>
                <a:cubicBezTo>
                  <a:pt x="405" y="483"/>
                  <a:pt x="405" y="483"/>
                  <a:pt x="405" y="483"/>
                </a:cubicBezTo>
                <a:cubicBezTo>
                  <a:pt x="405" y="433"/>
                  <a:pt x="405" y="433"/>
                  <a:pt x="405" y="433"/>
                </a:cubicBezTo>
                <a:cubicBezTo>
                  <a:pt x="405" y="379"/>
                  <a:pt x="361" y="335"/>
                  <a:pt x="307" y="335"/>
                </a:cubicBezTo>
                <a:close/>
                <a:moveTo>
                  <a:pt x="99" y="336"/>
                </a:moveTo>
                <a:cubicBezTo>
                  <a:pt x="44" y="336"/>
                  <a:pt x="0" y="379"/>
                  <a:pt x="0" y="433"/>
                </a:cubicBezTo>
                <a:cubicBezTo>
                  <a:pt x="0" y="484"/>
                  <a:pt x="0" y="484"/>
                  <a:pt x="0" y="484"/>
                </a:cubicBezTo>
                <a:cubicBezTo>
                  <a:pt x="146" y="484"/>
                  <a:pt x="146" y="484"/>
                  <a:pt x="146" y="484"/>
                </a:cubicBezTo>
                <a:cubicBezTo>
                  <a:pt x="103" y="336"/>
                  <a:pt x="103" y="336"/>
                  <a:pt x="103" y="336"/>
                </a:cubicBezTo>
                <a:lnTo>
                  <a:pt x="99" y="336"/>
                </a:lnTo>
                <a:close/>
                <a:moveTo>
                  <a:pt x="547" y="91"/>
                </a:moveTo>
                <a:cubicBezTo>
                  <a:pt x="532" y="34"/>
                  <a:pt x="473" y="0"/>
                  <a:pt x="415" y="15"/>
                </a:cubicBezTo>
                <a:cubicBezTo>
                  <a:pt x="358" y="30"/>
                  <a:pt x="323" y="89"/>
                  <a:pt x="338" y="146"/>
                </a:cubicBezTo>
                <a:cubicBezTo>
                  <a:pt x="346" y="174"/>
                  <a:pt x="363" y="196"/>
                  <a:pt x="385" y="210"/>
                </a:cubicBezTo>
                <a:cubicBezTo>
                  <a:pt x="356" y="253"/>
                  <a:pt x="356" y="253"/>
                  <a:pt x="356" y="253"/>
                </a:cubicBezTo>
                <a:cubicBezTo>
                  <a:pt x="470" y="223"/>
                  <a:pt x="470" y="223"/>
                  <a:pt x="470" y="223"/>
                </a:cubicBezTo>
                <a:cubicBezTo>
                  <a:pt x="528" y="208"/>
                  <a:pt x="563" y="149"/>
                  <a:pt x="547" y="91"/>
                </a:cubicBezTo>
                <a:close/>
                <a:moveTo>
                  <a:pt x="449" y="96"/>
                </a:moveTo>
                <a:cubicBezTo>
                  <a:pt x="449" y="98"/>
                  <a:pt x="449" y="99"/>
                  <a:pt x="448" y="99"/>
                </a:cubicBezTo>
                <a:cubicBezTo>
                  <a:pt x="447" y="100"/>
                  <a:pt x="446" y="100"/>
                  <a:pt x="446" y="101"/>
                </a:cubicBezTo>
                <a:cubicBezTo>
                  <a:pt x="436" y="102"/>
                  <a:pt x="430" y="111"/>
                  <a:pt x="431" y="120"/>
                </a:cubicBezTo>
                <a:cubicBezTo>
                  <a:pt x="431" y="123"/>
                  <a:pt x="430" y="124"/>
                  <a:pt x="427" y="124"/>
                </a:cubicBezTo>
                <a:cubicBezTo>
                  <a:pt x="425" y="124"/>
                  <a:pt x="423" y="123"/>
                  <a:pt x="423" y="121"/>
                </a:cubicBezTo>
                <a:cubicBezTo>
                  <a:pt x="422" y="107"/>
                  <a:pt x="431" y="95"/>
                  <a:pt x="445" y="93"/>
                </a:cubicBezTo>
                <a:cubicBezTo>
                  <a:pt x="447" y="93"/>
                  <a:pt x="449" y="95"/>
                  <a:pt x="449" y="96"/>
                </a:cubicBezTo>
                <a:close/>
                <a:moveTo>
                  <a:pt x="386" y="121"/>
                </a:moveTo>
                <a:cubicBezTo>
                  <a:pt x="387" y="124"/>
                  <a:pt x="385" y="127"/>
                  <a:pt x="382" y="127"/>
                </a:cubicBezTo>
                <a:cubicBezTo>
                  <a:pt x="379" y="127"/>
                  <a:pt x="377" y="125"/>
                  <a:pt x="377" y="123"/>
                </a:cubicBezTo>
                <a:cubicBezTo>
                  <a:pt x="375" y="107"/>
                  <a:pt x="379" y="90"/>
                  <a:pt x="390" y="78"/>
                </a:cubicBezTo>
                <a:cubicBezTo>
                  <a:pt x="400" y="65"/>
                  <a:pt x="414" y="57"/>
                  <a:pt x="431" y="55"/>
                </a:cubicBezTo>
                <a:cubicBezTo>
                  <a:pt x="434" y="54"/>
                  <a:pt x="436" y="57"/>
                  <a:pt x="436" y="59"/>
                </a:cubicBezTo>
                <a:cubicBezTo>
                  <a:pt x="436" y="60"/>
                  <a:pt x="436" y="62"/>
                  <a:pt x="435" y="62"/>
                </a:cubicBezTo>
                <a:cubicBezTo>
                  <a:pt x="434" y="63"/>
                  <a:pt x="433" y="64"/>
                  <a:pt x="431" y="64"/>
                </a:cubicBezTo>
                <a:cubicBezTo>
                  <a:pt x="418" y="66"/>
                  <a:pt x="406" y="73"/>
                  <a:pt x="397" y="83"/>
                </a:cubicBezTo>
                <a:cubicBezTo>
                  <a:pt x="389" y="95"/>
                  <a:pt x="385" y="108"/>
                  <a:pt x="386" y="121"/>
                </a:cubicBezTo>
                <a:close/>
                <a:moveTo>
                  <a:pt x="404" y="130"/>
                </a:moveTo>
                <a:cubicBezTo>
                  <a:pt x="402" y="130"/>
                  <a:pt x="400" y="129"/>
                  <a:pt x="399" y="127"/>
                </a:cubicBezTo>
                <a:cubicBezTo>
                  <a:pt x="398" y="114"/>
                  <a:pt x="401" y="101"/>
                  <a:pt x="410" y="91"/>
                </a:cubicBezTo>
                <a:cubicBezTo>
                  <a:pt x="418" y="81"/>
                  <a:pt x="429" y="74"/>
                  <a:pt x="442" y="73"/>
                </a:cubicBezTo>
                <a:cubicBezTo>
                  <a:pt x="445" y="73"/>
                  <a:pt x="446" y="74"/>
                  <a:pt x="447" y="76"/>
                </a:cubicBezTo>
                <a:cubicBezTo>
                  <a:pt x="447" y="77"/>
                  <a:pt x="447" y="78"/>
                  <a:pt x="446" y="79"/>
                </a:cubicBezTo>
                <a:cubicBezTo>
                  <a:pt x="446" y="79"/>
                  <a:pt x="445" y="80"/>
                  <a:pt x="443" y="81"/>
                </a:cubicBezTo>
                <a:cubicBezTo>
                  <a:pt x="433" y="82"/>
                  <a:pt x="423" y="87"/>
                  <a:pt x="416" y="96"/>
                </a:cubicBezTo>
                <a:cubicBezTo>
                  <a:pt x="409" y="104"/>
                  <a:pt x="406" y="115"/>
                  <a:pt x="407" y="126"/>
                </a:cubicBezTo>
                <a:cubicBezTo>
                  <a:pt x="408" y="128"/>
                  <a:pt x="406" y="130"/>
                  <a:pt x="404" y="130"/>
                </a:cubicBezTo>
                <a:close/>
                <a:moveTo>
                  <a:pt x="447" y="178"/>
                </a:moveTo>
                <a:cubicBezTo>
                  <a:pt x="432" y="186"/>
                  <a:pt x="411" y="163"/>
                  <a:pt x="411" y="163"/>
                </a:cubicBezTo>
                <a:cubicBezTo>
                  <a:pt x="433" y="140"/>
                  <a:pt x="433" y="140"/>
                  <a:pt x="433" y="140"/>
                </a:cubicBezTo>
                <a:cubicBezTo>
                  <a:pt x="433" y="140"/>
                  <a:pt x="446" y="153"/>
                  <a:pt x="451" y="150"/>
                </a:cubicBezTo>
                <a:cubicBezTo>
                  <a:pt x="451" y="150"/>
                  <a:pt x="467" y="140"/>
                  <a:pt x="478" y="113"/>
                </a:cubicBezTo>
                <a:cubicBezTo>
                  <a:pt x="480" y="108"/>
                  <a:pt x="463" y="99"/>
                  <a:pt x="463" y="99"/>
                </a:cubicBezTo>
                <a:cubicBezTo>
                  <a:pt x="478" y="71"/>
                  <a:pt x="478" y="71"/>
                  <a:pt x="478" y="71"/>
                </a:cubicBezTo>
                <a:cubicBezTo>
                  <a:pt x="478" y="71"/>
                  <a:pt x="504" y="83"/>
                  <a:pt x="503" y="98"/>
                </a:cubicBezTo>
                <a:cubicBezTo>
                  <a:pt x="502" y="113"/>
                  <a:pt x="492" y="153"/>
                  <a:pt x="447" y="1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11182117" y="256075"/>
            <a:ext cx="139394" cy="104967"/>
            <a:chOff x="3600450" y="1554163"/>
            <a:chExt cx="4987925" cy="3756026"/>
          </a:xfrm>
          <a:solidFill>
            <a:schemeClr val="bg1"/>
          </a:solidFill>
        </p:grpSpPr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3798888" y="1863726"/>
              <a:ext cx="2484438" cy="1992313"/>
            </a:xfrm>
            <a:custGeom>
              <a:avLst/>
              <a:gdLst>
                <a:gd name="T0" fmla="*/ 13 w 661"/>
                <a:gd name="T1" fmla="*/ 185 h 530"/>
                <a:gd name="T2" fmla="*/ 1 w 661"/>
                <a:gd name="T3" fmla="*/ 245 h 530"/>
                <a:gd name="T4" fmla="*/ 0 w 661"/>
                <a:gd name="T5" fmla="*/ 265 h 530"/>
                <a:gd name="T6" fmla="*/ 13 w 661"/>
                <a:gd name="T7" fmla="*/ 346 h 530"/>
                <a:gd name="T8" fmla="*/ 146 w 661"/>
                <a:gd name="T9" fmla="*/ 501 h 530"/>
                <a:gd name="T10" fmla="*/ 266 w 661"/>
                <a:gd name="T11" fmla="*/ 530 h 530"/>
                <a:gd name="T12" fmla="*/ 267 w 661"/>
                <a:gd name="T13" fmla="*/ 530 h 530"/>
                <a:gd name="T14" fmla="*/ 279 w 661"/>
                <a:gd name="T15" fmla="*/ 530 h 530"/>
                <a:gd name="T16" fmla="*/ 661 w 661"/>
                <a:gd name="T17" fmla="*/ 530 h 530"/>
                <a:gd name="T18" fmla="*/ 661 w 661"/>
                <a:gd name="T19" fmla="*/ 0 h 530"/>
                <a:gd name="T20" fmla="*/ 266 w 661"/>
                <a:gd name="T21" fmla="*/ 0 h 530"/>
                <a:gd name="T22" fmla="*/ 13 w 661"/>
                <a:gd name="T23" fmla="*/ 18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1" h="530">
                  <a:moveTo>
                    <a:pt x="13" y="185"/>
                  </a:moveTo>
                  <a:cubicBezTo>
                    <a:pt x="7" y="205"/>
                    <a:pt x="3" y="225"/>
                    <a:pt x="1" y="245"/>
                  </a:cubicBezTo>
                  <a:cubicBezTo>
                    <a:pt x="1" y="252"/>
                    <a:pt x="0" y="259"/>
                    <a:pt x="0" y="265"/>
                  </a:cubicBezTo>
                  <a:cubicBezTo>
                    <a:pt x="0" y="293"/>
                    <a:pt x="5" y="320"/>
                    <a:pt x="13" y="346"/>
                  </a:cubicBezTo>
                  <a:cubicBezTo>
                    <a:pt x="34" y="413"/>
                    <a:pt x="83" y="469"/>
                    <a:pt x="146" y="501"/>
                  </a:cubicBezTo>
                  <a:cubicBezTo>
                    <a:pt x="183" y="521"/>
                    <a:pt x="223" y="530"/>
                    <a:pt x="266" y="530"/>
                  </a:cubicBezTo>
                  <a:cubicBezTo>
                    <a:pt x="267" y="530"/>
                    <a:pt x="267" y="530"/>
                    <a:pt x="267" y="530"/>
                  </a:cubicBezTo>
                  <a:cubicBezTo>
                    <a:pt x="279" y="530"/>
                    <a:pt x="279" y="530"/>
                    <a:pt x="279" y="530"/>
                  </a:cubicBezTo>
                  <a:cubicBezTo>
                    <a:pt x="661" y="530"/>
                    <a:pt x="661" y="530"/>
                    <a:pt x="661" y="530"/>
                  </a:cubicBezTo>
                  <a:cubicBezTo>
                    <a:pt x="661" y="0"/>
                    <a:pt x="661" y="0"/>
                    <a:pt x="661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150" y="0"/>
                    <a:pt x="48" y="74"/>
                    <a:pt x="13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4370388" y="3870326"/>
              <a:ext cx="379413" cy="1439863"/>
            </a:xfrm>
            <a:custGeom>
              <a:avLst/>
              <a:gdLst>
                <a:gd name="T0" fmla="*/ 78 w 101"/>
                <a:gd name="T1" fmla="*/ 20 h 383"/>
                <a:gd name="T2" fmla="*/ 47 w 101"/>
                <a:gd name="T3" fmla="*/ 15 h 383"/>
                <a:gd name="T4" fmla="*/ 40 w 101"/>
                <a:gd name="T5" fmla="*/ 13 h 383"/>
                <a:gd name="T6" fmla="*/ 17 w 101"/>
                <a:gd name="T7" fmla="*/ 6 h 383"/>
                <a:gd name="T8" fmla="*/ 8 w 101"/>
                <a:gd name="T9" fmla="*/ 3 h 383"/>
                <a:gd name="T10" fmla="*/ 0 w 101"/>
                <a:gd name="T11" fmla="*/ 0 h 383"/>
                <a:gd name="T12" fmla="*/ 0 w 101"/>
                <a:gd name="T13" fmla="*/ 383 h 383"/>
                <a:gd name="T14" fmla="*/ 101 w 101"/>
                <a:gd name="T15" fmla="*/ 383 h 383"/>
                <a:gd name="T16" fmla="*/ 101 w 101"/>
                <a:gd name="T17" fmla="*/ 22 h 383"/>
                <a:gd name="T18" fmla="*/ 85 w 101"/>
                <a:gd name="T19" fmla="*/ 21 h 383"/>
                <a:gd name="T20" fmla="*/ 78 w 101"/>
                <a:gd name="T21" fmla="*/ 2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383">
                  <a:moveTo>
                    <a:pt x="78" y="20"/>
                  </a:moveTo>
                  <a:cubicBezTo>
                    <a:pt x="67" y="19"/>
                    <a:pt x="58" y="17"/>
                    <a:pt x="47" y="15"/>
                  </a:cubicBezTo>
                  <a:cubicBezTo>
                    <a:pt x="45" y="14"/>
                    <a:pt x="43" y="14"/>
                    <a:pt x="40" y="13"/>
                  </a:cubicBezTo>
                  <a:cubicBezTo>
                    <a:pt x="33" y="11"/>
                    <a:pt x="25" y="9"/>
                    <a:pt x="17" y="6"/>
                  </a:cubicBezTo>
                  <a:cubicBezTo>
                    <a:pt x="14" y="5"/>
                    <a:pt x="11" y="4"/>
                    <a:pt x="8" y="3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01" y="383"/>
                    <a:pt x="101" y="383"/>
                    <a:pt x="101" y="383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96" y="22"/>
                    <a:pt x="91" y="21"/>
                    <a:pt x="85" y="21"/>
                  </a:cubicBezTo>
                  <a:cubicBezTo>
                    <a:pt x="83" y="21"/>
                    <a:pt x="80" y="21"/>
                    <a:pt x="7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>
              <a:off x="3600450" y="2592388"/>
              <a:ext cx="134938" cy="538163"/>
            </a:xfrm>
            <a:custGeom>
              <a:avLst/>
              <a:gdLst>
                <a:gd name="T0" fmla="*/ 30 w 36"/>
                <a:gd name="T1" fmla="*/ 33 h 143"/>
                <a:gd name="T2" fmla="*/ 36 w 36"/>
                <a:gd name="T3" fmla="*/ 2 h 143"/>
                <a:gd name="T4" fmla="*/ 36 w 36"/>
                <a:gd name="T5" fmla="*/ 0 h 143"/>
                <a:gd name="T6" fmla="*/ 0 w 36"/>
                <a:gd name="T7" fmla="*/ 0 h 143"/>
                <a:gd name="T8" fmla="*/ 0 w 36"/>
                <a:gd name="T9" fmla="*/ 143 h 143"/>
                <a:gd name="T10" fmla="*/ 36 w 36"/>
                <a:gd name="T11" fmla="*/ 143 h 143"/>
                <a:gd name="T12" fmla="*/ 36 w 36"/>
                <a:gd name="T13" fmla="*/ 141 h 143"/>
                <a:gd name="T14" fmla="*/ 30 w 36"/>
                <a:gd name="T15" fmla="*/ 110 h 143"/>
                <a:gd name="T16" fmla="*/ 29 w 36"/>
                <a:gd name="T17" fmla="*/ 103 h 143"/>
                <a:gd name="T18" fmla="*/ 27 w 36"/>
                <a:gd name="T19" fmla="*/ 71 h 143"/>
                <a:gd name="T20" fmla="*/ 29 w 36"/>
                <a:gd name="T21" fmla="*/ 39 h 143"/>
                <a:gd name="T22" fmla="*/ 30 w 36"/>
                <a:gd name="T23" fmla="*/ 3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43">
                  <a:moveTo>
                    <a:pt x="30" y="33"/>
                  </a:moveTo>
                  <a:cubicBezTo>
                    <a:pt x="32" y="22"/>
                    <a:pt x="33" y="12"/>
                    <a:pt x="36" y="2"/>
                  </a:cubicBezTo>
                  <a:cubicBezTo>
                    <a:pt x="36" y="1"/>
                    <a:pt x="36" y="1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36" y="142"/>
                    <a:pt x="36" y="141"/>
                    <a:pt x="36" y="141"/>
                  </a:cubicBezTo>
                  <a:cubicBezTo>
                    <a:pt x="33" y="131"/>
                    <a:pt x="32" y="120"/>
                    <a:pt x="30" y="110"/>
                  </a:cubicBezTo>
                  <a:cubicBezTo>
                    <a:pt x="30" y="108"/>
                    <a:pt x="30" y="106"/>
                    <a:pt x="29" y="103"/>
                  </a:cubicBezTo>
                  <a:cubicBezTo>
                    <a:pt x="28" y="93"/>
                    <a:pt x="27" y="82"/>
                    <a:pt x="27" y="71"/>
                  </a:cubicBezTo>
                  <a:cubicBezTo>
                    <a:pt x="27" y="61"/>
                    <a:pt x="28" y="50"/>
                    <a:pt x="29" y="39"/>
                  </a:cubicBezTo>
                  <a:cubicBezTo>
                    <a:pt x="30" y="37"/>
                    <a:pt x="30" y="35"/>
                    <a:pt x="3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381750" y="1554163"/>
              <a:ext cx="865188" cy="2689225"/>
            </a:xfrm>
            <a:custGeom>
              <a:avLst/>
              <a:gdLst>
                <a:gd name="T0" fmla="*/ 0 w 545"/>
                <a:gd name="T1" fmla="*/ 1462 h 1694"/>
                <a:gd name="T2" fmla="*/ 545 w 545"/>
                <a:gd name="T3" fmla="*/ 1694 h 1694"/>
                <a:gd name="T4" fmla="*/ 545 w 545"/>
                <a:gd name="T5" fmla="*/ 0 h 1694"/>
                <a:gd name="T6" fmla="*/ 0 w 545"/>
                <a:gd name="T7" fmla="*/ 188 h 1694"/>
                <a:gd name="T8" fmla="*/ 0 w 545"/>
                <a:gd name="T9" fmla="*/ 1462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" h="1694">
                  <a:moveTo>
                    <a:pt x="0" y="1462"/>
                  </a:moveTo>
                  <a:lnTo>
                    <a:pt x="545" y="1694"/>
                  </a:lnTo>
                  <a:lnTo>
                    <a:pt x="545" y="0"/>
                  </a:lnTo>
                  <a:lnTo>
                    <a:pt x="0" y="188"/>
                  </a:lnTo>
                  <a:lnTo>
                    <a:pt x="0" y="14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7610475" y="1603376"/>
              <a:ext cx="977900" cy="425450"/>
            </a:xfrm>
            <a:custGeom>
              <a:avLst/>
              <a:gdLst>
                <a:gd name="T0" fmla="*/ 0 w 616"/>
                <a:gd name="T1" fmla="*/ 209 h 268"/>
                <a:gd name="T2" fmla="*/ 595 w 616"/>
                <a:gd name="T3" fmla="*/ 0 h 268"/>
                <a:gd name="T4" fmla="*/ 616 w 616"/>
                <a:gd name="T5" fmla="*/ 59 h 268"/>
                <a:gd name="T6" fmla="*/ 22 w 616"/>
                <a:gd name="T7" fmla="*/ 268 h 268"/>
                <a:gd name="T8" fmla="*/ 0 w 616"/>
                <a:gd name="T9" fmla="*/ 209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6" h="268">
                  <a:moveTo>
                    <a:pt x="0" y="209"/>
                  </a:moveTo>
                  <a:lnTo>
                    <a:pt x="595" y="0"/>
                  </a:lnTo>
                  <a:lnTo>
                    <a:pt x="616" y="59"/>
                  </a:lnTo>
                  <a:lnTo>
                    <a:pt x="22" y="268"/>
                  </a:lnTo>
                  <a:lnTo>
                    <a:pt x="0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7626350" y="3592513"/>
              <a:ext cx="942975" cy="522288"/>
            </a:xfrm>
            <a:custGeom>
              <a:avLst/>
              <a:gdLst>
                <a:gd name="T0" fmla="*/ 0 w 594"/>
                <a:gd name="T1" fmla="*/ 57 h 329"/>
                <a:gd name="T2" fmla="*/ 28 w 594"/>
                <a:gd name="T3" fmla="*/ 0 h 329"/>
                <a:gd name="T4" fmla="*/ 594 w 594"/>
                <a:gd name="T5" fmla="*/ 275 h 329"/>
                <a:gd name="T6" fmla="*/ 568 w 594"/>
                <a:gd name="T7" fmla="*/ 329 h 329"/>
                <a:gd name="T8" fmla="*/ 0 w 594"/>
                <a:gd name="T9" fmla="*/ 5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329">
                  <a:moveTo>
                    <a:pt x="0" y="57"/>
                  </a:moveTo>
                  <a:lnTo>
                    <a:pt x="28" y="0"/>
                  </a:lnTo>
                  <a:lnTo>
                    <a:pt x="594" y="275"/>
                  </a:lnTo>
                  <a:lnTo>
                    <a:pt x="568" y="329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7648575" y="2809876"/>
              <a:ext cx="923925" cy="101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16" name="직선 연결선 15"/>
          <p:cNvCxnSpPr/>
          <p:nvPr userDrawn="1"/>
        </p:nvCxnSpPr>
        <p:spPr>
          <a:xfrm rot="20820000" flipH="1">
            <a:off x="11065258" y="287859"/>
            <a:ext cx="54025" cy="413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 rot="20820000" flipH="1">
            <a:off x="11384345" y="287859"/>
            <a:ext cx="54025" cy="413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29"/>
          <p:cNvSpPr>
            <a:spLocks/>
          </p:cNvSpPr>
          <p:nvPr userDrawn="1"/>
        </p:nvSpPr>
        <p:spPr bwMode="auto">
          <a:xfrm>
            <a:off x="11508785" y="247303"/>
            <a:ext cx="123128" cy="122509"/>
          </a:xfrm>
          <a:custGeom>
            <a:avLst/>
            <a:gdLst>
              <a:gd name="T0" fmla="*/ 422 w 839"/>
              <a:gd name="T1" fmla="*/ 834 h 834"/>
              <a:gd name="T2" fmla="*/ 0 w 839"/>
              <a:gd name="T3" fmla="*/ 417 h 834"/>
              <a:gd name="T4" fmla="*/ 423 w 839"/>
              <a:gd name="T5" fmla="*/ 0 h 834"/>
              <a:gd name="T6" fmla="*/ 838 w 839"/>
              <a:gd name="T7" fmla="*/ 417 h 834"/>
              <a:gd name="T8" fmla="*/ 816 w 839"/>
              <a:gd name="T9" fmla="*/ 549 h 834"/>
              <a:gd name="T10" fmla="*/ 321 w 839"/>
              <a:gd name="T11" fmla="*/ 549 h 834"/>
              <a:gd name="T12" fmla="*/ 300 w 839"/>
              <a:gd name="T13" fmla="*/ 525 h 834"/>
              <a:gd name="T14" fmla="*/ 321 w 839"/>
              <a:gd name="T15" fmla="*/ 506 h 834"/>
              <a:gd name="T16" fmla="*/ 422 w 839"/>
              <a:gd name="T17" fmla="*/ 505 h 834"/>
              <a:gd name="T18" fmla="*/ 422 w 839"/>
              <a:gd name="T19" fmla="*/ 494 h 834"/>
              <a:gd name="T20" fmla="*/ 257 w 839"/>
              <a:gd name="T21" fmla="*/ 494 h 834"/>
              <a:gd name="T22" fmla="*/ 236 w 839"/>
              <a:gd name="T23" fmla="*/ 473 h 834"/>
              <a:gd name="T24" fmla="*/ 257 w 839"/>
              <a:gd name="T25" fmla="*/ 452 h 834"/>
              <a:gd name="T26" fmla="*/ 422 w 839"/>
              <a:gd name="T27" fmla="*/ 452 h 834"/>
              <a:gd name="T28" fmla="*/ 422 w 839"/>
              <a:gd name="T29" fmla="*/ 438 h 834"/>
              <a:gd name="T30" fmla="*/ 236 w 839"/>
              <a:gd name="T31" fmla="*/ 438 h 834"/>
              <a:gd name="T32" fmla="*/ 215 w 839"/>
              <a:gd name="T33" fmla="*/ 417 h 834"/>
              <a:gd name="T34" fmla="*/ 236 w 839"/>
              <a:gd name="T35" fmla="*/ 396 h 834"/>
              <a:gd name="T36" fmla="*/ 422 w 839"/>
              <a:gd name="T37" fmla="*/ 396 h 834"/>
              <a:gd name="T38" fmla="*/ 422 w 839"/>
              <a:gd name="T39" fmla="*/ 382 h 834"/>
              <a:gd name="T40" fmla="*/ 279 w 839"/>
              <a:gd name="T41" fmla="*/ 382 h 834"/>
              <a:gd name="T42" fmla="*/ 258 w 839"/>
              <a:gd name="T43" fmla="*/ 360 h 834"/>
              <a:gd name="T44" fmla="*/ 279 w 839"/>
              <a:gd name="T45" fmla="*/ 340 h 834"/>
              <a:gd name="T46" fmla="*/ 529 w 839"/>
              <a:gd name="T47" fmla="*/ 340 h 834"/>
              <a:gd name="T48" fmla="*/ 529 w 839"/>
              <a:gd name="T49" fmla="*/ 325 h 834"/>
              <a:gd name="T50" fmla="*/ 443 w 839"/>
              <a:gd name="T51" fmla="*/ 325 h 834"/>
              <a:gd name="T52" fmla="*/ 422 w 839"/>
              <a:gd name="T53" fmla="*/ 304 h 834"/>
              <a:gd name="T54" fmla="*/ 443 w 839"/>
              <a:gd name="T55" fmla="*/ 283 h 834"/>
              <a:gd name="T56" fmla="*/ 528 w 839"/>
              <a:gd name="T57" fmla="*/ 283 h 834"/>
              <a:gd name="T58" fmla="*/ 635 w 839"/>
              <a:gd name="T59" fmla="*/ 382 h 834"/>
              <a:gd name="T60" fmla="*/ 669 w 839"/>
              <a:gd name="T61" fmla="*/ 382 h 834"/>
              <a:gd name="T62" fmla="*/ 423 w 839"/>
              <a:gd name="T63" fmla="*/ 170 h 834"/>
              <a:gd name="T64" fmla="*/ 175 w 839"/>
              <a:gd name="T65" fmla="*/ 417 h 834"/>
              <a:gd name="T66" fmla="*/ 417 w 839"/>
              <a:gd name="T67" fmla="*/ 664 h 834"/>
              <a:gd name="T68" fmla="*/ 524 w 839"/>
              <a:gd name="T69" fmla="*/ 566 h 834"/>
              <a:gd name="T70" fmla="*/ 610 w 839"/>
              <a:gd name="T71" fmla="*/ 566 h 834"/>
              <a:gd name="T72" fmla="*/ 630 w 839"/>
              <a:gd name="T73" fmla="*/ 586 h 834"/>
              <a:gd name="T74" fmla="*/ 610 w 839"/>
              <a:gd name="T75" fmla="*/ 608 h 834"/>
              <a:gd name="T76" fmla="*/ 523 w 839"/>
              <a:gd name="T77" fmla="*/ 608 h 834"/>
              <a:gd name="T78" fmla="*/ 523 w 839"/>
              <a:gd name="T79" fmla="*/ 623 h 834"/>
              <a:gd name="T80" fmla="*/ 776 w 839"/>
              <a:gd name="T81" fmla="*/ 623 h 834"/>
              <a:gd name="T82" fmla="*/ 797 w 839"/>
              <a:gd name="T83" fmla="*/ 643 h 834"/>
              <a:gd name="T84" fmla="*/ 776 w 839"/>
              <a:gd name="T85" fmla="*/ 664 h 834"/>
              <a:gd name="T86" fmla="*/ 630 w 839"/>
              <a:gd name="T87" fmla="*/ 664 h 834"/>
              <a:gd name="T88" fmla="*/ 630 w 839"/>
              <a:gd name="T89" fmla="*/ 678 h 834"/>
              <a:gd name="T90" fmla="*/ 818 w 839"/>
              <a:gd name="T91" fmla="*/ 678 h 834"/>
              <a:gd name="T92" fmla="*/ 839 w 839"/>
              <a:gd name="T93" fmla="*/ 699 h 834"/>
              <a:gd name="T94" fmla="*/ 818 w 839"/>
              <a:gd name="T95" fmla="*/ 721 h 834"/>
              <a:gd name="T96" fmla="*/ 630 w 839"/>
              <a:gd name="T97" fmla="*/ 721 h 834"/>
              <a:gd name="T98" fmla="*/ 630 w 839"/>
              <a:gd name="T99" fmla="*/ 735 h 834"/>
              <a:gd name="T100" fmla="*/ 797 w 839"/>
              <a:gd name="T101" fmla="*/ 735 h 834"/>
              <a:gd name="T102" fmla="*/ 819 w 839"/>
              <a:gd name="T103" fmla="*/ 755 h 834"/>
              <a:gd name="T104" fmla="*/ 798 w 839"/>
              <a:gd name="T105" fmla="*/ 777 h 834"/>
              <a:gd name="T106" fmla="*/ 630 w 839"/>
              <a:gd name="T107" fmla="*/ 777 h 834"/>
              <a:gd name="T108" fmla="*/ 630 w 839"/>
              <a:gd name="T109" fmla="*/ 790 h 834"/>
              <a:gd name="T110" fmla="*/ 733 w 839"/>
              <a:gd name="T111" fmla="*/ 791 h 834"/>
              <a:gd name="T112" fmla="*/ 754 w 839"/>
              <a:gd name="T113" fmla="*/ 809 h 834"/>
              <a:gd name="T114" fmla="*/ 733 w 839"/>
              <a:gd name="T115" fmla="*/ 833 h 834"/>
              <a:gd name="T116" fmla="*/ 422 w 839"/>
              <a:gd name="T117" fmla="*/ 834 h 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39" h="834">
                <a:moveTo>
                  <a:pt x="422" y="834"/>
                </a:moveTo>
                <a:cubicBezTo>
                  <a:pt x="193" y="833"/>
                  <a:pt x="1" y="664"/>
                  <a:pt x="0" y="417"/>
                </a:cubicBezTo>
                <a:cubicBezTo>
                  <a:pt x="1" y="170"/>
                  <a:pt x="203" y="0"/>
                  <a:pt x="423" y="0"/>
                </a:cubicBezTo>
                <a:cubicBezTo>
                  <a:pt x="674" y="0"/>
                  <a:pt x="838" y="224"/>
                  <a:pt x="838" y="417"/>
                </a:cubicBezTo>
                <a:cubicBezTo>
                  <a:pt x="838" y="483"/>
                  <a:pt x="838" y="486"/>
                  <a:pt x="816" y="549"/>
                </a:cubicBezTo>
                <a:cubicBezTo>
                  <a:pt x="321" y="549"/>
                  <a:pt x="321" y="549"/>
                  <a:pt x="321" y="549"/>
                </a:cubicBezTo>
                <a:cubicBezTo>
                  <a:pt x="309" y="549"/>
                  <a:pt x="300" y="536"/>
                  <a:pt x="300" y="525"/>
                </a:cubicBezTo>
                <a:cubicBezTo>
                  <a:pt x="300" y="513"/>
                  <a:pt x="310" y="506"/>
                  <a:pt x="321" y="506"/>
                </a:cubicBezTo>
                <a:cubicBezTo>
                  <a:pt x="422" y="505"/>
                  <a:pt x="422" y="505"/>
                  <a:pt x="422" y="505"/>
                </a:cubicBezTo>
                <a:cubicBezTo>
                  <a:pt x="422" y="494"/>
                  <a:pt x="422" y="494"/>
                  <a:pt x="422" y="494"/>
                </a:cubicBezTo>
                <a:cubicBezTo>
                  <a:pt x="257" y="494"/>
                  <a:pt x="257" y="494"/>
                  <a:pt x="257" y="494"/>
                </a:cubicBezTo>
                <a:cubicBezTo>
                  <a:pt x="245" y="494"/>
                  <a:pt x="236" y="485"/>
                  <a:pt x="236" y="473"/>
                </a:cubicBezTo>
                <a:cubicBezTo>
                  <a:pt x="236" y="461"/>
                  <a:pt x="245" y="452"/>
                  <a:pt x="257" y="452"/>
                </a:cubicBezTo>
                <a:cubicBezTo>
                  <a:pt x="422" y="452"/>
                  <a:pt x="422" y="452"/>
                  <a:pt x="422" y="452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236" y="438"/>
                  <a:pt x="236" y="438"/>
                  <a:pt x="236" y="438"/>
                </a:cubicBezTo>
                <a:cubicBezTo>
                  <a:pt x="224" y="438"/>
                  <a:pt x="215" y="429"/>
                  <a:pt x="215" y="417"/>
                </a:cubicBezTo>
                <a:cubicBezTo>
                  <a:pt x="215" y="405"/>
                  <a:pt x="225" y="396"/>
                  <a:pt x="236" y="396"/>
                </a:cubicBezTo>
                <a:cubicBezTo>
                  <a:pt x="422" y="396"/>
                  <a:pt x="422" y="396"/>
                  <a:pt x="422" y="396"/>
                </a:cubicBezTo>
                <a:cubicBezTo>
                  <a:pt x="422" y="382"/>
                  <a:pt x="422" y="382"/>
                  <a:pt x="422" y="382"/>
                </a:cubicBezTo>
                <a:cubicBezTo>
                  <a:pt x="279" y="382"/>
                  <a:pt x="279" y="382"/>
                  <a:pt x="279" y="382"/>
                </a:cubicBezTo>
                <a:cubicBezTo>
                  <a:pt x="267" y="382"/>
                  <a:pt x="258" y="372"/>
                  <a:pt x="258" y="360"/>
                </a:cubicBezTo>
                <a:cubicBezTo>
                  <a:pt x="258" y="349"/>
                  <a:pt x="267" y="340"/>
                  <a:pt x="279" y="340"/>
                </a:cubicBezTo>
                <a:cubicBezTo>
                  <a:pt x="529" y="340"/>
                  <a:pt x="529" y="340"/>
                  <a:pt x="529" y="340"/>
                </a:cubicBezTo>
                <a:cubicBezTo>
                  <a:pt x="529" y="325"/>
                  <a:pt x="529" y="325"/>
                  <a:pt x="529" y="325"/>
                </a:cubicBezTo>
                <a:cubicBezTo>
                  <a:pt x="443" y="325"/>
                  <a:pt x="443" y="325"/>
                  <a:pt x="443" y="325"/>
                </a:cubicBezTo>
                <a:cubicBezTo>
                  <a:pt x="431" y="325"/>
                  <a:pt x="422" y="316"/>
                  <a:pt x="422" y="304"/>
                </a:cubicBezTo>
                <a:cubicBezTo>
                  <a:pt x="422" y="292"/>
                  <a:pt x="433" y="283"/>
                  <a:pt x="443" y="283"/>
                </a:cubicBezTo>
                <a:cubicBezTo>
                  <a:pt x="528" y="283"/>
                  <a:pt x="528" y="283"/>
                  <a:pt x="528" y="283"/>
                </a:cubicBezTo>
                <a:cubicBezTo>
                  <a:pt x="592" y="283"/>
                  <a:pt x="635" y="340"/>
                  <a:pt x="635" y="382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1" y="274"/>
                  <a:pt x="564" y="170"/>
                  <a:pt x="423" y="170"/>
                </a:cubicBezTo>
                <a:cubicBezTo>
                  <a:pt x="258" y="170"/>
                  <a:pt x="174" y="305"/>
                  <a:pt x="175" y="417"/>
                </a:cubicBezTo>
                <a:cubicBezTo>
                  <a:pt x="174" y="549"/>
                  <a:pt x="282" y="661"/>
                  <a:pt x="417" y="664"/>
                </a:cubicBezTo>
                <a:cubicBezTo>
                  <a:pt x="417" y="623"/>
                  <a:pt x="460" y="566"/>
                  <a:pt x="524" y="566"/>
                </a:cubicBezTo>
                <a:cubicBezTo>
                  <a:pt x="610" y="566"/>
                  <a:pt x="610" y="566"/>
                  <a:pt x="610" y="566"/>
                </a:cubicBezTo>
                <a:cubicBezTo>
                  <a:pt x="619" y="566"/>
                  <a:pt x="630" y="575"/>
                  <a:pt x="630" y="586"/>
                </a:cubicBezTo>
                <a:cubicBezTo>
                  <a:pt x="630" y="598"/>
                  <a:pt x="621" y="608"/>
                  <a:pt x="610" y="608"/>
                </a:cubicBezTo>
                <a:cubicBezTo>
                  <a:pt x="523" y="608"/>
                  <a:pt x="523" y="608"/>
                  <a:pt x="523" y="608"/>
                </a:cubicBezTo>
                <a:cubicBezTo>
                  <a:pt x="523" y="623"/>
                  <a:pt x="523" y="623"/>
                  <a:pt x="523" y="623"/>
                </a:cubicBezTo>
                <a:cubicBezTo>
                  <a:pt x="776" y="623"/>
                  <a:pt x="776" y="623"/>
                  <a:pt x="776" y="623"/>
                </a:cubicBezTo>
                <a:cubicBezTo>
                  <a:pt x="787" y="622"/>
                  <a:pt x="797" y="631"/>
                  <a:pt x="797" y="643"/>
                </a:cubicBezTo>
                <a:cubicBezTo>
                  <a:pt x="797" y="655"/>
                  <a:pt x="787" y="664"/>
                  <a:pt x="776" y="664"/>
                </a:cubicBezTo>
                <a:cubicBezTo>
                  <a:pt x="630" y="664"/>
                  <a:pt x="630" y="664"/>
                  <a:pt x="630" y="664"/>
                </a:cubicBezTo>
                <a:cubicBezTo>
                  <a:pt x="630" y="678"/>
                  <a:pt x="630" y="678"/>
                  <a:pt x="630" y="678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30" y="678"/>
                  <a:pt x="839" y="688"/>
                  <a:pt x="839" y="699"/>
                </a:cubicBezTo>
                <a:cubicBezTo>
                  <a:pt x="839" y="711"/>
                  <a:pt x="830" y="720"/>
                  <a:pt x="818" y="721"/>
                </a:cubicBezTo>
                <a:cubicBezTo>
                  <a:pt x="630" y="721"/>
                  <a:pt x="630" y="721"/>
                  <a:pt x="630" y="721"/>
                </a:cubicBezTo>
                <a:cubicBezTo>
                  <a:pt x="630" y="735"/>
                  <a:pt x="630" y="735"/>
                  <a:pt x="630" y="735"/>
                </a:cubicBezTo>
                <a:cubicBezTo>
                  <a:pt x="797" y="735"/>
                  <a:pt x="797" y="735"/>
                  <a:pt x="797" y="735"/>
                </a:cubicBezTo>
                <a:cubicBezTo>
                  <a:pt x="809" y="735"/>
                  <a:pt x="819" y="744"/>
                  <a:pt x="819" y="755"/>
                </a:cubicBezTo>
                <a:cubicBezTo>
                  <a:pt x="819" y="767"/>
                  <a:pt x="809" y="777"/>
                  <a:pt x="798" y="777"/>
                </a:cubicBezTo>
                <a:cubicBezTo>
                  <a:pt x="630" y="777"/>
                  <a:pt x="630" y="777"/>
                  <a:pt x="630" y="777"/>
                </a:cubicBezTo>
                <a:cubicBezTo>
                  <a:pt x="630" y="790"/>
                  <a:pt x="630" y="790"/>
                  <a:pt x="630" y="790"/>
                </a:cubicBezTo>
                <a:cubicBezTo>
                  <a:pt x="733" y="791"/>
                  <a:pt x="733" y="791"/>
                  <a:pt x="733" y="791"/>
                </a:cubicBezTo>
                <a:cubicBezTo>
                  <a:pt x="745" y="791"/>
                  <a:pt x="754" y="797"/>
                  <a:pt x="754" y="809"/>
                </a:cubicBezTo>
                <a:cubicBezTo>
                  <a:pt x="754" y="821"/>
                  <a:pt x="745" y="833"/>
                  <a:pt x="733" y="833"/>
                </a:cubicBezTo>
                <a:cubicBezTo>
                  <a:pt x="422" y="834"/>
                  <a:pt x="422" y="834"/>
                  <a:pt x="422" y="8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5" r="88390"/>
          <a:stretch/>
        </p:blipFill>
        <p:spPr>
          <a:xfrm>
            <a:off x="0" y="6453336"/>
            <a:ext cx="1415480" cy="40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6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58" r:id="rId9"/>
    <p:sldLayoutId id="2147483664" r:id="rId10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em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microsoft.com/office/2007/relationships/hdphoto" Target="../media/hdphoto1.wdp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7.png"/><Relationship Id="rId7" Type="http://schemas.openxmlformats.org/officeDocument/2006/relationships/image" Target="../media/image47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11" Type="http://schemas.openxmlformats.org/officeDocument/2006/relationships/image" Target="../media/image41.jpeg"/><Relationship Id="rId5" Type="http://schemas.openxmlformats.org/officeDocument/2006/relationships/image" Target="../media/image39.png"/><Relationship Id="rId10" Type="http://schemas.openxmlformats.org/officeDocument/2006/relationships/image" Target="../media/image49.jpeg"/><Relationship Id="rId4" Type="http://schemas.microsoft.com/office/2007/relationships/hdphoto" Target="../media/hdphoto1.wdp"/><Relationship Id="rId9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7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eg"/><Relationship Id="rId5" Type="http://schemas.openxmlformats.org/officeDocument/2006/relationships/image" Target="../media/image39.png"/><Relationship Id="rId10" Type="http://schemas.openxmlformats.org/officeDocument/2006/relationships/image" Target="../media/image56.jpeg"/><Relationship Id="rId4" Type="http://schemas.microsoft.com/office/2007/relationships/hdphoto" Target="../media/hdphoto1.wdp"/><Relationship Id="rId9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openxmlformats.org/officeDocument/2006/relationships/image" Target="../media/image6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emf"/><Relationship Id="rId5" Type="http://schemas.openxmlformats.org/officeDocument/2006/relationships/image" Target="../media/image59.jpeg"/><Relationship Id="rId10" Type="http://schemas.openxmlformats.org/officeDocument/2006/relationships/image" Target="../media/image62.jpe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hdphoto" Target="../media/hdphoto1.wdp"/><Relationship Id="rId7" Type="http://schemas.openxmlformats.org/officeDocument/2006/relationships/image" Target="../media/image1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9.png"/><Relationship Id="rId9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emf"/><Relationship Id="rId4" Type="http://schemas.openxmlformats.org/officeDocument/2006/relationships/image" Target="../media/image7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407968" y="4458980"/>
            <a:ext cx="1378583" cy="522194"/>
            <a:chOff x="5378134" y="4458980"/>
            <a:chExt cx="1378583" cy="522194"/>
          </a:xfrm>
        </p:grpSpPr>
        <p:sp>
          <p:nvSpPr>
            <p:cNvPr id="3" name="직사각형 2"/>
            <p:cNvSpPr/>
            <p:nvPr/>
          </p:nvSpPr>
          <p:spPr>
            <a:xfrm>
              <a:off x="5472711" y="4458980"/>
              <a:ext cx="118942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장애인학대신고</a:t>
              </a: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378134" y="4673397"/>
              <a:ext cx="1378583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1644-8295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05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4396" y="1749574"/>
            <a:ext cx="1245534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02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4616648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-28922" y="0"/>
            <a:ext cx="12223482" cy="6637252"/>
            <a:chOff x="0" y="0"/>
            <a:chExt cx="12223482" cy="6637252"/>
          </a:xfrm>
        </p:grpSpPr>
        <p:sp>
          <p:nvSpPr>
            <p:cNvPr id="170" name="자유형 169"/>
            <p:cNvSpPr>
              <a:spLocks/>
            </p:cNvSpPr>
            <p:nvPr/>
          </p:nvSpPr>
          <p:spPr bwMode="auto">
            <a:xfrm>
              <a:off x="0" y="397725"/>
              <a:ext cx="12223482" cy="6239527"/>
            </a:xfrm>
            <a:custGeom>
              <a:avLst/>
              <a:gdLst>
                <a:gd name="connsiteX0" fmla="*/ 0 w 12223482"/>
                <a:gd name="connsiteY0" fmla="*/ 0 h 6239527"/>
                <a:gd name="connsiteX1" fmla="*/ 12223482 w 12223482"/>
                <a:gd name="connsiteY1" fmla="*/ 0 h 6239527"/>
                <a:gd name="connsiteX2" fmla="*/ 12223482 w 12223482"/>
                <a:gd name="connsiteY2" fmla="*/ 117689 h 6239527"/>
                <a:gd name="connsiteX3" fmla="*/ 12223482 w 12223482"/>
                <a:gd name="connsiteY3" fmla="*/ 5310310 h 6239527"/>
                <a:gd name="connsiteX4" fmla="*/ 7560097 w 12223482"/>
                <a:gd name="connsiteY4" fmla="*/ 5660706 h 6239527"/>
                <a:gd name="connsiteX5" fmla="*/ 5678826 w 12223482"/>
                <a:gd name="connsiteY5" fmla="*/ 5577885 h 6239527"/>
                <a:gd name="connsiteX6" fmla="*/ 4606088 w 12223482"/>
                <a:gd name="connsiteY6" fmla="*/ 6237265 h 6239527"/>
                <a:gd name="connsiteX7" fmla="*/ 5169515 w 12223482"/>
                <a:gd name="connsiteY7" fmla="*/ 5498250 h 6239527"/>
                <a:gd name="connsiteX8" fmla="*/ 2457429 w 12223482"/>
                <a:gd name="connsiteY8" fmla="*/ 4131708 h 6239527"/>
                <a:gd name="connsiteX9" fmla="*/ 0 w 12223482"/>
                <a:gd name="connsiteY9" fmla="*/ 2551743 h 6239527"/>
                <a:gd name="connsiteX10" fmla="*/ 0 w 12223482"/>
                <a:gd name="connsiteY10" fmla="*/ 187974 h 6239527"/>
                <a:gd name="connsiteX11" fmla="*/ 0 w 12223482"/>
                <a:gd name="connsiteY11" fmla="*/ 0 h 623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23482" h="6239527">
                  <a:moveTo>
                    <a:pt x="0" y="0"/>
                  </a:moveTo>
                  <a:lnTo>
                    <a:pt x="12223482" y="0"/>
                  </a:lnTo>
                  <a:lnTo>
                    <a:pt x="12223482" y="117689"/>
                  </a:lnTo>
                  <a:cubicBezTo>
                    <a:pt x="12223482" y="859492"/>
                    <a:pt x="12223482" y="2343098"/>
                    <a:pt x="12223482" y="5310310"/>
                  </a:cubicBezTo>
                  <a:cubicBezTo>
                    <a:pt x="11029783" y="6176743"/>
                    <a:pt x="8718781" y="5893241"/>
                    <a:pt x="7560097" y="5660706"/>
                  </a:cubicBezTo>
                  <a:cubicBezTo>
                    <a:pt x="6229520" y="5393131"/>
                    <a:pt x="6083092" y="4842055"/>
                    <a:pt x="5678826" y="5577885"/>
                  </a:cubicBezTo>
                  <a:cubicBezTo>
                    <a:pt x="5277743" y="6313715"/>
                    <a:pt x="4606088" y="6237265"/>
                    <a:pt x="4606088" y="6237265"/>
                  </a:cubicBezTo>
                  <a:cubicBezTo>
                    <a:pt x="5198163" y="5851830"/>
                    <a:pt x="5169515" y="5498250"/>
                    <a:pt x="5169515" y="5498250"/>
                  </a:cubicBezTo>
                  <a:cubicBezTo>
                    <a:pt x="5290476" y="4670042"/>
                    <a:pt x="5077202" y="4641374"/>
                    <a:pt x="2457429" y="4131708"/>
                  </a:cubicBezTo>
                  <a:cubicBezTo>
                    <a:pt x="935860" y="3838650"/>
                    <a:pt x="280121" y="3109190"/>
                    <a:pt x="0" y="2551743"/>
                  </a:cubicBezTo>
                  <a:cubicBezTo>
                    <a:pt x="0" y="2551743"/>
                    <a:pt x="0" y="2551743"/>
                    <a:pt x="0" y="1879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92" name="직사각형 191"/>
            <p:cNvSpPr>
              <a:spLocks/>
            </p:cNvSpPr>
            <p:nvPr/>
          </p:nvSpPr>
          <p:spPr bwMode="auto">
            <a:xfrm>
              <a:off x="0" y="0"/>
              <a:ext cx="12223482" cy="9970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234" name="TextBox 233"/>
          <p:cNvSpPr txBox="1"/>
          <p:nvPr/>
        </p:nvSpPr>
        <p:spPr>
          <a:xfrm>
            <a:off x="1025185" y="1254207"/>
            <a:ext cx="1896353" cy="34624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25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5</a:t>
            </a:r>
            <a:endParaRPr lang="ko-KR" altLang="en-US" sz="22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7" name="타원 3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48481" y="388054"/>
            <a:ext cx="172322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2705100" y="742197"/>
            <a:ext cx="92645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그룹 109"/>
          <p:cNvGrpSpPr/>
          <p:nvPr/>
        </p:nvGrpSpPr>
        <p:grpSpPr>
          <a:xfrm>
            <a:off x="934787" y="962171"/>
            <a:ext cx="9396382" cy="295606"/>
            <a:chOff x="915737" y="1028846"/>
            <a:chExt cx="9396382" cy="295606"/>
          </a:xfrm>
        </p:grpSpPr>
        <p:sp>
          <p:nvSpPr>
            <p:cNvPr id="53" name="직사각형 52"/>
            <p:cNvSpPr/>
            <p:nvPr/>
          </p:nvSpPr>
          <p:spPr>
            <a:xfrm>
              <a:off x="1098058" y="1045778"/>
              <a:ext cx="9214061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장애인에 대하여 신체적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정신적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정서적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언어적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성적 폭력이나 가혹행위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경제적 착취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유기 또는 방임을 하는 것</a:t>
              </a:r>
            </a:p>
          </p:txBody>
        </p:sp>
        <p:grpSp>
          <p:nvGrpSpPr>
            <p:cNvPr id="109" name="그룹 108"/>
            <p:cNvGrpSpPr/>
            <p:nvPr/>
          </p:nvGrpSpPr>
          <p:grpSpPr>
            <a:xfrm>
              <a:off x="915737" y="1028846"/>
              <a:ext cx="172912" cy="295606"/>
              <a:chOff x="5783556" y="2929906"/>
              <a:chExt cx="582023" cy="995011"/>
            </a:xfrm>
          </p:grpSpPr>
          <p:sp>
            <p:nvSpPr>
              <p:cNvPr id="107" name="Freeform 23"/>
              <p:cNvSpPr>
                <a:spLocks/>
              </p:cNvSpPr>
              <p:nvPr/>
            </p:nvSpPr>
            <p:spPr bwMode="auto">
              <a:xfrm>
                <a:off x="5972176" y="3313113"/>
                <a:ext cx="228600" cy="228600"/>
              </a:xfrm>
              <a:custGeom>
                <a:avLst/>
                <a:gdLst>
                  <a:gd name="T0" fmla="*/ 4 w 59"/>
                  <a:gd name="T1" fmla="*/ 22 h 60"/>
                  <a:gd name="T2" fmla="*/ 21 w 59"/>
                  <a:gd name="T3" fmla="*/ 55 h 60"/>
                  <a:gd name="T4" fmla="*/ 55 w 59"/>
                  <a:gd name="T5" fmla="*/ 38 h 60"/>
                  <a:gd name="T6" fmla="*/ 38 w 59"/>
                  <a:gd name="T7" fmla="*/ 5 h 60"/>
                  <a:gd name="T8" fmla="*/ 4 w 59"/>
                  <a:gd name="T9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0">
                    <a:moveTo>
                      <a:pt x="4" y="22"/>
                    </a:moveTo>
                    <a:cubicBezTo>
                      <a:pt x="0" y="36"/>
                      <a:pt x="7" y="51"/>
                      <a:pt x="21" y="55"/>
                    </a:cubicBezTo>
                    <a:cubicBezTo>
                      <a:pt x="35" y="60"/>
                      <a:pt x="50" y="52"/>
                      <a:pt x="55" y="38"/>
                    </a:cubicBezTo>
                    <a:cubicBezTo>
                      <a:pt x="59" y="25"/>
                      <a:pt x="52" y="10"/>
                      <a:pt x="38" y="5"/>
                    </a:cubicBezTo>
                    <a:cubicBezTo>
                      <a:pt x="24" y="0"/>
                      <a:pt x="9" y="8"/>
                      <a:pt x="4" y="22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solidFill>
                    <a:schemeClr val="lt1"/>
                  </a:solidFill>
                </a:endParaRPr>
              </a:p>
            </p:txBody>
          </p:sp>
          <p:sp>
            <p:nvSpPr>
              <p:cNvPr id="108" name="Freeform 24"/>
              <p:cNvSpPr>
                <a:spLocks/>
              </p:cNvSpPr>
              <p:nvPr/>
            </p:nvSpPr>
            <p:spPr bwMode="auto">
              <a:xfrm>
                <a:off x="5783556" y="2929906"/>
                <a:ext cx="582023" cy="995011"/>
              </a:xfrm>
              <a:custGeom>
                <a:avLst/>
                <a:gdLst>
                  <a:gd name="T0" fmla="*/ 120 w 125"/>
                  <a:gd name="T1" fmla="*/ 196 h 216"/>
                  <a:gd name="T2" fmla="*/ 102 w 125"/>
                  <a:gd name="T3" fmla="*/ 161 h 216"/>
                  <a:gd name="T4" fmla="*/ 98 w 125"/>
                  <a:gd name="T5" fmla="*/ 159 h 216"/>
                  <a:gd name="T6" fmla="*/ 76 w 125"/>
                  <a:gd name="T7" fmla="*/ 141 h 216"/>
                  <a:gd name="T8" fmla="*/ 76 w 125"/>
                  <a:gd name="T9" fmla="*/ 141 h 216"/>
                  <a:gd name="T10" fmla="*/ 33 w 125"/>
                  <a:gd name="T11" fmla="*/ 119 h 216"/>
                  <a:gd name="T12" fmla="*/ 32 w 125"/>
                  <a:gd name="T13" fmla="*/ 115 h 216"/>
                  <a:gd name="T14" fmla="*/ 32 w 125"/>
                  <a:gd name="T15" fmla="*/ 114 h 216"/>
                  <a:gd name="T16" fmla="*/ 31 w 125"/>
                  <a:gd name="T17" fmla="*/ 111 h 216"/>
                  <a:gd name="T18" fmla="*/ 31 w 125"/>
                  <a:gd name="T19" fmla="*/ 110 h 216"/>
                  <a:gd name="T20" fmla="*/ 31 w 125"/>
                  <a:gd name="T21" fmla="*/ 108 h 216"/>
                  <a:gd name="T22" fmla="*/ 31 w 125"/>
                  <a:gd name="T23" fmla="*/ 106 h 216"/>
                  <a:gd name="T24" fmla="*/ 31 w 125"/>
                  <a:gd name="T25" fmla="*/ 105 h 216"/>
                  <a:gd name="T26" fmla="*/ 32 w 125"/>
                  <a:gd name="T27" fmla="*/ 102 h 216"/>
                  <a:gd name="T28" fmla="*/ 32 w 125"/>
                  <a:gd name="T29" fmla="*/ 102 h 216"/>
                  <a:gd name="T30" fmla="*/ 33 w 125"/>
                  <a:gd name="T31" fmla="*/ 98 h 216"/>
                  <a:gd name="T32" fmla="*/ 76 w 125"/>
                  <a:gd name="T33" fmla="*/ 76 h 216"/>
                  <a:gd name="T34" fmla="*/ 76 w 125"/>
                  <a:gd name="T35" fmla="*/ 76 h 216"/>
                  <a:gd name="T36" fmla="*/ 98 w 125"/>
                  <a:gd name="T37" fmla="*/ 57 h 216"/>
                  <a:gd name="T38" fmla="*/ 102 w 125"/>
                  <a:gd name="T39" fmla="*/ 56 h 216"/>
                  <a:gd name="T40" fmla="*/ 120 w 125"/>
                  <a:gd name="T41" fmla="*/ 21 h 216"/>
                  <a:gd name="T42" fmla="*/ 89 w 125"/>
                  <a:gd name="T43" fmla="*/ 2 h 216"/>
                  <a:gd name="T44" fmla="*/ 19 w 125"/>
                  <a:gd name="T45" fmla="*/ 73 h 216"/>
                  <a:gd name="T46" fmla="*/ 90 w 125"/>
                  <a:gd name="T47" fmla="*/ 215 h 216"/>
                  <a:gd name="T48" fmla="*/ 120 w 125"/>
                  <a:gd name="T49" fmla="*/ 19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216">
                    <a:moveTo>
                      <a:pt x="120" y="196"/>
                    </a:moveTo>
                    <a:cubicBezTo>
                      <a:pt x="125" y="181"/>
                      <a:pt x="117" y="165"/>
                      <a:pt x="102" y="161"/>
                    </a:cubicBezTo>
                    <a:cubicBezTo>
                      <a:pt x="101" y="160"/>
                      <a:pt x="99" y="160"/>
                      <a:pt x="98" y="159"/>
                    </a:cubicBezTo>
                    <a:cubicBezTo>
                      <a:pt x="89" y="155"/>
                      <a:pt x="82" y="149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58" y="147"/>
                      <a:pt x="39" y="137"/>
                      <a:pt x="33" y="119"/>
                    </a:cubicBezTo>
                    <a:cubicBezTo>
                      <a:pt x="33" y="117"/>
                      <a:pt x="32" y="116"/>
                      <a:pt x="32" y="115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3"/>
                      <a:pt x="32" y="112"/>
                      <a:pt x="31" y="111"/>
                    </a:cubicBezTo>
                    <a:cubicBezTo>
                      <a:pt x="31" y="111"/>
                      <a:pt x="31" y="111"/>
                      <a:pt x="31" y="110"/>
                    </a:cubicBezTo>
                    <a:cubicBezTo>
                      <a:pt x="31" y="110"/>
                      <a:pt x="31" y="109"/>
                      <a:pt x="31" y="108"/>
                    </a:cubicBezTo>
                    <a:cubicBezTo>
                      <a:pt x="31" y="108"/>
                      <a:pt x="31" y="107"/>
                      <a:pt x="31" y="106"/>
                    </a:cubicBezTo>
                    <a:cubicBezTo>
                      <a:pt x="31" y="106"/>
                      <a:pt x="31" y="106"/>
                      <a:pt x="31" y="105"/>
                    </a:cubicBezTo>
                    <a:cubicBezTo>
                      <a:pt x="32" y="104"/>
                      <a:pt x="32" y="103"/>
                      <a:pt x="32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3" y="99"/>
                      <a:pt x="33" y="98"/>
                    </a:cubicBezTo>
                    <a:cubicBezTo>
                      <a:pt x="39" y="80"/>
                      <a:pt x="58" y="70"/>
                      <a:pt x="76" y="76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82" y="68"/>
                      <a:pt x="89" y="61"/>
                      <a:pt x="98" y="57"/>
                    </a:cubicBezTo>
                    <a:cubicBezTo>
                      <a:pt x="99" y="57"/>
                      <a:pt x="101" y="56"/>
                      <a:pt x="102" y="56"/>
                    </a:cubicBezTo>
                    <a:cubicBezTo>
                      <a:pt x="117" y="51"/>
                      <a:pt x="125" y="35"/>
                      <a:pt x="120" y="21"/>
                    </a:cubicBezTo>
                    <a:cubicBezTo>
                      <a:pt x="116" y="8"/>
                      <a:pt x="102" y="0"/>
                      <a:pt x="89" y="2"/>
                    </a:cubicBezTo>
                    <a:cubicBezTo>
                      <a:pt x="57" y="13"/>
                      <a:pt x="30" y="39"/>
                      <a:pt x="19" y="73"/>
                    </a:cubicBezTo>
                    <a:cubicBezTo>
                      <a:pt x="0" y="132"/>
                      <a:pt x="32" y="195"/>
                      <a:pt x="90" y="215"/>
                    </a:cubicBezTo>
                    <a:cubicBezTo>
                      <a:pt x="103" y="216"/>
                      <a:pt x="116" y="209"/>
                      <a:pt x="120" y="19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127" name="직사각형 126"/>
          <p:cNvSpPr/>
          <p:nvPr/>
        </p:nvSpPr>
        <p:spPr>
          <a:xfrm>
            <a:off x="8943526" y="525449"/>
            <a:ext cx="1522853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장애인복지법 제</a:t>
            </a:r>
            <a:r>
              <a:rPr lang="en-US" altLang="ko-KR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 제</a:t>
            </a:r>
            <a:r>
              <a:rPr lang="en-US" altLang="ko-KR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항</a:t>
            </a:r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0" y="3460505"/>
            <a:ext cx="3879575" cy="3397495"/>
          </a:xfrm>
          <a:prstGeom prst="rect">
            <a:avLst/>
          </a:prstGeom>
          <a:effectLst>
            <a:outerShdw dist="50800" algn="l" rotWithShape="0">
              <a:srgbClr val="EDEDED"/>
            </a:outerShdw>
          </a:effectLst>
        </p:spPr>
      </p:pic>
      <p:grpSp>
        <p:nvGrpSpPr>
          <p:cNvPr id="24" name="그룹 23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126" name="직사각형 125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130" name="타원 129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3" name="타원 132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4" name="타원 133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4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55" name="그룹 154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156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7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8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9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0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2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163" name="직선 연결선 162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직선 연결선 163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4745447" y="1702527"/>
            <a:ext cx="11798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신체적 학대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7259308" y="1702527"/>
            <a:ext cx="11798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정서적 학대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9773171" y="1702527"/>
            <a:ext cx="95859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성적 학대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9773171" y="3962234"/>
            <a:ext cx="95859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유기</a:t>
            </a:r>
            <a: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·</a:t>
            </a:r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방임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7306934" y="3962234"/>
            <a:ext cx="11798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경제적 착취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2752310" y="1545981"/>
            <a:ext cx="88485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3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가지</a:t>
            </a:r>
            <a:endParaRPr lang="ko-KR" altLang="en-US" sz="3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62" name="직선 연결선 61"/>
          <p:cNvCxnSpPr/>
          <p:nvPr/>
        </p:nvCxnSpPr>
        <p:spPr>
          <a:xfrm>
            <a:off x="3752850" y="1800225"/>
            <a:ext cx="88582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직선 연결선 251"/>
          <p:cNvCxnSpPr/>
          <p:nvPr/>
        </p:nvCxnSpPr>
        <p:spPr>
          <a:xfrm>
            <a:off x="6149370" y="1800225"/>
            <a:ext cx="88582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직선 연결선 252"/>
          <p:cNvCxnSpPr/>
          <p:nvPr/>
        </p:nvCxnSpPr>
        <p:spPr>
          <a:xfrm>
            <a:off x="8663231" y="1800225"/>
            <a:ext cx="88582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연결선 253"/>
          <p:cNvCxnSpPr/>
          <p:nvPr/>
        </p:nvCxnSpPr>
        <p:spPr>
          <a:xfrm>
            <a:off x="3581400" y="4105647"/>
            <a:ext cx="345379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직선 연결선 254"/>
          <p:cNvCxnSpPr/>
          <p:nvPr/>
        </p:nvCxnSpPr>
        <p:spPr>
          <a:xfrm>
            <a:off x="8663231" y="4048125"/>
            <a:ext cx="88582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그림 2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4435663" y="2176434"/>
            <a:ext cx="6929852" cy="3760075"/>
            <a:chOff x="4435663" y="2152717"/>
            <a:chExt cx="6929852" cy="3760075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63" y="2152717"/>
              <a:ext cx="1990348" cy="1527051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740" y="2165817"/>
              <a:ext cx="2298197" cy="1478283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7768" y="2158531"/>
              <a:ext cx="1420371" cy="152400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061" y="4367453"/>
              <a:ext cx="1749556" cy="1545339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6191" y="4287947"/>
              <a:ext cx="2179324" cy="1606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175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>
              <a:solidFill>
                <a:schemeClr val="lt1"/>
              </a:solidFill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8904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신체적 학대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214802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신체적 폭력이나 가혹행위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876800" y="742197"/>
            <a:ext cx="70928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신체적 학대 대표행위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15761"/>
            <a:ext cx="3836758" cy="258532"/>
            <a:chOff x="1691536" y="2675960"/>
            <a:chExt cx="4220432" cy="284386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75960"/>
              <a:ext cx="3988591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상해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7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 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3951140" y="4729032"/>
            <a:ext cx="3791874" cy="258532"/>
            <a:chOff x="1691536" y="2675960"/>
            <a:chExt cx="4171060" cy="284386"/>
          </a:xfrm>
        </p:grpSpPr>
        <p:sp>
          <p:nvSpPr>
            <p:cNvPr id="80" name="직사각형 79"/>
            <p:cNvSpPr/>
            <p:nvPr/>
          </p:nvSpPr>
          <p:spPr>
            <a:xfrm>
              <a:off x="1923377" y="2675960"/>
              <a:ext cx="3939219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폭행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81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3951140" y="5042303"/>
            <a:ext cx="4535667" cy="258532"/>
            <a:chOff x="1691536" y="2675960"/>
            <a:chExt cx="4989232" cy="284386"/>
          </a:xfrm>
        </p:grpSpPr>
        <p:sp>
          <p:nvSpPr>
            <p:cNvPr id="83" name="직사각형 82"/>
            <p:cNvSpPr/>
            <p:nvPr/>
          </p:nvSpPr>
          <p:spPr>
            <a:xfrm>
              <a:off x="1923377" y="2675960"/>
              <a:ext cx="4757391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체포 또는 감금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8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3951140" y="5355575"/>
            <a:ext cx="4817795" cy="258532"/>
            <a:chOff x="1691536" y="2675960"/>
            <a:chExt cx="5299573" cy="284386"/>
          </a:xfrm>
        </p:grpSpPr>
        <p:sp>
          <p:nvSpPr>
            <p:cNvPr id="87" name="직사각형 86"/>
            <p:cNvSpPr/>
            <p:nvPr/>
          </p:nvSpPr>
          <p:spPr>
            <a:xfrm>
              <a:off x="1923377" y="2675960"/>
              <a:ext cx="5067732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곡예를 시키는 행위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8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 flipH="1">
            <a:off x="3238735" y="1257760"/>
            <a:ext cx="567233" cy="566812"/>
            <a:chOff x="8626760" y="1353907"/>
            <a:chExt cx="1041055" cy="1040281"/>
          </a:xfrm>
        </p:grpSpPr>
        <p:sp>
          <p:nvSpPr>
            <p:cNvPr id="90" name="Freeform 5"/>
            <p:cNvSpPr>
              <a:spLocks/>
            </p:cNvSpPr>
            <p:nvPr/>
          </p:nvSpPr>
          <p:spPr bwMode="auto">
            <a:xfrm>
              <a:off x="8626760" y="1353907"/>
              <a:ext cx="1041055" cy="1040281"/>
            </a:xfrm>
            <a:custGeom>
              <a:avLst/>
              <a:gdLst>
                <a:gd name="T0" fmla="*/ 2342 w 2612"/>
                <a:gd name="T1" fmla="*/ 1938 h 2611"/>
                <a:gd name="T2" fmla="*/ 2535 w 2612"/>
                <a:gd name="T3" fmla="*/ 1267 h 2611"/>
                <a:gd name="T4" fmla="*/ 1268 w 2612"/>
                <a:gd name="T5" fmla="*/ 0 h 2611"/>
                <a:gd name="T6" fmla="*/ 0 w 2612"/>
                <a:gd name="T7" fmla="*/ 1267 h 2611"/>
                <a:gd name="T8" fmla="*/ 1268 w 2612"/>
                <a:gd name="T9" fmla="*/ 2534 h 2611"/>
                <a:gd name="T10" fmla="*/ 1938 w 2612"/>
                <a:gd name="T11" fmla="*/ 2342 h 2611"/>
                <a:gd name="T12" fmla="*/ 2612 w 2612"/>
                <a:gd name="T13" fmla="*/ 2611 h 2611"/>
                <a:gd name="T14" fmla="*/ 2342 w 2612"/>
                <a:gd name="T15" fmla="*/ 1938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12" h="2611">
                  <a:moveTo>
                    <a:pt x="2342" y="1938"/>
                  </a:moveTo>
                  <a:cubicBezTo>
                    <a:pt x="2463" y="1742"/>
                    <a:pt x="2535" y="1514"/>
                    <a:pt x="2535" y="1267"/>
                  </a:cubicBezTo>
                  <a:cubicBezTo>
                    <a:pt x="2535" y="566"/>
                    <a:pt x="1966" y="0"/>
                    <a:pt x="1268" y="0"/>
                  </a:cubicBezTo>
                  <a:cubicBezTo>
                    <a:pt x="569" y="0"/>
                    <a:pt x="0" y="566"/>
                    <a:pt x="0" y="1267"/>
                  </a:cubicBezTo>
                  <a:cubicBezTo>
                    <a:pt x="0" y="1968"/>
                    <a:pt x="567" y="2534"/>
                    <a:pt x="1268" y="2534"/>
                  </a:cubicBezTo>
                  <a:cubicBezTo>
                    <a:pt x="1515" y="2534"/>
                    <a:pt x="1743" y="2463"/>
                    <a:pt x="1938" y="2342"/>
                  </a:cubicBezTo>
                  <a:cubicBezTo>
                    <a:pt x="2612" y="2611"/>
                    <a:pt x="2612" y="2611"/>
                    <a:pt x="2612" y="2611"/>
                  </a:cubicBezTo>
                  <a:lnTo>
                    <a:pt x="2342" y="1938"/>
                  </a:lnTo>
                  <a:close/>
                </a:path>
              </a:pathLst>
            </a:custGeom>
            <a:solidFill>
              <a:srgbClr val="00589E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/>
            </a:p>
          </p:txBody>
        </p:sp>
        <p:grpSp>
          <p:nvGrpSpPr>
            <p:cNvPr id="91" name="그룹 90"/>
            <p:cNvGrpSpPr/>
            <p:nvPr/>
          </p:nvGrpSpPr>
          <p:grpSpPr>
            <a:xfrm>
              <a:off x="8820943" y="1502167"/>
              <a:ext cx="673118" cy="623141"/>
              <a:chOff x="1152526" y="-1144588"/>
              <a:chExt cx="9856787" cy="9124951"/>
            </a:xfrm>
            <a:solidFill>
              <a:schemeClr val="bg1"/>
            </a:solidFill>
          </p:grpSpPr>
          <p:sp>
            <p:nvSpPr>
              <p:cNvPr id="92" name="Freeform 9"/>
              <p:cNvSpPr>
                <a:spLocks/>
              </p:cNvSpPr>
              <p:nvPr/>
            </p:nvSpPr>
            <p:spPr bwMode="auto">
              <a:xfrm>
                <a:off x="8721726" y="2306637"/>
                <a:ext cx="1416050" cy="1416050"/>
              </a:xfrm>
              <a:custGeom>
                <a:avLst/>
                <a:gdLst>
                  <a:gd name="T0" fmla="*/ 181 w 377"/>
                  <a:gd name="T1" fmla="*/ 4 h 377"/>
                  <a:gd name="T2" fmla="*/ 373 w 377"/>
                  <a:gd name="T3" fmla="*/ 180 h 377"/>
                  <a:gd name="T4" fmla="*/ 197 w 377"/>
                  <a:gd name="T5" fmla="*/ 372 h 377"/>
                  <a:gd name="T6" fmla="*/ 5 w 377"/>
                  <a:gd name="T7" fmla="*/ 197 h 377"/>
                  <a:gd name="T8" fmla="*/ 181 w 377"/>
                  <a:gd name="T9" fmla="*/ 4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" h="377">
                    <a:moveTo>
                      <a:pt x="181" y="4"/>
                    </a:moveTo>
                    <a:cubicBezTo>
                      <a:pt x="282" y="0"/>
                      <a:pt x="368" y="79"/>
                      <a:pt x="373" y="180"/>
                    </a:cubicBezTo>
                    <a:cubicBezTo>
                      <a:pt x="377" y="282"/>
                      <a:pt x="299" y="368"/>
                      <a:pt x="197" y="372"/>
                    </a:cubicBezTo>
                    <a:cubicBezTo>
                      <a:pt x="95" y="377"/>
                      <a:pt x="9" y="298"/>
                      <a:pt x="5" y="197"/>
                    </a:cubicBezTo>
                    <a:cubicBezTo>
                      <a:pt x="0" y="95"/>
                      <a:pt x="79" y="9"/>
                      <a:pt x="18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10"/>
              <p:cNvSpPr>
                <a:spLocks/>
              </p:cNvSpPr>
              <p:nvPr/>
            </p:nvSpPr>
            <p:spPr bwMode="auto">
              <a:xfrm>
                <a:off x="6977063" y="2249487"/>
                <a:ext cx="4032250" cy="5730876"/>
              </a:xfrm>
              <a:custGeom>
                <a:avLst/>
                <a:gdLst>
                  <a:gd name="T0" fmla="*/ 1052 w 1074"/>
                  <a:gd name="T1" fmla="*/ 630 h 1526"/>
                  <a:gd name="T2" fmla="*/ 769 w 1074"/>
                  <a:gd name="T3" fmla="*/ 426 h 1526"/>
                  <a:gd name="T4" fmla="*/ 538 w 1074"/>
                  <a:gd name="T5" fmla="*/ 426 h 1526"/>
                  <a:gd name="T6" fmla="*/ 379 w 1074"/>
                  <a:gd name="T7" fmla="*/ 319 h 1526"/>
                  <a:gd name="T8" fmla="*/ 382 w 1074"/>
                  <a:gd name="T9" fmla="*/ 88 h 1526"/>
                  <a:gd name="T10" fmla="*/ 302 w 1074"/>
                  <a:gd name="T11" fmla="*/ 0 h 1526"/>
                  <a:gd name="T12" fmla="*/ 214 w 1074"/>
                  <a:gd name="T13" fmla="*/ 80 h 1526"/>
                  <a:gd name="T14" fmla="*/ 217 w 1074"/>
                  <a:gd name="T15" fmla="*/ 368 h 1526"/>
                  <a:gd name="T16" fmla="*/ 470 w 1074"/>
                  <a:gd name="T17" fmla="*/ 577 h 1526"/>
                  <a:gd name="T18" fmla="*/ 428 w 1074"/>
                  <a:gd name="T19" fmla="*/ 899 h 1526"/>
                  <a:gd name="T20" fmla="*/ 252 w 1074"/>
                  <a:gd name="T21" fmla="*/ 904 h 1526"/>
                  <a:gd name="T22" fmla="*/ 11 w 1074"/>
                  <a:gd name="T23" fmla="*/ 1405 h 1526"/>
                  <a:gd name="T24" fmla="*/ 88 w 1074"/>
                  <a:gd name="T25" fmla="*/ 1523 h 1526"/>
                  <a:gd name="T26" fmla="*/ 110 w 1074"/>
                  <a:gd name="T27" fmla="*/ 1526 h 1526"/>
                  <a:gd name="T28" fmla="*/ 206 w 1074"/>
                  <a:gd name="T29" fmla="*/ 1446 h 1526"/>
                  <a:gd name="T30" fmla="*/ 316 w 1074"/>
                  <a:gd name="T31" fmla="*/ 1097 h 1526"/>
                  <a:gd name="T32" fmla="*/ 442 w 1074"/>
                  <a:gd name="T33" fmla="*/ 1097 h 1526"/>
                  <a:gd name="T34" fmla="*/ 395 w 1074"/>
                  <a:gd name="T35" fmla="*/ 1240 h 1526"/>
                  <a:gd name="T36" fmla="*/ 582 w 1074"/>
                  <a:gd name="T37" fmla="*/ 1495 h 1526"/>
                  <a:gd name="T38" fmla="*/ 651 w 1074"/>
                  <a:gd name="T39" fmla="*/ 1523 h 1526"/>
                  <a:gd name="T40" fmla="*/ 722 w 1074"/>
                  <a:gd name="T41" fmla="*/ 1493 h 1526"/>
                  <a:gd name="T42" fmla="*/ 720 w 1074"/>
                  <a:gd name="T43" fmla="*/ 1352 h 1526"/>
                  <a:gd name="T44" fmla="*/ 599 w 1074"/>
                  <a:gd name="T45" fmla="*/ 1218 h 1526"/>
                  <a:gd name="T46" fmla="*/ 651 w 1074"/>
                  <a:gd name="T47" fmla="*/ 1168 h 1526"/>
                  <a:gd name="T48" fmla="*/ 777 w 1074"/>
                  <a:gd name="T49" fmla="*/ 1003 h 1526"/>
                  <a:gd name="T50" fmla="*/ 824 w 1074"/>
                  <a:gd name="T51" fmla="*/ 630 h 1526"/>
                  <a:gd name="T52" fmla="*/ 896 w 1074"/>
                  <a:gd name="T53" fmla="*/ 690 h 1526"/>
                  <a:gd name="T54" fmla="*/ 901 w 1074"/>
                  <a:gd name="T55" fmla="*/ 863 h 1526"/>
                  <a:gd name="T56" fmla="*/ 981 w 1074"/>
                  <a:gd name="T57" fmla="*/ 948 h 1526"/>
                  <a:gd name="T58" fmla="*/ 984 w 1074"/>
                  <a:gd name="T59" fmla="*/ 948 h 1526"/>
                  <a:gd name="T60" fmla="*/ 1066 w 1074"/>
                  <a:gd name="T61" fmla="*/ 869 h 1526"/>
                  <a:gd name="T62" fmla="*/ 1052 w 1074"/>
                  <a:gd name="T63" fmla="*/ 630 h 1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74" h="1526">
                    <a:moveTo>
                      <a:pt x="1052" y="630"/>
                    </a:moveTo>
                    <a:cubicBezTo>
                      <a:pt x="1022" y="558"/>
                      <a:pt x="841" y="426"/>
                      <a:pt x="769" y="426"/>
                    </a:cubicBezTo>
                    <a:cubicBezTo>
                      <a:pt x="538" y="426"/>
                      <a:pt x="538" y="426"/>
                      <a:pt x="538" y="426"/>
                    </a:cubicBezTo>
                    <a:cubicBezTo>
                      <a:pt x="505" y="421"/>
                      <a:pt x="406" y="352"/>
                      <a:pt x="379" y="319"/>
                    </a:cubicBezTo>
                    <a:cubicBezTo>
                      <a:pt x="376" y="283"/>
                      <a:pt x="379" y="176"/>
                      <a:pt x="382" y="88"/>
                    </a:cubicBezTo>
                    <a:cubicBezTo>
                      <a:pt x="384" y="41"/>
                      <a:pt x="349" y="3"/>
                      <a:pt x="302" y="0"/>
                    </a:cubicBezTo>
                    <a:cubicBezTo>
                      <a:pt x="255" y="0"/>
                      <a:pt x="217" y="33"/>
                      <a:pt x="214" y="80"/>
                    </a:cubicBezTo>
                    <a:cubicBezTo>
                      <a:pt x="209" y="168"/>
                      <a:pt x="203" y="322"/>
                      <a:pt x="217" y="368"/>
                    </a:cubicBezTo>
                    <a:cubicBezTo>
                      <a:pt x="236" y="440"/>
                      <a:pt x="373" y="542"/>
                      <a:pt x="470" y="577"/>
                    </a:cubicBezTo>
                    <a:cubicBezTo>
                      <a:pt x="428" y="899"/>
                      <a:pt x="428" y="899"/>
                      <a:pt x="428" y="899"/>
                    </a:cubicBezTo>
                    <a:cubicBezTo>
                      <a:pt x="371" y="896"/>
                      <a:pt x="299" y="896"/>
                      <a:pt x="252" y="904"/>
                    </a:cubicBezTo>
                    <a:cubicBezTo>
                      <a:pt x="203" y="913"/>
                      <a:pt x="112" y="929"/>
                      <a:pt x="11" y="1405"/>
                    </a:cubicBezTo>
                    <a:cubicBezTo>
                      <a:pt x="0" y="1460"/>
                      <a:pt x="33" y="1512"/>
                      <a:pt x="88" y="1523"/>
                    </a:cubicBezTo>
                    <a:cubicBezTo>
                      <a:pt x="96" y="1526"/>
                      <a:pt x="101" y="1526"/>
                      <a:pt x="110" y="1526"/>
                    </a:cubicBezTo>
                    <a:cubicBezTo>
                      <a:pt x="156" y="1526"/>
                      <a:pt x="198" y="1493"/>
                      <a:pt x="206" y="1446"/>
                    </a:cubicBezTo>
                    <a:cubicBezTo>
                      <a:pt x="239" y="1303"/>
                      <a:pt x="288" y="1152"/>
                      <a:pt x="316" y="1097"/>
                    </a:cubicBezTo>
                    <a:cubicBezTo>
                      <a:pt x="349" y="1094"/>
                      <a:pt x="395" y="1094"/>
                      <a:pt x="442" y="1097"/>
                    </a:cubicBezTo>
                    <a:cubicBezTo>
                      <a:pt x="406" y="1138"/>
                      <a:pt x="384" y="1185"/>
                      <a:pt x="395" y="1240"/>
                    </a:cubicBezTo>
                    <a:cubicBezTo>
                      <a:pt x="412" y="1325"/>
                      <a:pt x="522" y="1438"/>
                      <a:pt x="582" y="1495"/>
                    </a:cubicBezTo>
                    <a:cubicBezTo>
                      <a:pt x="602" y="1515"/>
                      <a:pt x="626" y="1523"/>
                      <a:pt x="651" y="1523"/>
                    </a:cubicBezTo>
                    <a:cubicBezTo>
                      <a:pt x="678" y="1523"/>
                      <a:pt x="703" y="1512"/>
                      <a:pt x="722" y="1493"/>
                    </a:cubicBezTo>
                    <a:cubicBezTo>
                      <a:pt x="761" y="1451"/>
                      <a:pt x="758" y="1391"/>
                      <a:pt x="720" y="1352"/>
                    </a:cubicBezTo>
                    <a:cubicBezTo>
                      <a:pt x="670" y="1306"/>
                      <a:pt x="621" y="1251"/>
                      <a:pt x="599" y="1218"/>
                    </a:cubicBezTo>
                    <a:cubicBezTo>
                      <a:pt x="613" y="1201"/>
                      <a:pt x="635" y="1182"/>
                      <a:pt x="651" y="1168"/>
                    </a:cubicBezTo>
                    <a:cubicBezTo>
                      <a:pt x="706" y="1119"/>
                      <a:pt x="761" y="1069"/>
                      <a:pt x="777" y="1003"/>
                    </a:cubicBezTo>
                    <a:cubicBezTo>
                      <a:pt x="797" y="935"/>
                      <a:pt x="816" y="723"/>
                      <a:pt x="824" y="630"/>
                    </a:cubicBezTo>
                    <a:cubicBezTo>
                      <a:pt x="854" y="652"/>
                      <a:pt x="885" y="676"/>
                      <a:pt x="896" y="690"/>
                    </a:cubicBezTo>
                    <a:cubicBezTo>
                      <a:pt x="901" y="715"/>
                      <a:pt x="904" y="792"/>
                      <a:pt x="901" y="863"/>
                    </a:cubicBezTo>
                    <a:cubicBezTo>
                      <a:pt x="898" y="910"/>
                      <a:pt x="934" y="948"/>
                      <a:pt x="981" y="948"/>
                    </a:cubicBezTo>
                    <a:cubicBezTo>
                      <a:pt x="984" y="948"/>
                      <a:pt x="984" y="948"/>
                      <a:pt x="984" y="948"/>
                    </a:cubicBezTo>
                    <a:cubicBezTo>
                      <a:pt x="1028" y="948"/>
                      <a:pt x="1063" y="913"/>
                      <a:pt x="1066" y="869"/>
                    </a:cubicBezTo>
                    <a:cubicBezTo>
                      <a:pt x="1072" y="805"/>
                      <a:pt x="1074" y="682"/>
                      <a:pt x="1052" y="6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11"/>
              <p:cNvSpPr>
                <a:spLocks/>
              </p:cNvSpPr>
              <p:nvPr/>
            </p:nvSpPr>
            <p:spPr bwMode="auto">
              <a:xfrm>
                <a:off x="3836988" y="-209550"/>
                <a:ext cx="1938338" cy="1933575"/>
              </a:xfrm>
              <a:custGeom>
                <a:avLst/>
                <a:gdLst>
                  <a:gd name="T0" fmla="*/ 15 w 516"/>
                  <a:gd name="T1" fmla="*/ 231 h 515"/>
                  <a:gd name="T2" fmla="*/ 285 w 516"/>
                  <a:gd name="T3" fmla="*/ 14 h 515"/>
                  <a:gd name="T4" fmla="*/ 501 w 516"/>
                  <a:gd name="T5" fmla="*/ 284 h 515"/>
                  <a:gd name="T6" fmla="*/ 232 w 516"/>
                  <a:gd name="T7" fmla="*/ 501 h 515"/>
                  <a:gd name="T8" fmla="*/ 15 w 516"/>
                  <a:gd name="T9" fmla="*/ 231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5">
                    <a:moveTo>
                      <a:pt x="15" y="231"/>
                    </a:moveTo>
                    <a:cubicBezTo>
                      <a:pt x="30" y="97"/>
                      <a:pt x="150" y="0"/>
                      <a:pt x="285" y="14"/>
                    </a:cubicBezTo>
                    <a:cubicBezTo>
                      <a:pt x="419" y="29"/>
                      <a:pt x="516" y="150"/>
                      <a:pt x="501" y="284"/>
                    </a:cubicBezTo>
                    <a:cubicBezTo>
                      <a:pt x="487" y="418"/>
                      <a:pt x="366" y="515"/>
                      <a:pt x="232" y="501"/>
                    </a:cubicBezTo>
                    <a:cubicBezTo>
                      <a:pt x="97" y="486"/>
                      <a:pt x="0" y="365"/>
                      <a:pt x="15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12"/>
              <p:cNvSpPr>
                <a:spLocks/>
              </p:cNvSpPr>
              <p:nvPr/>
            </p:nvSpPr>
            <p:spPr bwMode="auto">
              <a:xfrm>
                <a:off x="1152526" y="-1144588"/>
                <a:ext cx="6154738" cy="9124951"/>
              </a:xfrm>
              <a:custGeom>
                <a:avLst/>
                <a:gdLst>
                  <a:gd name="T0" fmla="*/ 1606 w 1639"/>
                  <a:gd name="T1" fmla="*/ 921 h 2430"/>
                  <a:gd name="T2" fmla="*/ 1589 w 1639"/>
                  <a:gd name="T3" fmla="*/ 846 h 2430"/>
                  <a:gd name="T4" fmla="*/ 1606 w 1639"/>
                  <a:gd name="T5" fmla="*/ 703 h 2430"/>
                  <a:gd name="T6" fmla="*/ 1542 w 1639"/>
                  <a:gd name="T7" fmla="*/ 659 h 2430"/>
                  <a:gd name="T8" fmla="*/ 1391 w 1639"/>
                  <a:gd name="T9" fmla="*/ 44 h 2430"/>
                  <a:gd name="T10" fmla="*/ 1331 w 1639"/>
                  <a:gd name="T11" fmla="*/ 8 h 2430"/>
                  <a:gd name="T12" fmla="*/ 1295 w 1639"/>
                  <a:gd name="T13" fmla="*/ 69 h 2430"/>
                  <a:gd name="T14" fmla="*/ 1446 w 1639"/>
                  <a:gd name="T15" fmla="*/ 681 h 2430"/>
                  <a:gd name="T16" fmla="*/ 1287 w 1639"/>
                  <a:gd name="T17" fmla="*/ 791 h 2430"/>
                  <a:gd name="T18" fmla="*/ 1100 w 1639"/>
                  <a:gd name="T19" fmla="*/ 846 h 2430"/>
                  <a:gd name="T20" fmla="*/ 929 w 1639"/>
                  <a:gd name="T21" fmla="*/ 819 h 2430"/>
                  <a:gd name="T22" fmla="*/ 874 w 1639"/>
                  <a:gd name="T23" fmla="*/ 797 h 2430"/>
                  <a:gd name="T24" fmla="*/ 740 w 1639"/>
                  <a:gd name="T25" fmla="*/ 747 h 2430"/>
                  <a:gd name="T26" fmla="*/ 385 w 1639"/>
                  <a:gd name="T27" fmla="*/ 808 h 2430"/>
                  <a:gd name="T28" fmla="*/ 215 w 1639"/>
                  <a:gd name="T29" fmla="*/ 910 h 2430"/>
                  <a:gd name="T30" fmla="*/ 42 w 1639"/>
                  <a:gd name="T31" fmla="*/ 1097 h 2430"/>
                  <a:gd name="T32" fmla="*/ 47 w 1639"/>
                  <a:gd name="T33" fmla="*/ 1253 h 2430"/>
                  <a:gd name="T34" fmla="*/ 121 w 1639"/>
                  <a:gd name="T35" fmla="*/ 1283 h 2430"/>
                  <a:gd name="T36" fmla="*/ 204 w 1639"/>
                  <a:gd name="T37" fmla="*/ 1248 h 2430"/>
                  <a:gd name="T38" fmla="*/ 377 w 1639"/>
                  <a:gd name="T39" fmla="*/ 1061 h 2430"/>
                  <a:gd name="T40" fmla="*/ 440 w 1639"/>
                  <a:gd name="T41" fmla="*/ 1022 h 2430"/>
                  <a:gd name="T42" fmla="*/ 492 w 1639"/>
                  <a:gd name="T43" fmla="*/ 1009 h 2430"/>
                  <a:gd name="T44" fmla="*/ 341 w 1639"/>
                  <a:gd name="T45" fmla="*/ 1355 h 2430"/>
                  <a:gd name="T46" fmla="*/ 372 w 1639"/>
                  <a:gd name="T47" fmla="*/ 1569 h 2430"/>
                  <a:gd name="T48" fmla="*/ 415 w 1639"/>
                  <a:gd name="T49" fmla="*/ 1621 h 2430"/>
                  <a:gd name="T50" fmla="*/ 372 w 1639"/>
                  <a:gd name="T51" fmla="*/ 1808 h 2430"/>
                  <a:gd name="T52" fmla="*/ 306 w 1639"/>
                  <a:gd name="T53" fmla="*/ 1946 h 2430"/>
                  <a:gd name="T54" fmla="*/ 86 w 1639"/>
                  <a:gd name="T55" fmla="*/ 2223 h 2430"/>
                  <a:gd name="T56" fmla="*/ 108 w 1639"/>
                  <a:gd name="T57" fmla="*/ 2402 h 2430"/>
                  <a:gd name="T58" fmla="*/ 187 w 1639"/>
                  <a:gd name="T59" fmla="*/ 2430 h 2430"/>
                  <a:gd name="T60" fmla="*/ 286 w 1639"/>
                  <a:gd name="T61" fmla="*/ 2380 h 2430"/>
                  <a:gd name="T62" fmla="*/ 506 w 1639"/>
                  <a:gd name="T63" fmla="*/ 2102 h 2430"/>
                  <a:gd name="T64" fmla="*/ 622 w 1639"/>
                  <a:gd name="T65" fmla="*/ 1866 h 2430"/>
                  <a:gd name="T66" fmla="*/ 685 w 1639"/>
                  <a:gd name="T67" fmla="*/ 2023 h 2430"/>
                  <a:gd name="T68" fmla="*/ 723 w 1639"/>
                  <a:gd name="T69" fmla="*/ 2317 h 2430"/>
                  <a:gd name="T70" fmla="*/ 850 w 1639"/>
                  <a:gd name="T71" fmla="*/ 2427 h 2430"/>
                  <a:gd name="T72" fmla="*/ 866 w 1639"/>
                  <a:gd name="T73" fmla="*/ 2427 h 2430"/>
                  <a:gd name="T74" fmla="*/ 976 w 1639"/>
                  <a:gd name="T75" fmla="*/ 2284 h 2430"/>
                  <a:gd name="T76" fmla="*/ 938 w 1639"/>
                  <a:gd name="T77" fmla="*/ 1990 h 2430"/>
                  <a:gd name="T78" fmla="*/ 803 w 1639"/>
                  <a:gd name="T79" fmla="*/ 1682 h 2430"/>
                  <a:gd name="T80" fmla="*/ 710 w 1639"/>
                  <a:gd name="T81" fmla="*/ 1569 h 2430"/>
                  <a:gd name="T82" fmla="*/ 984 w 1639"/>
                  <a:gd name="T83" fmla="*/ 1053 h 2430"/>
                  <a:gd name="T84" fmla="*/ 1092 w 1639"/>
                  <a:gd name="T85" fmla="*/ 1064 h 2430"/>
                  <a:gd name="T86" fmla="*/ 1413 w 1639"/>
                  <a:gd name="T87" fmla="*/ 970 h 2430"/>
                  <a:gd name="T88" fmla="*/ 1501 w 1639"/>
                  <a:gd name="T89" fmla="*/ 910 h 2430"/>
                  <a:gd name="T90" fmla="*/ 1509 w 1639"/>
                  <a:gd name="T91" fmla="*/ 945 h 2430"/>
                  <a:gd name="T92" fmla="*/ 1559 w 1639"/>
                  <a:gd name="T93" fmla="*/ 984 h 2430"/>
                  <a:gd name="T94" fmla="*/ 1570 w 1639"/>
                  <a:gd name="T95" fmla="*/ 981 h 2430"/>
                  <a:gd name="T96" fmla="*/ 1606 w 1639"/>
                  <a:gd name="T97" fmla="*/ 921 h 2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39" h="2430">
                    <a:moveTo>
                      <a:pt x="1606" y="921"/>
                    </a:moveTo>
                    <a:cubicBezTo>
                      <a:pt x="1589" y="846"/>
                      <a:pt x="1589" y="846"/>
                      <a:pt x="1589" y="846"/>
                    </a:cubicBezTo>
                    <a:cubicBezTo>
                      <a:pt x="1630" y="811"/>
                      <a:pt x="1639" y="747"/>
                      <a:pt x="1606" y="703"/>
                    </a:cubicBezTo>
                    <a:cubicBezTo>
                      <a:pt x="1589" y="681"/>
                      <a:pt x="1567" y="668"/>
                      <a:pt x="1542" y="659"/>
                    </a:cubicBezTo>
                    <a:cubicBezTo>
                      <a:pt x="1391" y="44"/>
                      <a:pt x="1391" y="44"/>
                      <a:pt x="1391" y="44"/>
                    </a:cubicBezTo>
                    <a:cubicBezTo>
                      <a:pt x="1386" y="16"/>
                      <a:pt x="1358" y="0"/>
                      <a:pt x="1331" y="8"/>
                    </a:cubicBezTo>
                    <a:cubicBezTo>
                      <a:pt x="1303" y="14"/>
                      <a:pt x="1287" y="41"/>
                      <a:pt x="1295" y="69"/>
                    </a:cubicBezTo>
                    <a:cubicBezTo>
                      <a:pt x="1446" y="681"/>
                      <a:pt x="1446" y="681"/>
                      <a:pt x="1446" y="681"/>
                    </a:cubicBezTo>
                    <a:cubicBezTo>
                      <a:pt x="1287" y="791"/>
                      <a:pt x="1287" y="791"/>
                      <a:pt x="1287" y="791"/>
                    </a:cubicBezTo>
                    <a:cubicBezTo>
                      <a:pt x="1232" y="830"/>
                      <a:pt x="1166" y="849"/>
                      <a:pt x="1100" y="846"/>
                    </a:cubicBezTo>
                    <a:cubicBezTo>
                      <a:pt x="1031" y="844"/>
                      <a:pt x="971" y="833"/>
                      <a:pt x="929" y="819"/>
                    </a:cubicBezTo>
                    <a:cubicBezTo>
                      <a:pt x="918" y="813"/>
                      <a:pt x="896" y="805"/>
                      <a:pt x="874" y="797"/>
                    </a:cubicBezTo>
                    <a:cubicBezTo>
                      <a:pt x="817" y="772"/>
                      <a:pt x="773" y="753"/>
                      <a:pt x="740" y="747"/>
                    </a:cubicBezTo>
                    <a:cubicBezTo>
                      <a:pt x="710" y="739"/>
                      <a:pt x="679" y="734"/>
                      <a:pt x="385" y="808"/>
                    </a:cubicBezTo>
                    <a:cubicBezTo>
                      <a:pt x="319" y="824"/>
                      <a:pt x="262" y="860"/>
                      <a:pt x="215" y="910"/>
                    </a:cubicBezTo>
                    <a:cubicBezTo>
                      <a:pt x="42" y="1097"/>
                      <a:pt x="42" y="1097"/>
                      <a:pt x="42" y="1097"/>
                    </a:cubicBezTo>
                    <a:cubicBezTo>
                      <a:pt x="0" y="1140"/>
                      <a:pt x="3" y="1212"/>
                      <a:pt x="47" y="1253"/>
                    </a:cubicBezTo>
                    <a:cubicBezTo>
                      <a:pt x="69" y="1272"/>
                      <a:pt x="97" y="1283"/>
                      <a:pt x="121" y="1283"/>
                    </a:cubicBezTo>
                    <a:cubicBezTo>
                      <a:pt x="152" y="1283"/>
                      <a:pt x="182" y="1272"/>
                      <a:pt x="204" y="1248"/>
                    </a:cubicBezTo>
                    <a:cubicBezTo>
                      <a:pt x="377" y="1061"/>
                      <a:pt x="377" y="1061"/>
                      <a:pt x="377" y="1061"/>
                    </a:cubicBezTo>
                    <a:cubicBezTo>
                      <a:pt x="394" y="1042"/>
                      <a:pt x="415" y="1031"/>
                      <a:pt x="440" y="1022"/>
                    </a:cubicBezTo>
                    <a:cubicBezTo>
                      <a:pt x="459" y="1017"/>
                      <a:pt x="476" y="1014"/>
                      <a:pt x="492" y="1009"/>
                    </a:cubicBezTo>
                    <a:cubicBezTo>
                      <a:pt x="341" y="1355"/>
                      <a:pt x="341" y="1355"/>
                      <a:pt x="341" y="1355"/>
                    </a:cubicBezTo>
                    <a:cubicBezTo>
                      <a:pt x="311" y="1426"/>
                      <a:pt x="322" y="1509"/>
                      <a:pt x="372" y="1569"/>
                    </a:cubicBezTo>
                    <a:cubicBezTo>
                      <a:pt x="415" y="1621"/>
                      <a:pt x="415" y="1621"/>
                      <a:pt x="415" y="1621"/>
                    </a:cubicBezTo>
                    <a:cubicBezTo>
                      <a:pt x="372" y="1808"/>
                      <a:pt x="372" y="1808"/>
                      <a:pt x="372" y="1808"/>
                    </a:cubicBezTo>
                    <a:cubicBezTo>
                      <a:pt x="361" y="1858"/>
                      <a:pt x="336" y="1905"/>
                      <a:pt x="306" y="1946"/>
                    </a:cubicBezTo>
                    <a:cubicBezTo>
                      <a:pt x="86" y="2223"/>
                      <a:pt x="86" y="2223"/>
                      <a:pt x="86" y="2223"/>
                    </a:cubicBezTo>
                    <a:cubicBezTo>
                      <a:pt x="42" y="2278"/>
                      <a:pt x="50" y="2358"/>
                      <a:pt x="108" y="2402"/>
                    </a:cubicBezTo>
                    <a:cubicBezTo>
                      <a:pt x="132" y="2421"/>
                      <a:pt x="160" y="2430"/>
                      <a:pt x="187" y="2430"/>
                    </a:cubicBezTo>
                    <a:cubicBezTo>
                      <a:pt x="226" y="2430"/>
                      <a:pt x="262" y="2413"/>
                      <a:pt x="286" y="2380"/>
                    </a:cubicBezTo>
                    <a:cubicBezTo>
                      <a:pt x="506" y="2102"/>
                      <a:pt x="506" y="2102"/>
                      <a:pt x="506" y="2102"/>
                    </a:cubicBezTo>
                    <a:cubicBezTo>
                      <a:pt x="561" y="2034"/>
                      <a:pt x="600" y="1951"/>
                      <a:pt x="622" y="1866"/>
                    </a:cubicBezTo>
                    <a:cubicBezTo>
                      <a:pt x="655" y="1913"/>
                      <a:pt x="677" y="1968"/>
                      <a:pt x="685" y="2023"/>
                    </a:cubicBezTo>
                    <a:cubicBezTo>
                      <a:pt x="723" y="2317"/>
                      <a:pt x="723" y="2317"/>
                      <a:pt x="723" y="2317"/>
                    </a:cubicBezTo>
                    <a:cubicBezTo>
                      <a:pt x="732" y="2380"/>
                      <a:pt x="787" y="2427"/>
                      <a:pt x="850" y="2427"/>
                    </a:cubicBezTo>
                    <a:cubicBezTo>
                      <a:pt x="855" y="2427"/>
                      <a:pt x="861" y="2427"/>
                      <a:pt x="866" y="2427"/>
                    </a:cubicBezTo>
                    <a:cubicBezTo>
                      <a:pt x="935" y="2419"/>
                      <a:pt x="984" y="2353"/>
                      <a:pt x="976" y="2284"/>
                    </a:cubicBezTo>
                    <a:cubicBezTo>
                      <a:pt x="938" y="1990"/>
                      <a:pt x="938" y="1990"/>
                      <a:pt x="938" y="1990"/>
                    </a:cubicBezTo>
                    <a:cubicBezTo>
                      <a:pt x="921" y="1877"/>
                      <a:pt x="874" y="1770"/>
                      <a:pt x="803" y="1682"/>
                    </a:cubicBezTo>
                    <a:cubicBezTo>
                      <a:pt x="710" y="1569"/>
                      <a:pt x="710" y="1569"/>
                      <a:pt x="710" y="1569"/>
                    </a:cubicBezTo>
                    <a:cubicBezTo>
                      <a:pt x="984" y="1053"/>
                      <a:pt x="984" y="1053"/>
                      <a:pt x="984" y="1053"/>
                    </a:cubicBezTo>
                    <a:cubicBezTo>
                      <a:pt x="1017" y="1058"/>
                      <a:pt x="1053" y="1061"/>
                      <a:pt x="1092" y="1064"/>
                    </a:cubicBezTo>
                    <a:cubicBezTo>
                      <a:pt x="1204" y="1069"/>
                      <a:pt x="1320" y="1036"/>
                      <a:pt x="1413" y="970"/>
                    </a:cubicBezTo>
                    <a:cubicBezTo>
                      <a:pt x="1501" y="910"/>
                      <a:pt x="1501" y="910"/>
                      <a:pt x="1501" y="910"/>
                    </a:cubicBezTo>
                    <a:cubicBezTo>
                      <a:pt x="1509" y="945"/>
                      <a:pt x="1509" y="945"/>
                      <a:pt x="1509" y="945"/>
                    </a:cubicBezTo>
                    <a:cubicBezTo>
                      <a:pt x="1515" y="967"/>
                      <a:pt x="1534" y="984"/>
                      <a:pt x="1559" y="984"/>
                    </a:cubicBezTo>
                    <a:cubicBezTo>
                      <a:pt x="1562" y="984"/>
                      <a:pt x="1567" y="984"/>
                      <a:pt x="1570" y="981"/>
                    </a:cubicBezTo>
                    <a:cubicBezTo>
                      <a:pt x="1595" y="976"/>
                      <a:pt x="1611" y="948"/>
                      <a:pt x="1606" y="9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pic>
        <p:nvPicPr>
          <p:cNvPr id="193" name="그림 1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160" name="그룹 159"/>
          <p:cNvGrpSpPr/>
          <p:nvPr/>
        </p:nvGrpSpPr>
        <p:grpSpPr>
          <a:xfrm>
            <a:off x="1188890" y="2433573"/>
            <a:ext cx="4421854" cy="243593"/>
            <a:chOff x="1691536" y="2686438"/>
            <a:chExt cx="4864039" cy="267953"/>
          </a:xfrm>
        </p:grpSpPr>
        <p:sp>
          <p:nvSpPr>
            <p:cNvPr id="161" name="직사각형 160"/>
            <p:cNvSpPr/>
            <p:nvPr/>
          </p:nvSpPr>
          <p:spPr>
            <a:xfrm>
              <a:off x="1923377" y="2686438"/>
              <a:ext cx="4632198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원치않는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수술이나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시술을 받게 하는 행위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낙태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문신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불임 등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</a:p>
          </p:txBody>
        </p:sp>
        <p:sp>
          <p:nvSpPr>
            <p:cNvPr id="162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그룹 162"/>
          <p:cNvGrpSpPr/>
          <p:nvPr/>
        </p:nvGrpSpPr>
        <p:grpSpPr>
          <a:xfrm>
            <a:off x="6343833" y="2138860"/>
            <a:ext cx="1994907" cy="241605"/>
            <a:chOff x="1691536" y="2686440"/>
            <a:chExt cx="2194399" cy="265766"/>
          </a:xfrm>
        </p:grpSpPr>
        <p:sp>
          <p:nvSpPr>
            <p:cNvPr id="164" name="직사각형 163"/>
            <p:cNvSpPr/>
            <p:nvPr/>
          </p:nvSpPr>
          <p:spPr>
            <a:xfrm>
              <a:off x="1923378" y="2686440"/>
              <a:ext cx="1962557" cy="2657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화상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동상을 입히는 행위</a:t>
              </a:r>
            </a:p>
          </p:txBody>
        </p:sp>
        <p:sp>
          <p:nvSpPr>
            <p:cNvPr id="16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6343833" y="2433573"/>
            <a:ext cx="952956" cy="243593"/>
            <a:chOff x="1691536" y="2696916"/>
            <a:chExt cx="1048252" cy="267953"/>
          </a:xfrm>
        </p:grpSpPr>
        <p:sp>
          <p:nvSpPr>
            <p:cNvPr id="173" name="직사각형 172"/>
            <p:cNvSpPr/>
            <p:nvPr/>
          </p:nvSpPr>
          <p:spPr>
            <a:xfrm>
              <a:off x="1923378" y="2696916"/>
              <a:ext cx="81641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체벌</a:t>
              </a:r>
              <a:r>
                <a:rPr lang="en-US" altLang="ko-KR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기합</a:t>
              </a:r>
            </a:p>
          </p:txBody>
        </p:sp>
        <p:sp>
          <p:nvSpPr>
            <p:cNvPr id="174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그룹 174"/>
          <p:cNvGrpSpPr/>
          <p:nvPr/>
        </p:nvGrpSpPr>
        <p:grpSpPr>
          <a:xfrm>
            <a:off x="6343833" y="2759418"/>
            <a:ext cx="2426115" cy="243593"/>
            <a:chOff x="1691536" y="2696915"/>
            <a:chExt cx="2668729" cy="267962"/>
          </a:xfrm>
        </p:grpSpPr>
        <p:sp>
          <p:nvSpPr>
            <p:cNvPr id="176" name="직사각형 175"/>
            <p:cNvSpPr/>
            <p:nvPr/>
          </p:nvSpPr>
          <p:spPr>
            <a:xfrm>
              <a:off x="1923378" y="2696915"/>
              <a:ext cx="2436887" cy="267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불필요하거나 과도한 약물투여</a:t>
              </a:r>
            </a:p>
          </p:txBody>
        </p:sp>
        <p:sp>
          <p:nvSpPr>
            <p:cNvPr id="1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1188890" y="2138860"/>
            <a:ext cx="4821001" cy="215444"/>
            <a:chOff x="1691536" y="2707394"/>
            <a:chExt cx="5303101" cy="236989"/>
          </a:xfrm>
        </p:grpSpPr>
        <p:sp>
          <p:nvSpPr>
            <p:cNvPr id="157" name="직사각형 156"/>
            <p:cNvSpPr/>
            <p:nvPr/>
          </p:nvSpPr>
          <p:spPr>
            <a:xfrm>
              <a:off x="1923377" y="2707394"/>
              <a:ext cx="5071260" cy="236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손이나 발 등 몸이나 도구를 사용해 때리거나 상처를 입히는 행위</a:t>
              </a:r>
            </a:p>
          </p:txBody>
        </p:sp>
        <p:sp>
          <p:nvSpPr>
            <p:cNvPr id="158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1188890" y="2759418"/>
            <a:ext cx="3006402" cy="243593"/>
            <a:chOff x="1691536" y="2696916"/>
            <a:chExt cx="3307043" cy="267953"/>
          </a:xfrm>
        </p:grpSpPr>
        <p:sp>
          <p:nvSpPr>
            <p:cNvPr id="167" name="직사각형 166"/>
            <p:cNvSpPr/>
            <p:nvPr/>
          </p:nvSpPr>
          <p:spPr>
            <a:xfrm>
              <a:off x="1923378" y="2696916"/>
              <a:ext cx="3075201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묶거나 가두거나 출입을 통제하는 행위</a:t>
              </a:r>
            </a:p>
          </p:txBody>
        </p:sp>
        <p:sp>
          <p:nvSpPr>
            <p:cNvPr id="168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1188890" y="3075524"/>
            <a:ext cx="2903811" cy="258532"/>
            <a:chOff x="1691536" y="2696916"/>
            <a:chExt cx="3194195" cy="284395"/>
          </a:xfrm>
        </p:grpSpPr>
        <p:sp>
          <p:nvSpPr>
            <p:cNvPr id="68" name="직사각형 67"/>
            <p:cNvSpPr/>
            <p:nvPr/>
          </p:nvSpPr>
          <p:spPr>
            <a:xfrm>
              <a:off x="1923378" y="2696916"/>
              <a:ext cx="2962353" cy="284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가혹행위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잠을 재우지 않기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굶기기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고문 등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</a:p>
          </p:txBody>
        </p:sp>
        <p:sp>
          <p:nvSpPr>
            <p:cNvPr id="6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pic>
        <p:nvPicPr>
          <p:cNvPr id="119" name="그림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4074" y="2789716"/>
            <a:ext cx="3282029" cy="251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7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8904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정서적 학대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639598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언어적 혹은 비언어적 방식으로 이루어지는 정신적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정서적 폭력이나 가혹행위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876800" y="742197"/>
            <a:ext cx="70928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정서적 학대 대표행위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28461"/>
            <a:ext cx="3532187" cy="517065"/>
            <a:chOff x="1691536" y="2689930"/>
            <a:chExt cx="3885403" cy="568773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89930"/>
              <a:ext cx="3653562" cy="56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정신건강 및 발달에 해를 끼치는 정서적 학대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b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 5"/>
          <p:cNvSpPr>
            <a:spLocks/>
          </p:cNvSpPr>
          <p:nvPr/>
        </p:nvSpPr>
        <p:spPr bwMode="auto">
          <a:xfrm flipH="1">
            <a:off x="3238735" y="1257760"/>
            <a:ext cx="567233" cy="566812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" name="그룹 1"/>
          <p:cNvGrpSpPr/>
          <p:nvPr/>
        </p:nvGrpSpPr>
        <p:grpSpPr>
          <a:xfrm>
            <a:off x="1188890" y="2120235"/>
            <a:ext cx="7001362" cy="882777"/>
            <a:chOff x="1188890" y="2120235"/>
            <a:chExt cx="7001362" cy="882777"/>
          </a:xfrm>
        </p:grpSpPr>
        <p:grpSp>
          <p:nvGrpSpPr>
            <p:cNvPr id="156" name="그룹 155"/>
            <p:cNvGrpSpPr/>
            <p:nvPr/>
          </p:nvGrpSpPr>
          <p:grpSpPr>
            <a:xfrm>
              <a:off x="3951140" y="2146398"/>
              <a:ext cx="4239112" cy="243593"/>
              <a:chOff x="1691536" y="2707394"/>
              <a:chExt cx="4663023" cy="267953"/>
            </a:xfrm>
          </p:grpSpPr>
          <p:sp>
            <p:nvSpPr>
              <p:cNvPr id="157" name="직사각형 156"/>
              <p:cNvSpPr/>
              <p:nvPr/>
            </p:nvSpPr>
            <p:spPr>
              <a:xfrm>
                <a:off x="1923377" y="2707394"/>
                <a:ext cx="4431182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따돌리거나 소외시키는 행위</a:t>
                </a:r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투명인간처럼 대하는 행위</a:t>
                </a:r>
              </a:p>
            </p:txBody>
          </p:sp>
          <p:sp>
            <p:nvSpPr>
              <p:cNvPr id="158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0" name="그룹 159"/>
            <p:cNvGrpSpPr/>
            <p:nvPr/>
          </p:nvGrpSpPr>
          <p:grpSpPr>
            <a:xfrm>
              <a:off x="3951140" y="2443098"/>
              <a:ext cx="1890712" cy="243593"/>
              <a:chOff x="1691536" y="2686438"/>
              <a:chExt cx="2079783" cy="267953"/>
            </a:xfrm>
          </p:grpSpPr>
          <p:sp>
            <p:nvSpPr>
              <p:cNvPr id="161" name="직사각형 160"/>
              <p:cNvSpPr/>
              <p:nvPr/>
            </p:nvSpPr>
            <p:spPr>
              <a:xfrm>
                <a:off x="1923377" y="2686438"/>
                <a:ext cx="1847942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사회관계로부터의 고립</a:t>
                </a:r>
              </a:p>
            </p:txBody>
          </p:sp>
          <p:sp>
            <p:nvSpPr>
              <p:cNvPr id="162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3" name="그룹 162"/>
            <p:cNvGrpSpPr/>
            <p:nvPr/>
          </p:nvGrpSpPr>
          <p:grpSpPr>
            <a:xfrm>
              <a:off x="1188890" y="2120235"/>
              <a:ext cx="2307493" cy="243593"/>
              <a:chOff x="1691536" y="2686438"/>
              <a:chExt cx="2538243" cy="267953"/>
            </a:xfrm>
          </p:grpSpPr>
          <p:sp>
            <p:nvSpPr>
              <p:cNvPr id="164" name="직사각형 163"/>
              <p:cNvSpPr/>
              <p:nvPr/>
            </p:nvSpPr>
            <p:spPr>
              <a:xfrm>
                <a:off x="1923378" y="2686438"/>
                <a:ext cx="2306401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공포감을 주는 위협이나 협박</a:t>
                </a:r>
              </a:p>
            </p:txBody>
          </p:sp>
          <p:sp>
            <p:nvSpPr>
              <p:cNvPr id="165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2" name="그룹 171"/>
            <p:cNvGrpSpPr/>
            <p:nvPr/>
          </p:nvGrpSpPr>
          <p:grpSpPr>
            <a:xfrm>
              <a:off x="1188890" y="2443098"/>
              <a:ext cx="2482222" cy="243593"/>
              <a:chOff x="1691536" y="2696916"/>
              <a:chExt cx="2730445" cy="267953"/>
            </a:xfrm>
          </p:grpSpPr>
          <p:sp>
            <p:nvSpPr>
              <p:cNvPr id="173" name="직사각형 172"/>
              <p:cNvSpPr/>
              <p:nvPr/>
            </p:nvSpPr>
            <p:spPr>
              <a:xfrm>
                <a:off x="1923378" y="2696916"/>
                <a:ext cx="2498603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지속적인 비하</a:t>
                </a:r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모욕</a:t>
                </a:r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조롱</a:t>
                </a:r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욕설</a:t>
                </a:r>
              </a:p>
            </p:txBody>
          </p:sp>
          <p:sp>
            <p:nvSpPr>
              <p:cNvPr id="174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5" name="그룹 174"/>
            <p:cNvGrpSpPr/>
            <p:nvPr/>
          </p:nvGrpSpPr>
          <p:grpSpPr>
            <a:xfrm>
              <a:off x="1188890" y="2759419"/>
              <a:ext cx="1608585" cy="243593"/>
              <a:chOff x="1691536" y="2696916"/>
              <a:chExt cx="1769444" cy="267953"/>
            </a:xfrm>
          </p:grpSpPr>
          <p:sp>
            <p:nvSpPr>
              <p:cNvPr id="176" name="직사각형 175"/>
              <p:cNvSpPr/>
              <p:nvPr/>
            </p:nvSpPr>
            <p:spPr>
              <a:xfrm>
                <a:off x="1923378" y="2696916"/>
                <a:ext cx="1537602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종교적 행위의 강요</a:t>
                </a:r>
              </a:p>
            </p:txBody>
          </p:sp>
          <p:sp>
            <p:nvSpPr>
              <p:cNvPr id="177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7" name="그룹 116"/>
          <p:cNvGrpSpPr/>
          <p:nvPr/>
        </p:nvGrpSpPr>
        <p:grpSpPr>
          <a:xfrm>
            <a:off x="3402805" y="1334826"/>
            <a:ext cx="275927" cy="346771"/>
            <a:chOff x="8866459" y="1321398"/>
            <a:chExt cx="591573" cy="743459"/>
          </a:xfrm>
        </p:grpSpPr>
        <p:sp>
          <p:nvSpPr>
            <p:cNvPr id="119" name="Freeform 5"/>
            <p:cNvSpPr>
              <a:spLocks/>
            </p:cNvSpPr>
            <p:nvPr/>
          </p:nvSpPr>
          <p:spPr bwMode="auto">
            <a:xfrm>
              <a:off x="9250759" y="1414916"/>
              <a:ext cx="132275" cy="132503"/>
            </a:xfrm>
            <a:custGeom>
              <a:avLst/>
              <a:gdLst>
                <a:gd name="T0" fmla="*/ 221 w 489"/>
                <a:gd name="T1" fmla="*/ 13 h 490"/>
                <a:gd name="T2" fmla="*/ 476 w 489"/>
                <a:gd name="T3" fmla="*/ 221 h 490"/>
                <a:gd name="T4" fmla="*/ 269 w 489"/>
                <a:gd name="T5" fmla="*/ 476 h 490"/>
                <a:gd name="T6" fmla="*/ 13 w 489"/>
                <a:gd name="T7" fmla="*/ 269 h 490"/>
                <a:gd name="T8" fmla="*/ 221 w 489"/>
                <a:gd name="T9" fmla="*/ 13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490">
                  <a:moveTo>
                    <a:pt x="221" y="13"/>
                  </a:moveTo>
                  <a:cubicBezTo>
                    <a:pt x="348" y="0"/>
                    <a:pt x="463" y="93"/>
                    <a:pt x="476" y="221"/>
                  </a:cubicBezTo>
                  <a:cubicBezTo>
                    <a:pt x="489" y="349"/>
                    <a:pt x="396" y="463"/>
                    <a:pt x="269" y="476"/>
                  </a:cubicBezTo>
                  <a:cubicBezTo>
                    <a:pt x="141" y="490"/>
                    <a:pt x="26" y="397"/>
                    <a:pt x="13" y="269"/>
                  </a:cubicBezTo>
                  <a:cubicBezTo>
                    <a:pt x="0" y="141"/>
                    <a:pt x="93" y="27"/>
                    <a:pt x="221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6"/>
            <p:cNvSpPr>
              <a:spLocks/>
            </p:cNvSpPr>
            <p:nvPr/>
          </p:nvSpPr>
          <p:spPr bwMode="auto">
            <a:xfrm>
              <a:off x="9138491" y="1490371"/>
              <a:ext cx="278955" cy="574486"/>
            </a:xfrm>
            <a:custGeom>
              <a:avLst/>
              <a:gdLst>
                <a:gd name="T0" fmla="*/ 1002 w 1031"/>
                <a:gd name="T1" fmla="*/ 1031 h 2125"/>
                <a:gd name="T2" fmla="*/ 1021 w 1031"/>
                <a:gd name="T3" fmla="*/ 946 h 2125"/>
                <a:gd name="T4" fmla="*/ 943 w 1031"/>
                <a:gd name="T5" fmla="*/ 1014 h 2125"/>
                <a:gd name="T6" fmla="*/ 885 w 1031"/>
                <a:gd name="T7" fmla="*/ 1037 h 2125"/>
                <a:gd name="T8" fmla="*/ 878 w 1031"/>
                <a:gd name="T9" fmla="*/ 1037 h 2125"/>
                <a:gd name="T10" fmla="*/ 798 w 1031"/>
                <a:gd name="T11" fmla="*/ 999 h 2125"/>
                <a:gd name="T12" fmla="*/ 775 w 1031"/>
                <a:gd name="T13" fmla="*/ 923 h 2125"/>
                <a:gd name="T14" fmla="*/ 776 w 1031"/>
                <a:gd name="T15" fmla="*/ 919 h 2125"/>
                <a:gd name="T16" fmla="*/ 813 w 1031"/>
                <a:gd name="T17" fmla="*/ 854 h 2125"/>
                <a:gd name="T18" fmla="*/ 964 w 1031"/>
                <a:gd name="T19" fmla="*/ 701 h 2125"/>
                <a:gd name="T20" fmla="*/ 994 w 1031"/>
                <a:gd name="T21" fmla="*/ 631 h 2125"/>
                <a:gd name="T22" fmla="*/ 983 w 1031"/>
                <a:gd name="T23" fmla="*/ 607 h 2125"/>
                <a:gd name="T24" fmla="*/ 930 w 1031"/>
                <a:gd name="T25" fmla="*/ 572 h 2125"/>
                <a:gd name="T26" fmla="*/ 810 w 1031"/>
                <a:gd name="T27" fmla="*/ 538 h 2125"/>
                <a:gd name="T28" fmla="*/ 808 w 1031"/>
                <a:gd name="T29" fmla="*/ 537 h 2125"/>
                <a:gd name="T30" fmla="*/ 739 w 1031"/>
                <a:gd name="T31" fmla="*/ 498 h 2125"/>
                <a:gd name="T32" fmla="*/ 718 w 1031"/>
                <a:gd name="T33" fmla="*/ 422 h 2125"/>
                <a:gd name="T34" fmla="*/ 719 w 1031"/>
                <a:gd name="T35" fmla="*/ 418 h 2125"/>
                <a:gd name="T36" fmla="*/ 821 w 1031"/>
                <a:gd name="T37" fmla="*/ 331 h 2125"/>
                <a:gd name="T38" fmla="*/ 834 w 1031"/>
                <a:gd name="T39" fmla="*/ 332 h 2125"/>
                <a:gd name="T40" fmla="*/ 849 w 1031"/>
                <a:gd name="T41" fmla="*/ 334 h 2125"/>
                <a:gd name="T42" fmla="*/ 938 w 1031"/>
                <a:gd name="T43" fmla="*/ 355 h 2125"/>
                <a:gd name="T44" fmla="*/ 987 w 1031"/>
                <a:gd name="T45" fmla="*/ 372 h 2125"/>
                <a:gd name="T46" fmla="*/ 772 w 1031"/>
                <a:gd name="T47" fmla="*/ 244 h 2125"/>
                <a:gd name="T48" fmla="*/ 768 w 1031"/>
                <a:gd name="T49" fmla="*/ 245 h 2125"/>
                <a:gd name="T50" fmla="*/ 751 w 1031"/>
                <a:gd name="T51" fmla="*/ 246 h 2125"/>
                <a:gd name="T52" fmla="*/ 748 w 1031"/>
                <a:gd name="T53" fmla="*/ 247 h 2125"/>
                <a:gd name="T54" fmla="*/ 557 w 1031"/>
                <a:gd name="T55" fmla="*/ 263 h 2125"/>
                <a:gd name="T56" fmla="*/ 309 w 1031"/>
                <a:gd name="T57" fmla="*/ 222 h 2125"/>
                <a:gd name="T58" fmla="*/ 221 w 1031"/>
                <a:gd name="T59" fmla="*/ 164 h 2125"/>
                <a:gd name="T60" fmla="*/ 171 w 1031"/>
                <a:gd name="T61" fmla="*/ 72 h 2125"/>
                <a:gd name="T62" fmla="*/ 71 w 1031"/>
                <a:gd name="T63" fmla="*/ 11 h 2125"/>
                <a:gd name="T64" fmla="*/ 11 w 1031"/>
                <a:gd name="T65" fmla="*/ 111 h 2125"/>
                <a:gd name="T66" fmla="*/ 101 w 1031"/>
                <a:gd name="T67" fmla="*/ 278 h 2125"/>
                <a:gd name="T68" fmla="*/ 324 w 1031"/>
                <a:gd name="T69" fmla="*/ 401 h 2125"/>
                <a:gd name="T70" fmla="*/ 557 w 1031"/>
                <a:gd name="T71" fmla="*/ 428 h 2125"/>
                <a:gd name="T72" fmla="*/ 641 w 1031"/>
                <a:gd name="T73" fmla="*/ 426 h 2125"/>
                <a:gd name="T74" fmla="*/ 644 w 1031"/>
                <a:gd name="T75" fmla="*/ 478 h 2125"/>
                <a:gd name="T76" fmla="*/ 632 w 1031"/>
                <a:gd name="T77" fmla="*/ 1011 h 2125"/>
                <a:gd name="T78" fmla="*/ 632 w 1031"/>
                <a:gd name="T79" fmla="*/ 1011 h 2125"/>
                <a:gd name="T80" fmla="*/ 613 w 1031"/>
                <a:gd name="T81" fmla="*/ 1182 h 2125"/>
                <a:gd name="T82" fmla="*/ 763 w 1031"/>
                <a:gd name="T83" fmla="*/ 2030 h 2125"/>
                <a:gd name="T84" fmla="*/ 887 w 1031"/>
                <a:gd name="T85" fmla="*/ 2125 h 2125"/>
                <a:gd name="T86" fmla="*/ 922 w 1031"/>
                <a:gd name="T87" fmla="*/ 2120 h 2125"/>
                <a:gd name="T88" fmla="*/ 1012 w 1031"/>
                <a:gd name="T89" fmla="*/ 1961 h 2125"/>
                <a:gd name="T90" fmla="*/ 1012 w 1031"/>
                <a:gd name="T91" fmla="*/ 1961 h 2125"/>
                <a:gd name="T92" fmla="*/ 872 w 1031"/>
                <a:gd name="T93" fmla="*/ 1182 h 2125"/>
                <a:gd name="T94" fmla="*/ 872 w 1031"/>
                <a:gd name="T95" fmla="*/ 1177 h 2125"/>
                <a:gd name="T96" fmla="*/ 1002 w 1031"/>
                <a:gd name="T97" fmla="*/ 1031 h 2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1" h="2125">
                  <a:moveTo>
                    <a:pt x="1002" y="1031"/>
                  </a:moveTo>
                  <a:cubicBezTo>
                    <a:pt x="1010" y="1001"/>
                    <a:pt x="1016" y="973"/>
                    <a:pt x="1021" y="946"/>
                  </a:cubicBezTo>
                  <a:cubicBezTo>
                    <a:pt x="998" y="968"/>
                    <a:pt x="972" y="991"/>
                    <a:pt x="943" y="1014"/>
                  </a:cubicBezTo>
                  <a:cubicBezTo>
                    <a:pt x="927" y="1028"/>
                    <a:pt x="906" y="1036"/>
                    <a:pt x="885" y="1037"/>
                  </a:cubicBezTo>
                  <a:cubicBezTo>
                    <a:pt x="883" y="1037"/>
                    <a:pt x="881" y="1037"/>
                    <a:pt x="878" y="1037"/>
                  </a:cubicBezTo>
                  <a:cubicBezTo>
                    <a:pt x="847" y="1037"/>
                    <a:pt x="817" y="1024"/>
                    <a:pt x="798" y="999"/>
                  </a:cubicBezTo>
                  <a:cubicBezTo>
                    <a:pt x="780" y="978"/>
                    <a:pt x="772" y="951"/>
                    <a:pt x="775" y="923"/>
                  </a:cubicBezTo>
                  <a:cubicBezTo>
                    <a:pt x="775" y="922"/>
                    <a:pt x="776" y="920"/>
                    <a:pt x="776" y="919"/>
                  </a:cubicBezTo>
                  <a:cubicBezTo>
                    <a:pt x="780" y="893"/>
                    <a:pt x="793" y="870"/>
                    <a:pt x="813" y="854"/>
                  </a:cubicBezTo>
                  <a:cubicBezTo>
                    <a:pt x="899" y="784"/>
                    <a:pt x="943" y="732"/>
                    <a:pt x="964" y="701"/>
                  </a:cubicBezTo>
                  <a:cubicBezTo>
                    <a:pt x="991" y="661"/>
                    <a:pt x="994" y="638"/>
                    <a:pt x="994" y="631"/>
                  </a:cubicBezTo>
                  <a:cubicBezTo>
                    <a:pt x="994" y="622"/>
                    <a:pt x="993" y="618"/>
                    <a:pt x="983" y="607"/>
                  </a:cubicBezTo>
                  <a:cubicBezTo>
                    <a:pt x="973" y="596"/>
                    <a:pt x="952" y="582"/>
                    <a:pt x="930" y="572"/>
                  </a:cubicBezTo>
                  <a:cubicBezTo>
                    <a:pt x="882" y="550"/>
                    <a:pt x="822" y="539"/>
                    <a:pt x="810" y="538"/>
                  </a:cubicBezTo>
                  <a:cubicBezTo>
                    <a:pt x="808" y="537"/>
                    <a:pt x="808" y="537"/>
                    <a:pt x="808" y="537"/>
                  </a:cubicBezTo>
                  <a:cubicBezTo>
                    <a:pt x="781" y="534"/>
                    <a:pt x="756" y="520"/>
                    <a:pt x="739" y="498"/>
                  </a:cubicBezTo>
                  <a:cubicBezTo>
                    <a:pt x="722" y="476"/>
                    <a:pt x="715" y="449"/>
                    <a:pt x="718" y="422"/>
                  </a:cubicBezTo>
                  <a:cubicBezTo>
                    <a:pt x="718" y="421"/>
                    <a:pt x="719" y="420"/>
                    <a:pt x="719" y="418"/>
                  </a:cubicBezTo>
                  <a:cubicBezTo>
                    <a:pt x="727" y="368"/>
                    <a:pt x="770" y="331"/>
                    <a:pt x="821" y="331"/>
                  </a:cubicBezTo>
                  <a:cubicBezTo>
                    <a:pt x="825" y="331"/>
                    <a:pt x="830" y="332"/>
                    <a:pt x="834" y="332"/>
                  </a:cubicBezTo>
                  <a:cubicBezTo>
                    <a:pt x="838" y="333"/>
                    <a:pt x="843" y="333"/>
                    <a:pt x="849" y="334"/>
                  </a:cubicBezTo>
                  <a:cubicBezTo>
                    <a:pt x="869" y="338"/>
                    <a:pt x="901" y="344"/>
                    <a:pt x="938" y="355"/>
                  </a:cubicBezTo>
                  <a:cubicBezTo>
                    <a:pt x="954" y="360"/>
                    <a:pt x="970" y="365"/>
                    <a:pt x="987" y="372"/>
                  </a:cubicBezTo>
                  <a:cubicBezTo>
                    <a:pt x="936" y="275"/>
                    <a:pt x="844" y="235"/>
                    <a:pt x="772" y="244"/>
                  </a:cubicBezTo>
                  <a:cubicBezTo>
                    <a:pt x="770" y="244"/>
                    <a:pt x="769" y="245"/>
                    <a:pt x="768" y="245"/>
                  </a:cubicBezTo>
                  <a:cubicBezTo>
                    <a:pt x="762" y="245"/>
                    <a:pt x="757" y="245"/>
                    <a:pt x="751" y="246"/>
                  </a:cubicBezTo>
                  <a:cubicBezTo>
                    <a:pt x="751" y="246"/>
                    <a:pt x="750" y="246"/>
                    <a:pt x="748" y="247"/>
                  </a:cubicBezTo>
                  <a:cubicBezTo>
                    <a:pt x="732" y="250"/>
                    <a:pt x="652" y="263"/>
                    <a:pt x="557" y="263"/>
                  </a:cubicBezTo>
                  <a:cubicBezTo>
                    <a:pt x="474" y="263"/>
                    <a:pt x="380" y="252"/>
                    <a:pt x="309" y="222"/>
                  </a:cubicBezTo>
                  <a:cubicBezTo>
                    <a:pt x="273" y="207"/>
                    <a:pt x="243" y="187"/>
                    <a:pt x="221" y="164"/>
                  </a:cubicBezTo>
                  <a:cubicBezTo>
                    <a:pt x="198" y="140"/>
                    <a:pt x="181" y="111"/>
                    <a:pt x="171" y="72"/>
                  </a:cubicBezTo>
                  <a:cubicBezTo>
                    <a:pt x="161" y="27"/>
                    <a:pt x="116" y="0"/>
                    <a:pt x="71" y="11"/>
                  </a:cubicBezTo>
                  <a:cubicBezTo>
                    <a:pt x="27" y="22"/>
                    <a:pt x="0" y="67"/>
                    <a:pt x="11" y="111"/>
                  </a:cubicBezTo>
                  <a:cubicBezTo>
                    <a:pt x="27" y="178"/>
                    <a:pt x="59" y="234"/>
                    <a:pt x="101" y="278"/>
                  </a:cubicBezTo>
                  <a:cubicBezTo>
                    <a:pt x="164" y="343"/>
                    <a:pt x="244" y="380"/>
                    <a:pt x="324" y="401"/>
                  </a:cubicBezTo>
                  <a:cubicBezTo>
                    <a:pt x="404" y="422"/>
                    <a:pt x="485" y="428"/>
                    <a:pt x="557" y="428"/>
                  </a:cubicBezTo>
                  <a:cubicBezTo>
                    <a:pt x="587" y="428"/>
                    <a:pt x="615" y="427"/>
                    <a:pt x="641" y="426"/>
                  </a:cubicBezTo>
                  <a:cubicBezTo>
                    <a:pt x="640" y="443"/>
                    <a:pt x="641" y="461"/>
                    <a:pt x="644" y="478"/>
                  </a:cubicBezTo>
                  <a:cubicBezTo>
                    <a:pt x="654" y="625"/>
                    <a:pt x="678" y="838"/>
                    <a:pt x="632" y="1011"/>
                  </a:cubicBezTo>
                  <a:cubicBezTo>
                    <a:pt x="632" y="1011"/>
                    <a:pt x="632" y="1011"/>
                    <a:pt x="632" y="1011"/>
                  </a:cubicBezTo>
                  <a:cubicBezTo>
                    <a:pt x="625" y="1036"/>
                    <a:pt x="613" y="1088"/>
                    <a:pt x="613" y="1182"/>
                  </a:cubicBezTo>
                  <a:cubicBezTo>
                    <a:pt x="614" y="1333"/>
                    <a:pt x="641" y="1593"/>
                    <a:pt x="763" y="2030"/>
                  </a:cubicBezTo>
                  <a:cubicBezTo>
                    <a:pt x="779" y="2087"/>
                    <a:pt x="830" y="2125"/>
                    <a:pt x="887" y="2125"/>
                  </a:cubicBezTo>
                  <a:cubicBezTo>
                    <a:pt x="899" y="2125"/>
                    <a:pt x="910" y="2123"/>
                    <a:pt x="922" y="2120"/>
                  </a:cubicBezTo>
                  <a:cubicBezTo>
                    <a:pt x="991" y="2101"/>
                    <a:pt x="1031" y="2030"/>
                    <a:pt x="1012" y="1961"/>
                  </a:cubicBezTo>
                  <a:cubicBezTo>
                    <a:pt x="1012" y="1961"/>
                    <a:pt x="1012" y="1961"/>
                    <a:pt x="1012" y="1961"/>
                  </a:cubicBezTo>
                  <a:cubicBezTo>
                    <a:pt x="895" y="1540"/>
                    <a:pt x="872" y="1301"/>
                    <a:pt x="872" y="1182"/>
                  </a:cubicBezTo>
                  <a:cubicBezTo>
                    <a:pt x="872" y="1180"/>
                    <a:pt x="872" y="1179"/>
                    <a:pt x="872" y="1177"/>
                  </a:cubicBezTo>
                  <a:cubicBezTo>
                    <a:pt x="925" y="1160"/>
                    <a:pt x="973" y="1120"/>
                    <a:pt x="1002" y="10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7"/>
            <p:cNvSpPr>
              <a:spLocks/>
            </p:cNvSpPr>
            <p:nvPr/>
          </p:nvSpPr>
          <p:spPr bwMode="auto">
            <a:xfrm>
              <a:off x="9336847" y="1584232"/>
              <a:ext cx="121185" cy="181092"/>
            </a:xfrm>
            <a:custGeom>
              <a:avLst/>
              <a:gdLst>
                <a:gd name="T0" fmla="*/ 112 w 448"/>
                <a:gd name="T1" fmla="*/ 8 h 670"/>
                <a:gd name="T2" fmla="*/ 98 w 448"/>
                <a:gd name="T3" fmla="*/ 6 h 670"/>
                <a:gd name="T4" fmla="*/ 8 w 448"/>
                <a:gd name="T5" fmla="*/ 69 h 670"/>
                <a:gd name="T6" fmla="*/ 6 w 448"/>
                <a:gd name="T7" fmla="*/ 77 h 670"/>
                <a:gd name="T8" fmla="*/ 78 w 448"/>
                <a:gd name="T9" fmla="*/ 170 h 670"/>
                <a:gd name="T10" fmla="*/ 79 w 448"/>
                <a:gd name="T11" fmla="*/ 170 h 670"/>
                <a:gd name="T12" fmla="*/ 205 w 448"/>
                <a:gd name="T13" fmla="*/ 206 h 670"/>
                <a:gd name="T14" fmla="*/ 266 w 448"/>
                <a:gd name="T15" fmla="*/ 246 h 670"/>
                <a:gd name="T16" fmla="*/ 282 w 448"/>
                <a:gd name="T17" fmla="*/ 283 h 670"/>
                <a:gd name="T18" fmla="*/ 248 w 448"/>
                <a:gd name="T19" fmla="*/ 366 h 670"/>
                <a:gd name="T20" fmla="*/ 93 w 448"/>
                <a:gd name="T21" fmla="*/ 523 h 670"/>
                <a:gd name="T22" fmla="*/ 63 w 448"/>
                <a:gd name="T23" fmla="*/ 576 h 670"/>
                <a:gd name="T24" fmla="*/ 81 w 448"/>
                <a:gd name="T25" fmla="*/ 639 h 670"/>
                <a:gd name="T26" fmla="*/ 145 w 448"/>
                <a:gd name="T27" fmla="*/ 670 h 670"/>
                <a:gd name="T28" fmla="*/ 149 w 448"/>
                <a:gd name="T29" fmla="*/ 670 h 670"/>
                <a:gd name="T30" fmla="*/ 197 w 448"/>
                <a:gd name="T31" fmla="*/ 651 h 670"/>
                <a:gd name="T32" fmla="*/ 295 w 448"/>
                <a:gd name="T33" fmla="*/ 564 h 670"/>
                <a:gd name="T34" fmla="*/ 384 w 448"/>
                <a:gd name="T35" fmla="*/ 460 h 670"/>
                <a:gd name="T36" fmla="*/ 447 w 448"/>
                <a:gd name="T37" fmla="*/ 283 h 670"/>
                <a:gd name="T38" fmla="*/ 380 w 448"/>
                <a:gd name="T39" fmla="*/ 126 h 670"/>
                <a:gd name="T40" fmla="*/ 267 w 448"/>
                <a:gd name="T41" fmla="*/ 52 h 670"/>
                <a:gd name="T42" fmla="*/ 199 w 448"/>
                <a:gd name="T43" fmla="*/ 28 h 670"/>
                <a:gd name="T44" fmla="*/ 112 w 448"/>
                <a:gd name="T45" fmla="*/ 8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8" h="670">
                  <a:moveTo>
                    <a:pt x="112" y="8"/>
                  </a:moveTo>
                  <a:cubicBezTo>
                    <a:pt x="104" y="6"/>
                    <a:pt x="99" y="6"/>
                    <a:pt x="98" y="6"/>
                  </a:cubicBezTo>
                  <a:cubicBezTo>
                    <a:pt x="56" y="0"/>
                    <a:pt x="17" y="28"/>
                    <a:pt x="8" y="69"/>
                  </a:cubicBezTo>
                  <a:cubicBezTo>
                    <a:pt x="7" y="71"/>
                    <a:pt x="6" y="74"/>
                    <a:pt x="6" y="77"/>
                  </a:cubicBezTo>
                  <a:cubicBezTo>
                    <a:pt x="0" y="123"/>
                    <a:pt x="32" y="164"/>
                    <a:pt x="78" y="170"/>
                  </a:cubicBezTo>
                  <a:cubicBezTo>
                    <a:pt x="78" y="170"/>
                    <a:pt x="78" y="170"/>
                    <a:pt x="79" y="170"/>
                  </a:cubicBezTo>
                  <a:cubicBezTo>
                    <a:pt x="90" y="171"/>
                    <a:pt x="153" y="182"/>
                    <a:pt x="205" y="206"/>
                  </a:cubicBezTo>
                  <a:cubicBezTo>
                    <a:pt x="231" y="218"/>
                    <a:pt x="253" y="233"/>
                    <a:pt x="266" y="246"/>
                  </a:cubicBezTo>
                  <a:cubicBezTo>
                    <a:pt x="278" y="260"/>
                    <a:pt x="282" y="269"/>
                    <a:pt x="282" y="283"/>
                  </a:cubicBezTo>
                  <a:cubicBezTo>
                    <a:pt x="282" y="298"/>
                    <a:pt x="276" y="325"/>
                    <a:pt x="248" y="366"/>
                  </a:cubicBezTo>
                  <a:cubicBezTo>
                    <a:pt x="220" y="407"/>
                    <a:pt x="170" y="460"/>
                    <a:pt x="93" y="523"/>
                  </a:cubicBezTo>
                  <a:cubicBezTo>
                    <a:pt x="76" y="537"/>
                    <a:pt x="66" y="556"/>
                    <a:pt x="63" y="576"/>
                  </a:cubicBezTo>
                  <a:cubicBezTo>
                    <a:pt x="60" y="598"/>
                    <a:pt x="66" y="621"/>
                    <a:pt x="81" y="639"/>
                  </a:cubicBezTo>
                  <a:cubicBezTo>
                    <a:pt x="97" y="659"/>
                    <a:pt x="121" y="670"/>
                    <a:pt x="145" y="670"/>
                  </a:cubicBezTo>
                  <a:cubicBezTo>
                    <a:pt x="146" y="670"/>
                    <a:pt x="148" y="670"/>
                    <a:pt x="149" y="670"/>
                  </a:cubicBezTo>
                  <a:cubicBezTo>
                    <a:pt x="166" y="669"/>
                    <a:pt x="183" y="663"/>
                    <a:pt x="197" y="651"/>
                  </a:cubicBezTo>
                  <a:cubicBezTo>
                    <a:pt x="234" y="621"/>
                    <a:pt x="267" y="592"/>
                    <a:pt x="295" y="564"/>
                  </a:cubicBezTo>
                  <a:cubicBezTo>
                    <a:pt x="332" y="528"/>
                    <a:pt x="361" y="493"/>
                    <a:pt x="384" y="460"/>
                  </a:cubicBezTo>
                  <a:cubicBezTo>
                    <a:pt x="425" y="400"/>
                    <a:pt x="447" y="342"/>
                    <a:pt x="447" y="283"/>
                  </a:cubicBezTo>
                  <a:cubicBezTo>
                    <a:pt x="448" y="219"/>
                    <a:pt x="417" y="163"/>
                    <a:pt x="380" y="126"/>
                  </a:cubicBezTo>
                  <a:cubicBezTo>
                    <a:pt x="345" y="92"/>
                    <a:pt x="305" y="69"/>
                    <a:pt x="267" y="52"/>
                  </a:cubicBezTo>
                  <a:cubicBezTo>
                    <a:pt x="243" y="42"/>
                    <a:pt x="220" y="34"/>
                    <a:pt x="199" y="28"/>
                  </a:cubicBezTo>
                  <a:cubicBezTo>
                    <a:pt x="161" y="17"/>
                    <a:pt x="129" y="10"/>
                    <a:pt x="112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Freeform 8"/>
            <p:cNvSpPr>
              <a:spLocks noEditPoints="1"/>
            </p:cNvSpPr>
            <p:nvPr/>
          </p:nvSpPr>
          <p:spPr bwMode="auto">
            <a:xfrm>
              <a:off x="9057549" y="1368157"/>
              <a:ext cx="89060" cy="90317"/>
            </a:xfrm>
            <a:custGeom>
              <a:avLst/>
              <a:gdLst>
                <a:gd name="T0" fmla="*/ 279 w 329"/>
                <a:gd name="T1" fmla="*/ 79 h 334"/>
                <a:gd name="T2" fmla="*/ 244 w 329"/>
                <a:gd name="T3" fmla="*/ 84 h 334"/>
                <a:gd name="T4" fmla="*/ 244 w 329"/>
                <a:gd name="T5" fmla="*/ 44 h 334"/>
                <a:gd name="T6" fmla="*/ 198 w 329"/>
                <a:gd name="T7" fmla="*/ 33 h 334"/>
                <a:gd name="T8" fmla="*/ 199 w 329"/>
                <a:gd name="T9" fmla="*/ 93 h 334"/>
                <a:gd name="T10" fmla="*/ 137 w 329"/>
                <a:gd name="T11" fmla="*/ 111 h 334"/>
                <a:gd name="T12" fmla="*/ 135 w 329"/>
                <a:gd name="T13" fmla="*/ 67 h 334"/>
                <a:gd name="T14" fmla="*/ 87 w 329"/>
                <a:gd name="T15" fmla="*/ 51 h 334"/>
                <a:gd name="T16" fmla="*/ 91 w 329"/>
                <a:gd name="T17" fmla="*/ 128 h 334"/>
                <a:gd name="T18" fmla="*/ 23 w 329"/>
                <a:gd name="T19" fmla="*/ 158 h 334"/>
                <a:gd name="T20" fmla="*/ 60 w 329"/>
                <a:gd name="T21" fmla="*/ 167 h 334"/>
                <a:gd name="T22" fmla="*/ 94 w 329"/>
                <a:gd name="T23" fmla="*/ 152 h 334"/>
                <a:gd name="T24" fmla="*/ 105 w 329"/>
                <a:gd name="T25" fmla="*/ 209 h 334"/>
                <a:gd name="T26" fmla="*/ 60 w 329"/>
                <a:gd name="T27" fmla="*/ 230 h 334"/>
                <a:gd name="T28" fmla="*/ 72 w 329"/>
                <a:gd name="T29" fmla="*/ 247 h 334"/>
                <a:gd name="T30" fmla="*/ 110 w 329"/>
                <a:gd name="T31" fmla="*/ 229 h 334"/>
                <a:gd name="T32" fmla="*/ 138 w 329"/>
                <a:gd name="T33" fmla="*/ 309 h 334"/>
                <a:gd name="T34" fmla="*/ 181 w 329"/>
                <a:gd name="T35" fmla="*/ 306 h 334"/>
                <a:gd name="T36" fmla="*/ 151 w 329"/>
                <a:gd name="T37" fmla="*/ 213 h 334"/>
                <a:gd name="T38" fmla="*/ 208 w 329"/>
                <a:gd name="T39" fmla="*/ 192 h 334"/>
                <a:gd name="T40" fmla="*/ 229 w 329"/>
                <a:gd name="T41" fmla="*/ 273 h 334"/>
                <a:gd name="T42" fmla="*/ 268 w 329"/>
                <a:gd name="T43" fmla="*/ 259 h 334"/>
                <a:gd name="T44" fmla="*/ 249 w 329"/>
                <a:gd name="T45" fmla="*/ 179 h 334"/>
                <a:gd name="T46" fmla="*/ 297 w 329"/>
                <a:gd name="T47" fmla="*/ 165 h 334"/>
                <a:gd name="T48" fmla="*/ 290 w 329"/>
                <a:gd name="T49" fmla="*/ 146 h 334"/>
                <a:gd name="T50" fmla="*/ 247 w 329"/>
                <a:gd name="T51" fmla="*/ 158 h 334"/>
                <a:gd name="T52" fmla="*/ 244 w 329"/>
                <a:gd name="T53" fmla="*/ 102 h 334"/>
                <a:gd name="T54" fmla="*/ 294 w 329"/>
                <a:gd name="T55" fmla="*/ 94 h 334"/>
                <a:gd name="T56" fmla="*/ 279 w 329"/>
                <a:gd name="T57" fmla="*/ 79 h 334"/>
                <a:gd name="T58" fmla="*/ 205 w 329"/>
                <a:gd name="T59" fmla="*/ 172 h 334"/>
                <a:gd name="T60" fmla="*/ 147 w 329"/>
                <a:gd name="T61" fmla="*/ 192 h 334"/>
                <a:gd name="T62" fmla="*/ 138 w 329"/>
                <a:gd name="T63" fmla="*/ 133 h 334"/>
                <a:gd name="T64" fmla="*/ 200 w 329"/>
                <a:gd name="T65" fmla="*/ 113 h 334"/>
                <a:gd name="T66" fmla="*/ 205 w 329"/>
                <a:gd name="T67" fmla="*/ 172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9" h="334">
                  <a:moveTo>
                    <a:pt x="279" y="79"/>
                  </a:moveTo>
                  <a:cubicBezTo>
                    <a:pt x="267" y="80"/>
                    <a:pt x="256" y="82"/>
                    <a:pt x="244" y="84"/>
                  </a:cubicBezTo>
                  <a:cubicBezTo>
                    <a:pt x="244" y="70"/>
                    <a:pt x="244" y="57"/>
                    <a:pt x="244" y="44"/>
                  </a:cubicBezTo>
                  <a:cubicBezTo>
                    <a:pt x="244" y="17"/>
                    <a:pt x="198" y="0"/>
                    <a:pt x="198" y="33"/>
                  </a:cubicBezTo>
                  <a:cubicBezTo>
                    <a:pt x="198" y="53"/>
                    <a:pt x="199" y="73"/>
                    <a:pt x="199" y="93"/>
                  </a:cubicBezTo>
                  <a:cubicBezTo>
                    <a:pt x="178" y="98"/>
                    <a:pt x="157" y="104"/>
                    <a:pt x="137" y="111"/>
                  </a:cubicBezTo>
                  <a:cubicBezTo>
                    <a:pt x="136" y="96"/>
                    <a:pt x="135" y="82"/>
                    <a:pt x="135" y="67"/>
                  </a:cubicBezTo>
                  <a:cubicBezTo>
                    <a:pt x="135" y="46"/>
                    <a:pt x="87" y="28"/>
                    <a:pt x="87" y="51"/>
                  </a:cubicBezTo>
                  <a:cubicBezTo>
                    <a:pt x="87" y="77"/>
                    <a:pt x="89" y="102"/>
                    <a:pt x="91" y="128"/>
                  </a:cubicBezTo>
                  <a:cubicBezTo>
                    <a:pt x="68" y="137"/>
                    <a:pt x="45" y="147"/>
                    <a:pt x="23" y="158"/>
                  </a:cubicBezTo>
                  <a:cubicBezTo>
                    <a:pt x="0" y="169"/>
                    <a:pt x="51" y="172"/>
                    <a:pt x="60" y="167"/>
                  </a:cubicBezTo>
                  <a:cubicBezTo>
                    <a:pt x="72" y="162"/>
                    <a:pt x="83" y="157"/>
                    <a:pt x="94" y="152"/>
                  </a:cubicBezTo>
                  <a:cubicBezTo>
                    <a:pt x="97" y="171"/>
                    <a:pt x="101" y="190"/>
                    <a:pt x="105" y="209"/>
                  </a:cubicBezTo>
                  <a:cubicBezTo>
                    <a:pt x="90" y="216"/>
                    <a:pt x="75" y="222"/>
                    <a:pt x="60" y="230"/>
                  </a:cubicBezTo>
                  <a:cubicBezTo>
                    <a:pt x="50" y="235"/>
                    <a:pt x="61" y="252"/>
                    <a:pt x="72" y="247"/>
                  </a:cubicBezTo>
                  <a:cubicBezTo>
                    <a:pt x="84" y="241"/>
                    <a:pt x="97" y="235"/>
                    <a:pt x="110" y="229"/>
                  </a:cubicBezTo>
                  <a:cubicBezTo>
                    <a:pt x="117" y="256"/>
                    <a:pt x="126" y="283"/>
                    <a:pt x="138" y="309"/>
                  </a:cubicBezTo>
                  <a:cubicBezTo>
                    <a:pt x="146" y="328"/>
                    <a:pt x="193" y="334"/>
                    <a:pt x="181" y="306"/>
                  </a:cubicBezTo>
                  <a:cubicBezTo>
                    <a:pt x="168" y="275"/>
                    <a:pt x="158" y="244"/>
                    <a:pt x="151" y="213"/>
                  </a:cubicBezTo>
                  <a:cubicBezTo>
                    <a:pt x="170" y="205"/>
                    <a:pt x="189" y="199"/>
                    <a:pt x="208" y="192"/>
                  </a:cubicBezTo>
                  <a:cubicBezTo>
                    <a:pt x="213" y="219"/>
                    <a:pt x="219" y="246"/>
                    <a:pt x="229" y="273"/>
                  </a:cubicBezTo>
                  <a:cubicBezTo>
                    <a:pt x="240" y="301"/>
                    <a:pt x="280" y="290"/>
                    <a:pt x="268" y="259"/>
                  </a:cubicBezTo>
                  <a:cubicBezTo>
                    <a:pt x="259" y="233"/>
                    <a:pt x="253" y="206"/>
                    <a:pt x="249" y="179"/>
                  </a:cubicBezTo>
                  <a:cubicBezTo>
                    <a:pt x="265" y="174"/>
                    <a:pt x="281" y="170"/>
                    <a:pt x="297" y="165"/>
                  </a:cubicBezTo>
                  <a:cubicBezTo>
                    <a:pt x="309" y="162"/>
                    <a:pt x="302" y="143"/>
                    <a:pt x="290" y="146"/>
                  </a:cubicBezTo>
                  <a:cubicBezTo>
                    <a:pt x="276" y="150"/>
                    <a:pt x="261" y="154"/>
                    <a:pt x="247" y="158"/>
                  </a:cubicBezTo>
                  <a:cubicBezTo>
                    <a:pt x="245" y="140"/>
                    <a:pt x="245" y="121"/>
                    <a:pt x="244" y="102"/>
                  </a:cubicBezTo>
                  <a:cubicBezTo>
                    <a:pt x="261" y="99"/>
                    <a:pt x="277" y="96"/>
                    <a:pt x="294" y="94"/>
                  </a:cubicBezTo>
                  <a:cubicBezTo>
                    <a:pt x="329" y="90"/>
                    <a:pt x="299" y="77"/>
                    <a:pt x="279" y="79"/>
                  </a:cubicBezTo>
                  <a:close/>
                  <a:moveTo>
                    <a:pt x="205" y="172"/>
                  </a:moveTo>
                  <a:cubicBezTo>
                    <a:pt x="185" y="178"/>
                    <a:pt x="166" y="185"/>
                    <a:pt x="147" y="192"/>
                  </a:cubicBezTo>
                  <a:cubicBezTo>
                    <a:pt x="143" y="173"/>
                    <a:pt x="140" y="153"/>
                    <a:pt x="138" y="133"/>
                  </a:cubicBezTo>
                  <a:cubicBezTo>
                    <a:pt x="159" y="126"/>
                    <a:pt x="179" y="119"/>
                    <a:pt x="200" y="113"/>
                  </a:cubicBezTo>
                  <a:cubicBezTo>
                    <a:pt x="201" y="133"/>
                    <a:pt x="203" y="152"/>
                    <a:pt x="205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>
              <a:off x="9192567" y="1321398"/>
              <a:ext cx="89517" cy="77055"/>
            </a:xfrm>
            <a:custGeom>
              <a:avLst/>
              <a:gdLst>
                <a:gd name="T0" fmla="*/ 172 w 331"/>
                <a:gd name="T1" fmla="*/ 33 h 285"/>
                <a:gd name="T2" fmla="*/ 148 w 331"/>
                <a:gd name="T3" fmla="*/ 1 h 285"/>
                <a:gd name="T4" fmla="*/ 147 w 331"/>
                <a:gd name="T5" fmla="*/ 109 h 285"/>
                <a:gd name="T6" fmla="*/ 21 w 331"/>
                <a:gd name="T7" fmla="*/ 101 h 285"/>
                <a:gd name="T8" fmla="*/ 41 w 331"/>
                <a:gd name="T9" fmla="*/ 133 h 285"/>
                <a:gd name="T10" fmla="*/ 135 w 331"/>
                <a:gd name="T11" fmla="*/ 136 h 285"/>
                <a:gd name="T12" fmla="*/ 56 w 331"/>
                <a:gd name="T13" fmla="*/ 207 h 285"/>
                <a:gd name="T14" fmla="*/ 89 w 331"/>
                <a:gd name="T15" fmla="*/ 214 h 285"/>
                <a:gd name="T16" fmla="*/ 152 w 331"/>
                <a:gd name="T17" fmla="*/ 157 h 285"/>
                <a:gd name="T18" fmla="*/ 167 w 331"/>
                <a:gd name="T19" fmla="*/ 250 h 285"/>
                <a:gd name="T20" fmla="*/ 190 w 331"/>
                <a:gd name="T21" fmla="*/ 278 h 285"/>
                <a:gd name="T22" fmla="*/ 171 w 331"/>
                <a:gd name="T23" fmla="*/ 144 h 285"/>
                <a:gd name="T24" fmla="*/ 255 w 331"/>
                <a:gd name="T25" fmla="*/ 190 h 285"/>
                <a:gd name="T26" fmla="*/ 279 w 331"/>
                <a:gd name="T27" fmla="*/ 178 h 285"/>
                <a:gd name="T28" fmla="*/ 195 w 331"/>
                <a:gd name="T29" fmla="*/ 124 h 285"/>
                <a:gd name="T30" fmla="*/ 306 w 331"/>
                <a:gd name="T31" fmla="*/ 59 h 285"/>
                <a:gd name="T32" fmla="*/ 288 w 331"/>
                <a:gd name="T33" fmla="*/ 40 h 285"/>
                <a:gd name="T34" fmla="*/ 169 w 331"/>
                <a:gd name="T35" fmla="*/ 110 h 285"/>
                <a:gd name="T36" fmla="*/ 172 w 331"/>
                <a:gd name="T37" fmla="*/ 3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1" h="285">
                  <a:moveTo>
                    <a:pt x="172" y="33"/>
                  </a:moveTo>
                  <a:cubicBezTo>
                    <a:pt x="173" y="22"/>
                    <a:pt x="148" y="0"/>
                    <a:pt x="148" y="1"/>
                  </a:cubicBezTo>
                  <a:cubicBezTo>
                    <a:pt x="144" y="37"/>
                    <a:pt x="145" y="73"/>
                    <a:pt x="147" y="109"/>
                  </a:cubicBezTo>
                  <a:cubicBezTo>
                    <a:pt x="107" y="100"/>
                    <a:pt x="64" y="98"/>
                    <a:pt x="21" y="101"/>
                  </a:cubicBezTo>
                  <a:cubicBezTo>
                    <a:pt x="0" y="102"/>
                    <a:pt x="25" y="134"/>
                    <a:pt x="41" y="133"/>
                  </a:cubicBezTo>
                  <a:cubicBezTo>
                    <a:pt x="72" y="131"/>
                    <a:pt x="104" y="131"/>
                    <a:pt x="135" y="136"/>
                  </a:cubicBezTo>
                  <a:cubicBezTo>
                    <a:pt x="107" y="158"/>
                    <a:pt x="81" y="182"/>
                    <a:pt x="56" y="207"/>
                  </a:cubicBezTo>
                  <a:cubicBezTo>
                    <a:pt x="39" y="224"/>
                    <a:pt x="78" y="225"/>
                    <a:pt x="89" y="214"/>
                  </a:cubicBezTo>
                  <a:cubicBezTo>
                    <a:pt x="109" y="194"/>
                    <a:pt x="130" y="175"/>
                    <a:pt x="152" y="157"/>
                  </a:cubicBezTo>
                  <a:cubicBezTo>
                    <a:pt x="156" y="188"/>
                    <a:pt x="161" y="219"/>
                    <a:pt x="167" y="250"/>
                  </a:cubicBezTo>
                  <a:cubicBezTo>
                    <a:pt x="168" y="258"/>
                    <a:pt x="191" y="285"/>
                    <a:pt x="190" y="278"/>
                  </a:cubicBezTo>
                  <a:cubicBezTo>
                    <a:pt x="182" y="234"/>
                    <a:pt x="175" y="189"/>
                    <a:pt x="171" y="144"/>
                  </a:cubicBezTo>
                  <a:cubicBezTo>
                    <a:pt x="202" y="153"/>
                    <a:pt x="230" y="167"/>
                    <a:pt x="255" y="190"/>
                  </a:cubicBezTo>
                  <a:cubicBezTo>
                    <a:pt x="270" y="205"/>
                    <a:pt x="299" y="197"/>
                    <a:pt x="279" y="178"/>
                  </a:cubicBezTo>
                  <a:cubicBezTo>
                    <a:pt x="253" y="154"/>
                    <a:pt x="225" y="136"/>
                    <a:pt x="195" y="124"/>
                  </a:cubicBezTo>
                  <a:cubicBezTo>
                    <a:pt x="230" y="99"/>
                    <a:pt x="267" y="77"/>
                    <a:pt x="306" y="59"/>
                  </a:cubicBezTo>
                  <a:cubicBezTo>
                    <a:pt x="331" y="47"/>
                    <a:pt x="307" y="31"/>
                    <a:pt x="288" y="40"/>
                  </a:cubicBezTo>
                  <a:cubicBezTo>
                    <a:pt x="247" y="60"/>
                    <a:pt x="207" y="83"/>
                    <a:pt x="169" y="110"/>
                  </a:cubicBezTo>
                  <a:cubicBezTo>
                    <a:pt x="169" y="85"/>
                    <a:pt x="169" y="59"/>
                    <a:pt x="172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>
              <a:off x="9138949" y="1337861"/>
              <a:ext cx="40929" cy="60593"/>
            </a:xfrm>
            <a:custGeom>
              <a:avLst/>
              <a:gdLst>
                <a:gd name="T0" fmla="*/ 60 w 151"/>
                <a:gd name="T1" fmla="*/ 36 h 224"/>
                <a:gd name="T2" fmla="*/ 8 w 151"/>
                <a:gd name="T3" fmla="*/ 61 h 224"/>
                <a:gd name="T4" fmla="*/ 136 w 151"/>
                <a:gd name="T5" fmla="*/ 214 h 224"/>
                <a:gd name="T6" fmla="*/ 60 w 151"/>
                <a:gd name="T7" fmla="*/ 3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4">
                  <a:moveTo>
                    <a:pt x="60" y="36"/>
                  </a:moveTo>
                  <a:cubicBezTo>
                    <a:pt x="20" y="0"/>
                    <a:pt x="0" y="27"/>
                    <a:pt x="8" y="61"/>
                  </a:cubicBezTo>
                  <a:cubicBezTo>
                    <a:pt x="16" y="94"/>
                    <a:pt x="120" y="224"/>
                    <a:pt x="136" y="214"/>
                  </a:cubicBezTo>
                  <a:cubicBezTo>
                    <a:pt x="151" y="205"/>
                    <a:pt x="99" y="73"/>
                    <a:pt x="60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Oval 11"/>
            <p:cNvSpPr>
              <a:spLocks noChangeArrowheads="1"/>
            </p:cNvSpPr>
            <p:nvPr/>
          </p:nvSpPr>
          <p:spPr bwMode="auto">
            <a:xfrm>
              <a:off x="9175304" y="1399254"/>
              <a:ext cx="14862" cy="14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>
              <a:off x="8991011" y="1389536"/>
              <a:ext cx="88145" cy="108381"/>
            </a:xfrm>
            <a:custGeom>
              <a:avLst/>
              <a:gdLst>
                <a:gd name="T0" fmla="*/ 148 w 326"/>
                <a:gd name="T1" fmla="*/ 215 h 401"/>
                <a:gd name="T2" fmla="*/ 137 w 326"/>
                <a:gd name="T3" fmla="*/ 187 h 401"/>
                <a:gd name="T4" fmla="*/ 114 w 326"/>
                <a:gd name="T5" fmla="*/ 280 h 401"/>
                <a:gd name="T6" fmla="*/ 169 w 326"/>
                <a:gd name="T7" fmla="*/ 298 h 401"/>
                <a:gd name="T8" fmla="*/ 187 w 326"/>
                <a:gd name="T9" fmla="*/ 249 h 401"/>
                <a:gd name="T10" fmla="*/ 229 w 326"/>
                <a:gd name="T11" fmla="*/ 269 h 401"/>
                <a:gd name="T12" fmla="*/ 245 w 326"/>
                <a:gd name="T13" fmla="*/ 269 h 401"/>
                <a:gd name="T14" fmla="*/ 26 w 326"/>
                <a:gd name="T15" fmla="*/ 159 h 401"/>
                <a:gd name="T16" fmla="*/ 88 w 326"/>
                <a:gd name="T17" fmla="*/ 358 h 401"/>
                <a:gd name="T18" fmla="*/ 274 w 326"/>
                <a:gd name="T19" fmla="*/ 305 h 401"/>
                <a:gd name="T20" fmla="*/ 242 w 326"/>
                <a:gd name="T21" fmla="*/ 289 h 401"/>
                <a:gd name="T22" fmla="*/ 93 w 326"/>
                <a:gd name="T23" fmla="*/ 335 h 401"/>
                <a:gd name="T24" fmla="*/ 55 w 326"/>
                <a:gd name="T25" fmla="*/ 184 h 401"/>
                <a:gd name="T26" fmla="*/ 220 w 326"/>
                <a:gd name="T27" fmla="*/ 241 h 401"/>
                <a:gd name="T28" fmla="*/ 191 w 326"/>
                <a:gd name="T29" fmla="*/ 226 h 401"/>
                <a:gd name="T30" fmla="*/ 164 w 326"/>
                <a:gd name="T31" fmla="*/ 217 h 401"/>
                <a:gd name="T32" fmla="*/ 150 w 326"/>
                <a:gd name="T33" fmla="*/ 258 h 401"/>
                <a:gd name="T34" fmla="*/ 126 w 326"/>
                <a:gd name="T35" fmla="*/ 246 h 401"/>
                <a:gd name="T36" fmla="*/ 148 w 326"/>
                <a:gd name="T37" fmla="*/ 215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6" h="401">
                  <a:moveTo>
                    <a:pt x="148" y="215"/>
                  </a:moveTo>
                  <a:cubicBezTo>
                    <a:pt x="170" y="216"/>
                    <a:pt x="151" y="188"/>
                    <a:pt x="137" y="187"/>
                  </a:cubicBezTo>
                  <a:cubicBezTo>
                    <a:pt x="85" y="183"/>
                    <a:pt x="84" y="251"/>
                    <a:pt x="114" y="280"/>
                  </a:cubicBezTo>
                  <a:cubicBezTo>
                    <a:pt x="125" y="290"/>
                    <a:pt x="153" y="310"/>
                    <a:pt x="169" y="298"/>
                  </a:cubicBezTo>
                  <a:cubicBezTo>
                    <a:pt x="185" y="286"/>
                    <a:pt x="181" y="266"/>
                    <a:pt x="187" y="249"/>
                  </a:cubicBezTo>
                  <a:cubicBezTo>
                    <a:pt x="199" y="257"/>
                    <a:pt x="213" y="262"/>
                    <a:pt x="229" y="269"/>
                  </a:cubicBezTo>
                  <a:cubicBezTo>
                    <a:pt x="233" y="271"/>
                    <a:pt x="242" y="274"/>
                    <a:pt x="245" y="269"/>
                  </a:cubicBezTo>
                  <a:cubicBezTo>
                    <a:pt x="326" y="145"/>
                    <a:pt x="86" y="0"/>
                    <a:pt x="26" y="159"/>
                  </a:cubicBezTo>
                  <a:cubicBezTo>
                    <a:pt x="0" y="228"/>
                    <a:pt x="27" y="317"/>
                    <a:pt x="88" y="358"/>
                  </a:cubicBezTo>
                  <a:cubicBezTo>
                    <a:pt x="150" y="401"/>
                    <a:pt x="251" y="383"/>
                    <a:pt x="274" y="305"/>
                  </a:cubicBezTo>
                  <a:cubicBezTo>
                    <a:pt x="278" y="292"/>
                    <a:pt x="247" y="273"/>
                    <a:pt x="242" y="289"/>
                  </a:cubicBezTo>
                  <a:cubicBezTo>
                    <a:pt x="224" y="351"/>
                    <a:pt x="144" y="371"/>
                    <a:pt x="93" y="335"/>
                  </a:cubicBezTo>
                  <a:cubicBezTo>
                    <a:pt x="48" y="304"/>
                    <a:pt x="44" y="232"/>
                    <a:pt x="55" y="184"/>
                  </a:cubicBezTo>
                  <a:cubicBezTo>
                    <a:pt x="87" y="51"/>
                    <a:pt x="276" y="141"/>
                    <a:pt x="220" y="241"/>
                  </a:cubicBezTo>
                  <a:cubicBezTo>
                    <a:pt x="209" y="237"/>
                    <a:pt x="196" y="233"/>
                    <a:pt x="191" y="226"/>
                  </a:cubicBezTo>
                  <a:cubicBezTo>
                    <a:pt x="186" y="219"/>
                    <a:pt x="171" y="208"/>
                    <a:pt x="164" y="217"/>
                  </a:cubicBezTo>
                  <a:cubicBezTo>
                    <a:pt x="153" y="229"/>
                    <a:pt x="152" y="243"/>
                    <a:pt x="150" y="258"/>
                  </a:cubicBezTo>
                  <a:cubicBezTo>
                    <a:pt x="147" y="284"/>
                    <a:pt x="128" y="258"/>
                    <a:pt x="126" y="246"/>
                  </a:cubicBezTo>
                  <a:cubicBezTo>
                    <a:pt x="124" y="231"/>
                    <a:pt x="129" y="213"/>
                    <a:pt x="148" y="2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27" name="그룹 126"/>
            <p:cNvGrpSpPr/>
            <p:nvPr/>
          </p:nvGrpSpPr>
          <p:grpSpPr>
            <a:xfrm>
              <a:off x="8866459" y="1628031"/>
              <a:ext cx="258622" cy="424228"/>
              <a:chOff x="3482975" y="-860425"/>
              <a:chExt cx="5226050" cy="8572500"/>
            </a:xfrm>
            <a:solidFill>
              <a:schemeClr val="bg1"/>
            </a:solidFill>
          </p:grpSpPr>
          <p:sp>
            <p:nvSpPr>
              <p:cNvPr id="128" name="Freeform 21"/>
              <p:cNvSpPr>
                <a:spLocks/>
              </p:cNvSpPr>
              <p:nvPr/>
            </p:nvSpPr>
            <p:spPr bwMode="auto">
              <a:xfrm>
                <a:off x="3889375" y="-860425"/>
                <a:ext cx="1744663" cy="1741488"/>
              </a:xfrm>
              <a:custGeom>
                <a:avLst/>
                <a:gdLst>
                  <a:gd name="T0" fmla="*/ 231 w 464"/>
                  <a:gd name="T1" fmla="*/ 464 h 464"/>
                  <a:gd name="T2" fmla="*/ 0 w 464"/>
                  <a:gd name="T3" fmla="*/ 232 h 464"/>
                  <a:gd name="T4" fmla="*/ 231 w 464"/>
                  <a:gd name="T5" fmla="*/ 0 h 464"/>
                  <a:gd name="T6" fmla="*/ 464 w 464"/>
                  <a:gd name="T7" fmla="*/ 232 h 464"/>
                  <a:gd name="T8" fmla="*/ 231 w 464"/>
                  <a:gd name="T9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4" h="464">
                    <a:moveTo>
                      <a:pt x="231" y="464"/>
                    </a:moveTo>
                    <a:cubicBezTo>
                      <a:pt x="104" y="464"/>
                      <a:pt x="0" y="360"/>
                      <a:pt x="0" y="232"/>
                    </a:cubicBezTo>
                    <a:cubicBezTo>
                      <a:pt x="0" y="103"/>
                      <a:pt x="104" y="0"/>
                      <a:pt x="231" y="0"/>
                    </a:cubicBezTo>
                    <a:cubicBezTo>
                      <a:pt x="360" y="0"/>
                      <a:pt x="464" y="103"/>
                      <a:pt x="464" y="232"/>
                    </a:cubicBezTo>
                    <a:cubicBezTo>
                      <a:pt x="464" y="360"/>
                      <a:pt x="360" y="464"/>
                      <a:pt x="231" y="4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22"/>
              <p:cNvSpPr>
                <a:spLocks/>
              </p:cNvSpPr>
              <p:nvPr/>
            </p:nvSpPr>
            <p:spPr bwMode="auto">
              <a:xfrm>
                <a:off x="3482975" y="-500063"/>
                <a:ext cx="5226050" cy="8212138"/>
              </a:xfrm>
              <a:custGeom>
                <a:avLst/>
                <a:gdLst>
                  <a:gd name="T0" fmla="*/ 1226 w 1390"/>
                  <a:gd name="T1" fmla="*/ 425 h 2187"/>
                  <a:gd name="T2" fmla="*/ 1226 w 1390"/>
                  <a:gd name="T3" fmla="*/ 1282 h 2187"/>
                  <a:gd name="T4" fmla="*/ 1050 w 1390"/>
                  <a:gd name="T5" fmla="*/ 1282 h 2187"/>
                  <a:gd name="T6" fmla="*/ 1054 w 1390"/>
                  <a:gd name="T7" fmla="*/ 1268 h 2187"/>
                  <a:gd name="T8" fmla="*/ 677 w 1390"/>
                  <a:gd name="T9" fmla="*/ 192 h 2187"/>
                  <a:gd name="T10" fmla="*/ 559 w 1390"/>
                  <a:gd name="T11" fmla="*/ 476 h 2187"/>
                  <a:gd name="T12" fmla="*/ 558 w 1390"/>
                  <a:gd name="T13" fmla="*/ 1093 h 2187"/>
                  <a:gd name="T14" fmla="*/ 176 w 1390"/>
                  <a:gd name="T15" fmla="*/ 1093 h 2187"/>
                  <a:gd name="T16" fmla="*/ 0 w 1390"/>
                  <a:gd name="T17" fmla="*/ 1265 h 2187"/>
                  <a:gd name="T18" fmla="*/ 0 w 1390"/>
                  <a:gd name="T19" fmla="*/ 2050 h 2187"/>
                  <a:gd name="T20" fmla="*/ 120 w 1390"/>
                  <a:gd name="T21" fmla="*/ 2187 h 2187"/>
                  <a:gd name="T22" fmla="*/ 249 w 1390"/>
                  <a:gd name="T23" fmla="*/ 2044 h 2187"/>
                  <a:gd name="T24" fmla="*/ 249 w 1390"/>
                  <a:gd name="T25" fmla="*/ 1446 h 2187"/>
                  <a:gd name="T26" fmla="*/ 391 w 1390"/>
                  <a:gd name="T27" fmla="*/ 1446 h 2187"/>
                  <a:gd name="T28" fmla="*/ 391 w 1390"/>
                  <a:gd name="T29" fmla="*/ 2187 h 2187"/>
                  <a:gd name="T30" fmla="*/ 554 w 1390"/>
                  <a:gd name="T31" fmla="*/ 2187 h 2187"/>
                  <a:gd name="T32" fmla="*/ 554 w 1390"/>
                  <a:gd name="T33" fmla="*/ 1446 h 2187"/>
                  <a:gd name="T34" fmla="*/ 1226 w 1390"/>
                  <a:gd name="T35" fmla="*/ 1446 h 2187"/>
                  <a:gd name="T36" fmla="*/ 1226 w 1390"/>
                  <a:gd name="T37" fmla="*/ 2187 h 2187"/>
                  <a:gd name="T38" fmla="*/ 1390 w 1390"/>
                  <a:gd name="T39" fmla="*/ 2187 h 2187"/>
                  <a:gd name="T40" fmla="*/ 1390 w 1390"/>
                  <a:gd name="T41" fmla="*/ 425 h 2187"/>
                  <a:gd name="T42" fmla="*/ 1226 w 1390"/>
                  <a:gd name="T43" fmla="*/ 425 h 2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90" h="2187">
                    <a:moveTo>
                      <a:pt x="1226" y="425"/>
                    </a:moveTo>
                    <a:cubicBezTo>
                      <a:pt x="1226" y="1282"/>
                      <a:pt x="1226" y="1282"/>
                      <a:pt x="1226" y="1282"/>
                    </a:cubicBezTo>
                    <a:cubicBezTo>
                      <a:pt x="1050" y="1282"/>
                      <a:pt x="1050" y="1282"/>
                      <a:pt x="1050" y="1282"/>
                    </a:cubicBezTo>
                    <a:cubicBezTo>
                      <a:pt x="1051" y="1277"/>
                      <a:pt x="1054" y="1273"/>
                      <a:pt x="1054" y="1268"/>
                    </a:cubicBezTo>
                    <a:cubicBezTo>
                      <a:pt x="1172" y="1049"/>
                      <a:pt x="1145" y="0"/>
                      <a:pt x="677" y="192"/>
                    </a:cubicBezTo>
                    <a:cubicBezTo>
                      <a:pt x="677" y="192"/>
                      <a:pt x="562" y="236"/>
                      <a:pt x="559" y="476"/>
                    </a:cubicBezTo>
                    <a:cubicBezTo>
                      <a:pt x="559" y="505"/>
                      <a:pt x="558" y="1077"/>
                      <a:pt x="558" y="1093"/>
                    </a:cubicBezTo>
                    <a:cubicBezTo>
                      <a:pt x="176" y="1093"/>
                      <a:pt x="176" y="1093"/>
                      <a:pt x="176" y="1093"/>
                    </a:cubicBezTo>
                    <a:cubicBezTo>
                      <a:pt x="83" y="1093"/>
                      <a:pt x="0" y="1153"/>
                      <a:pt x="0" y="1265"/>
                    </a:cubicBezTo>
                    <a:cubicBezTo>
                      <a:pt x="0" y="2050"/>
                      <a:pt x="0" y="2050"/>
                      <a:pt x="0" y="2050"/>
                    </a:cubicBezTo>
                    <a:cubicBezTo>
                      <a:pt x="0" y="2125"/>
                      <a:pt x="45" y="2187"/>
                      <a:pt x="120" y="2187"/>
                    </a:cubicBezTo>
                    <a:cubicBezTo>
                      <a:pt x="204" y="2187"/>
                      <a:pt x="249" y="2119"/>
                      <a:pt x="249" y="2044"/>
                    </a:cubicBezTo>
                    <a:cubicBezTo>
                      <a:pt x="249" y="1446"/>
                      <a:pt x="249" y="1446"/>
                      <a:pt x="249" y="1446"/>
                    </a:cubicBezTo>
                    <a:cubicBezTo>
                      <a:pt x="391" y="1446"/>
                      <a:pt x="391" y="1446"/>
                      <a:pt x="391" y="1446"/>
                    </a:cubicBezTo>
                    <a:cubicBezTo>
                      <a:pt x="391" y="2187"/>
                      <a:pt x="391" y="2187"/>
                      <a:pt x="391" y="2187"/>
                    </a:cubicBezTo>
                    <a:cubicBezTo>
                      <a:pt x="554" y="2187"/>
                      <a:pt x="554" y="2187"/>
                      <a:pt x="554" y="2187"/>
                    </a:cubicBezTo>
                    <a:cubicBezTo>
                      <a:pt x="554" y="1446"/>
                      <a:pt x="554" y="1446"/>
                      <a:pt x="554" y="1446"/>
                    </a:cubicBezTo>
                    <a:cubicBezTo>
                      <a:pt x="1226" y="1446"/>
                      <a:pt x="1226" y="1446"/>
                      <a:pt x="1226" y="1446"/>
                    </a:cubicBezTo>
                    <a:cubicBezTo>
                      <a:pt x="1226" y="2187"/>
                      <a:pt x="1226" y="2187"/>
                      <a:pt x="1226" y="2187"/>
                    </a:cubicBezTo>
                    <a:cubicBezTo>
                      <a:pt x="1390" y="2187"/>
                      <a:pt x="1390" y="2187"/>
                      <a:pt x="1390" y="2187"/>
                    </a:cubicBezTo>
                    <a:cubicBezTo>
                      <a:pt x="1390" y="425"/>
                      <a:pt x="1390" y="425"/>
                      <a:pt x="1390" y="425"/>
                    </a:cubicBezTo>
                    <a:lnTo>
                      <a:pt x="1226" y="4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pic>
        <p:nvPicPr>
          <p:cNvPr id="145" name="그림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48" y="2810922"/>
            <a:ext cx="3928208" cy="25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7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5458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성적 학대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414857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성희롱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성추행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성폭행 등 성적 폭력이나 가혹행위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533900" y="742197"/>
            <a:ext cx="74357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179536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성적 학대 대표행위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28460"/>
            <a:ext cx="4524446" cy="258532"/>
            <a:chOff x="1691536" y="2689930"/>
            <a:chExt cx="4976889" cy="284386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89930"/>
              <a:ext cx="4745048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성희롱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‧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성폭력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10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억원 이하의 벌금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 5"/>
          <p:cNvSpPr>
            <a:spLocks/>
          </p:cNvSpPr>
          <p:nvPr/>
        </p:nvSpPr>
        <p:spPr bwMode="auto">
          <a:xfrm flipH="1">
            <a:off x="3045714" y="1257760"/>
            <a:ext cx="567233" cy="566812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156" name="그룹 155"/>
          <p:cNvGrpSpPr/>
          <p:nvPr/>
        </p:nvGrpSpPr>
        <p:grpSpPr>
          <a:xfrm>
            <a:off x="3951140" y="2146398"/>
            <a:ext cx="3956983" cy="243593"/>
            <a:chOff x="1691536" y="2707394"/>
            <a:chExt cx="4352681" cy="267953"/>
          </a:xfrm>
        </p:grpSpPr>
        <p:sp>
          <p:nvSpPr>
            <p:cNvPr id="157" name="직사각형 156"/>
            <p:cNvSpPr/>
            <p:nvPr/>
          </p:nvSpPr>
          <p:spPr>
            <a:xfrm>
              <a:off x="1923377" y="2707394"/>
              <a:ext cx="412084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성적 행위나 신체를 촬영하거나 게시</a:t>
              </a:r>
              <a:r>
                <a:rPr lang="en-US" altLang="ko-KR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유포하는 행위</a:t>
              </a:r>
            </a:p>
          </p:txBody>
        </p:sp>
        <p:sp>
          <p:nvSpPr>
            <p:cNvPr id="158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3951140" y="2443098"/>
            <a:ext cx="4612610" cy="243593"/>
            <a:chOff x="1691536" y="2686438"/>
            <a:chExt cx="5073871" cy="267953"/>
          </a:xfrm>
        </p:grpSpPr>
        <p:sp>
          <p:nvSpPr>
            <p:cNvPr id="161" name="직사각형 160"/>
            <p:cNvSpPr/>
            <p:nvPr/>
          </p:nvSpPr>
          <p:spPr>
            <a:xfrm>
              <a:off x="1923377" y="2686438"/>
              <a:ext cx="484203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특정한 사람과의 성적행위나 성적 수치심을 주는 행위의 강요</a:t>
              </a:r>
            </a:p>
          </p:txBody>
        </p:sp>
        <p:sp>
          <p:nvSpPr>
            <p:cNvPr id="162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그룹 162"/>
          <p:cNvGrpSpPr/>
          <p:nvPr/>
        </p:nvGrpSpPr>
        <p:grpSpPr>
          <a:xfrm>
            <a:off x="1188888" y="2120235"/>
            <a:ext cx="1279970" cy="258532"/>
            <a:chOff x="1691536" y="2686438"/>
            <a:chExt cx="1407969" cy="284386"/>
          </a:xfrm>
        </p:grpSpPr>
        <p:sp>
          <p:nvSpPr>
            <p:cNvPr id="164" name="직사각형 163"/>
            <p:cNvSpPr/>
            <p:nvPr/>
          </p:nvSpPr>
          <p:spPr>
            <a:xfrm>
              <a:off x="1923380" y="2686438"/>
              <a:ext cx="1176125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성추행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성폭행</a:t>
              </a:r>
            </a:p>
          </p:txBody>
        </p:sp>
        <p:sp>
          <p:nvSpPr>
            <p:cNvPr id="16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1188889" y="2443098"/>
            <a:ext cx="701284" cy="243593"/>
            <a:chOff x="1691536" y="2696916"/>
            <a:chExt cx="771413" cy="267953"/>
          </a:xfrm>
        </p:grpSpPr>
        <p:sp>
          <p:nvSpPr>
            <p:cNvPr id="173" name="직사각형 172"/>
            <p:cNvSpPr/>
            <p:nvPr/>
          </p:nvSpPr>
          <p:spPr>
            <a:xfrm>
              <a:off x="1923378" y="2696916"/>
              <a:ext cx="539571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성희롱</a:t>
              </a:r>
            </a:p>
          </p:txBody>
        </p:sp>
        <p:sp>
          <p:nvSpPr>
            <p:cNvPr id="174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그룹 174"/>
          <p:cNvGrpSpPr/>
          <p:nvPr/>
        </p:nvGrpSpPr>
        <p:grpSpPr>
          <a:xfrm>
            <a:off x="1188890" y="2759419"/>
            <a:ext cx="2728762" cy="258532"/>
            <a:chOff x="1691536" y="2696916"/>
            <a:chExt cx="3001639" cy="284386"/>
          </a:xfrm>
        </p:grpSpPr>
        <p:sp>
          <p:nvSpPr>
            <p:cNvPr id="176" name="직사각형 175"/>
            <p:cNvSpPr/>
            <p:nvPr/>
          </p:nvSpPr>
          <p:spPr>
            <a:xfrm>
              <a:off x="1923378" y="2696916"/>
              <a:ext cx="2769797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spc="-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성매매를 요구하거나 강요하는 행위</a:t>
              </a:r>
            </a:p>
          </p:txBody>
        </p:sp>
        <p:sp>
          <p:nvSpPr>
            <p:cNvPr id="1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3200465" y="1366561"/>
            <a:ext cx="287172" cy="298611"/>
            <a:chOff x="1116013" y="-1731963"/>
            <a:chExt cx="9923463" cy="10318751"/>
          </a:xfrm>
          <a:solidFill>
            <a:schemeClr val="bg1"/>
          </a:solidFill>
        </p:grpSpPr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3924295" y="-1731963"/>
              <a:ext cx="4029070" cy="40306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6256329" y="584211"/>
              <a:ext cx="4783147" cy="5502290"/>
            </a:xfrm>
            <a:custGeom>
              <a:avLst/>
              <a:gdLst>
                <a:gd name="T0" fmla="*/ 1191 w 1274"/>
                <a:gd name="T1" fmla="*/ 219 h 1466"/>
                <a:gd name="T2" fmla="*/ 946 w 1274"/>
                <a:gd name="T3" fmla="*/ 594 h 1466"/>
                <a:gd name="T4" fmla="*/ 829 w 1274"/>
                <a:gd name="T5" fmla="*/ 996 h 1466"/>
                <a:gd name="T6" fmla="*/ 647 w 1274"/>
                <a:gd name="T7" fmla="*/ 1280 h 1466"/>
                <a:gd name="T8" fmla="*/ 613 w 1274"/>
                <a:gd name="T9" fmla="*/ 1289 h 1466"/>
                <a:gd name="T10" fmla="*/ 761 w 1274"/>
                <a:gd name="T11" fmla="*/ 1007 h 1466"/>
                <a:gd name="T12" fmla="*/ 688 w 1274"/>
                <a:gd name="T13" fmla="*/ 961 h 1466"/>
                <a:gd name="T14" fmla="*/ 522 w 1274"/>
                <a:gd name="T15" fmla="*/ 1229 h 1466"/>
                <a:gd name="T16" fmla="*/ 421 w 1274"/>
                <a:gd name="T17" fmla="*/ 1375 h 1466"/>
                <a:gd name="T18" fmla="*/ 388 w 1274"/>
                <a:gd name="T19" fmla="*/ 1336 h 1466"/>
                <a:gd name="T20" fmla="*/ 630 w 1274"/>
                <a:gd name="T21" fmla="*/ 872 h 1466"/>
                <a:gd name="T22" fmla="*/ 321 w 1274"/>
                <a:gd name="T23" fmla="*/ 1281 h 1466"/>
                <a:gd name="T24" fmla="*/ 315 w 1274"/>
                <a:gd name="T25" fmla="*/ 1291 h 1466"/>
                <a:gd name="T26" fmla="*/ 250 w 1274"/>
                <a:gd name="T27" fmla="*/ 1380 h 1466"/>
                <a:gd name="T28" fmla="*/ 225 w 1274"/>
                <a:gd name="T29" fmla="*/ 1340 h 1466"/>
                <a:gd name="T30" fmla="*/ 302 w 1274"/>
                <a:gd name="T31" fmla="*/ 1218 h 1466"/>
                <a:gd name="T32" fmla="*/ 529 w 1274"/>
                <a:gd name="T33" fmla="*/ 858 h 1466"/>
                <a:gd name="T34" fmla="*/ 456 w 1274"/>
                <a:gd name="T35" fmla="*/ 813 h 1466"/>
                <a:gd name="T36" fmla="*/ 215 w 1274"/>
                <a:gd name="T37" fmla="*/ 1181 h 1466"/>
                <a:gd name="T38" fmla="*/ 182 w 1274"/>
                <a:gd name="T39" fmla="*/ 1141 h 1466"/>
                <a:gd name="T40" fmla="*/ 417 w 1274"/>
                <a:gd name="T41" fmla="*/ 697 h 1466"/>
                <a:gd name="T42" fmla="*/ 153 w 1274"/>
                <a:gd name="T43" fmla="*/ 766 h 1466"/>
                <a:gd name="T44" fmla="*/ 110 w 1274"/>
                <a:gd name="T45" fmla="*/ 738 h 1466"/>
                <a:gd name="T46" fmla="*/ 379 w 1274"/>
                <a:gd name="T47" fmla="*/ 534 h 1466"/>
                <a:gd name="T48" fmla="*/ 681 w 1274"/>
                <a:gd name="T49" fmla="*/ 386 h 1466"/>
                <a:gd name="T50" fmla="*/ 873 w 1274"/>
                <a:gd name="T51" fmla="*/ 70 h 1466"/>
                <a:gd name="T52" fmla="*/ 798 w 1274"/>
                <a:gd name="T53" fmla="*/ 28 h 1466"/>
                <a:gd name="T54" fmla="*/ 315 w 1274"/>
                <a:gd name="T55" fmla="*/ 477 h 1466"/>
                <a:gd name="T56" fmla="*/ 27 w 1274"/>
                <a:gd name="T57" fmla="*/ 758 h 1466"/>
                <a:gd name="T58" fmla="*/ 187 w 1274"/>
                <a:gd name="T59" fmla="*/ 845 h 1466"/>
                <a:gd name="T60" fmla="*/ 109 w 1274"/>
                <a:gd name="T61" fmla="*/ 1095 h 1466"/>
                <a:gd name="T62" fmla="*/ 172 w 1274"/>
                <a:gd name="T63" fmla="*/ 1262 h 1466"/>
                <a:gd name="T64" fmla="*/ 186 w 1274"/>
                <a:gd name="T65" fmla="*/ 1449 h 1466"/>
                <a:gd name="T66" fmla="*/ 269 w 1274"/>
                <a:gd name="T67" fmla="*/ 1463 h 1466"/>
                <a:gd name="T68" fmla="*/ 356 w 1274"/>
                <a:gd name="T69" fmla="*/ 1444 h 1466"/>
                <a:gd name="T70" fmla="*/ 440 w 1274"/>
                <a:gd name="T71" fmla="*/ 1459 h 1466"/>
                <a:gd name="T72" fmla="*/ 549 w 1274"/>
                <a:gd name="T73" fmla="*/ 1347 h 1466"/>
                <a:gd name="T74" fmla="*/ 625 w 1274"/>
                <a:gd name="T75" fmla="*/ 1378 h 1466"/>
                <a:gd name="T76" fmla="*/ 720 w 1274"/>
                <a:gd name="T77" fmla="*/ 1326 h 1466"/>
                <a:gd name="T78" fmla="*/ 901 w 1274"/>
                <a:gd name="T79" fmla="*/ 1044 h 1466"/>
                <a:gd name="T80" fmla="*/ 1030 w 1274"/>
                <a:gd name="T81" fmla="*/ 575 h 1466"/>
                <a:gd name="T82" fmla="*/ 1251 w 1274"/>
                <a:gd name="T83" fmla="*/ 211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4" h="1466">
                  <a:moveTo>
                    <a:pt x="1251" y="211"/>
                  </a:moveTo>
                  <a:cubicBezTo>
                    <a:pt x="1233" y="197"/>
                    <a:pt x="1206" y="200"/>
                    <a:pt x="1191" y="219"/>
                  </a:cubicBezTo>
                  <a:cubicBezTo>
                    <a:pt x="1009" y="457"/>
                    <a:pt x="947" y="543"/>
                    <a:pt x="947" y="544"/>
                  </a:cubicBezTo>
                  <a:cubicBezTo>
                    <a:pt x="936" y="559"/>
                    <a:pt x="936" y="579"/>
                    <a:pt x="946" y="594"/>
                  </a:cubicBezTo>
                  <a:cubicBezTo>
                    <a:pt x="961" y="674"/>
                    <a:pt x="957" y="745"/>
                    <a:pt x="936" y="804"/>
                  </a:cubicBezTo>
                  <a:cubicBezTo>
                    <a:pt x="912" y="872"/>
                    <a:pt x="872" y="932"/>
                    <a:pt x="829" y="996"/>
                  </a:cubicBezTo>
                  <a:cubicBezTo>
                    <a:pt x="816" y="1016"/>
                    <a:pt x="803" y="1035"/>
                    <a:pt x="791" y="1055"/>
                  </a:cubicBezTo>
                  <a:cubicBezTo>
                    <a:pt x="647" y="1280"/>
                    <a:pt x="647" y="1280"/>
                    <a:pt x="647" y="1280"/>
                  </a:cubicBezTo>
                  <a:cubicBezTo>
                    <a:pt x="644" y="1286"/>
                    <a:pt x="638" y="1290"/>
                    <a:pt x="631" y="1292"/>
                  </a:cubicBezTo>
                  <a:cubicBezTo>
                    <a:pt x="625" y="1293"/>
                    <a:pt x="618" y="1292"/>
                    <a:pt x="613" y="1289"/>
                  </a:cubicBezTo>
                  <a:cubicBezTo>
                    <a:pt x="601" y="1281"/>
                    <a:pt x="598" y="1265"/>
                    <a:pt x="605" y="1253"/>
                  </a:cubicBezTo>
                  <a:cubicBezTo>
                    <a:pt x="761" y="1007"/>
                    <a:pt x="761" y="1007"/>
                    <a:pt x="761" y="1007"/>
                  </a:cubicBezTo>
                  <a:cubicBezTo>
                    <a:pt x="773" y="987"/>
                    <a:pt x="767" y="960"/>
                    <a:pt x="747" y="948"/>
                  </a:cubicBezTo>
                  <a:cubicBezTo>
                    <a:pt x="727" y="935"/>
                    <a:pt x="701" y="941"/>
                    <a:pt x="688" y="961"/>
                  </a:cubicBezTo>
                  <a:cubicBezTo>
                    <a:pt x="533" y="1207"/>
                    <a:pt x="533" y="1207"/>
                    <a:pt x="533" y="1207"/>
                  </a:cubicBezTo>
                  <a:cubicBezTo>
                    <a:pt x="528" y="1214"/>
                    <a:pt x="525" y="1221"/>
                    <a:pt x="522" y="1229"/>
                  </a:cubicBezTo>
                  <a:cubicBezTo>
                    <a:pt x="437" y="1363"/>
                    <a:pt x="437" y="1363"/>
                    <a:pt x="437" y="1363"/>
                  </a:cubicBezTo>
                  <a:cubicBezTo>
                    <a:pt x="434" y="1369"/>
                    <a:pt x="428" y="1373"/>
                    <a:pt x="421" y="1375"/>
                  </a:cubicBezTo>
                  <a:cubicBezTo>
                    <a:pt x="415" y="1376"/>
                    <a:pt x="408" y="1375"/>
                    <a:pt x="403" y="1372"/>
                  </a:cubicBezTo>
                  <a:cubicBezTo>
                    <a:pt x="391" y="1364"/>
                    <a:pt x="385" y="1347"/>
                    <a:pt x="388" y="1336"/>
                  </a:cubicBezTo>
                  <a:cubicBezTo>
                    <a:pt x="643" y="932"/>
                    <a:pt x="643" y="932"/>
                    <a:pt x="643" y="932"/>
                  </a:cubicBezTo>
                  <a:cubicBezTo>
                    <a:pt x="656" y="912"/>
                    <a:pt x="650" y="885"/>
                    <a:pt x="630" y="872"/>
                  </a:cubicBezTo>
                  <a:cubicBezTo>
                    <a:pt x="610" y="860"/>
                    <a:pt x="584" y="866"/>
                    <a:pt x="571" y="886"/>
                  </a:cubicBezTo>
                  <a:cubicBezTo>
                    <a:pt x="321" y="1281"/>
                    <a:pt x="321" y="1281"/>
                    <a:pt x="321" y="1281"/>
                  </a:cubicBezTo>
                  <a:cubicBezTo>
                    <a:pt x="320" y="1283"/>
                    <a:pt x="319" y="1284"/>
                    <a:pt x="317" y="1286"/>
                  </a:cubicBezTo>
                  <a:cubicBezTo>
                    <a:pt x="316" y="1288"/>
                    <a:pt x="316" y="1290"/>
                    <a:pt x="315" y="1291"/>
                  </a:cubicBezTo>
                  <a:cubicBezTo>
                    <a:pt x="266" y="1368"/>
                    <a:pt x="266" y="1368"/>
                    <a:pt x="266" y="1368"/>
                  </a:cubicBezTo>
                  <a:cubicBezTo>
                    <a:pt x="263" y="1374"/>
                    <a:pt x="257" y="1378"/>
                    <a:pt x="250" y="1380"/>
                  </a:cubicBezTo>
                  <a:cubicBezTo>
                    <a:pt x="244" y="1381"/>
                    <a:pt x="237" y="1380"/>
                    <a:pt x="232" y="1376"/>
                  </a:cubicBezTo>
                  <a:cubicBezTo>
                    <a:pt x="220" y="1369"/>
                    <a:pt x="217" y="1353"/>
                    <a:pt x="225" y="1340"/>
                  </a:cubicBezTo>
                  <a:cubicBezTo>
                    <a:pt x="301" y="1219"/>
                    <a:pt x="301" y="1219"/>
                    <a:pt x="301" y="1219"/>
                  </a:cubicBezTo>
                  <a:cubicBezTo>
                    <a:pt x="302" y="1219"/>
                    <a:pt x="302" y="1218"/>
                    <a:pt x="302" y="1218"/>
                  </a:cubicBezTo>
                  <a:cubicBezTo>
                    <a:pt x="302" y="1217"/>
                    <a:pt x="302" y="1217"/>
                    <a:pt x="303" y="1217"/>
                  </a:cubicBezTo>
                  <a:cubicBezTo>
                    <a:pt x="529" y="858"/>
                    <a:pt x="529" y="858"/>
                    <a:pt x="529" y="858"/>
                  </a:cubicBezTo>
                  <a:cubicBezTo>
                    <a:pt x="542" y="838"/>
                    <a:pt x="536" y="812"/>
                    <a:pt x="515" y="799"/>
                  </a:cubicBezTo>
                  <a:cubicBezTo>
                    <a:pt x="495" y="787"/>
                    <a:pt x="469" y="793"/>
                    <a:pt x="456" y="813"/>
                  </a:cubicBezTo>
                  <a:cubicBezTo>
                    <a:pt x="229" y="1173"/>
                    <a:pt x="229" y="1173"/>
                    <a:pt x="229" y="1173"/>
                  </a:cubicBezTo>
                  <a:cubicBezTo>
                    <a:pt x="225" y="1178"/>
                    <a:pt x="219" y="1180"/>
                    <a:pt x="215" y="1181"/>
                  </a:cubicBezTo>
                  <a:cubicBezTo>
                    <a:pt x="206" y="1183"/>
                    <a:pt x="196" y="1181"/>
                    <a:pt x="189" y="1176"/>
                  </a:cubicBezTo>
                  <a:cubicBezTo>
                    <a:pt x="177" y="1169"/>
                    <a:pt x="174" y="1153"/>
                    <a:pt x="182" y="1141"/>
                  </a:cubicBezTo>
                  <a:cubicBezTo>
                    <a:pt x="416" y="769"/>
                    <a:pt x="416" y="769"/>
                    <a:pt x="416" y="769"/>
                  </a:cubicBezTo>
                  <a:cubicBezTo>
                    <a:pt x="440" y="731"/>
                    <a:pt x="425" y="706"/>
                    <a:pt x="417" y="697"/>
                  </a:cubicBezTo>
                  <a:cubicBezTo>
                    <a:pt x="410" y="688"/>
                    <a:pt x="387" y="669"/>
                    <a:pt x="346" y="686"/>
                  </a:cubicBezTo>
                  <a:cubicBezTo>
                    <a:pt x="153" y="766"/>
                    <a:pt x="153" y="766"/>
                    <a:pt x="153" y="766"/>
                  </a:cubicBezTo>
                  <a:cubicBezTo>
                    <a:pt x="147" y="769"/>
                    <a:pt x="140" y="769"/>
                    <a:pt x="133" y="765"/>
                  </a:cubicBezTo>
                  <a:cubicBezTo>
                    <a:pt x="122" y="760"/>
                    <a:pt x="113" y="749"/>
                    <a:pt x="110" y="738"/>
                  </a:cubicBezTo>
                  <a:cubicBezTo>
                    <a:pt x="107" y="726"/>
                    <a:pt x="101" y="702"/>
                    <a:pt x="198" y="665"/>
                  </a:cubicBezTo>
                  <a:cubicBezTo>
                    <a:pt x="279" y="633"/>
                    <a:pt x="328" y="592"/>
                    <a:pt x="379" y="534"/>
                  </a:cubicBezTo>
                  <a:cubicBezTo>
                    <a:pt x="442" y="464"/>
                    <a:pt x="521" y="388"/>
                    <a:pt x="656" y="393"/>
                  </a:cubicBezTo>
                  <a:cubicBezTo>
                    <a:pt x="665" y="393"/>
                    <a:pt x="674" y="391"/>
                    <a:pt x="681" y="386"/>
                  </a:cubicBezTo>
                  <a:cubicBezTo>
                    <a:pt x="695" y="384"/>
                    <a:pt x="707" y="376"/>
                    <a:pt x="714" y="363"/>
                  </a:cubicBezTo>
                  <a:cubicBezTo>
                    <a:pt x="714" y="362"/>
                    <a:pt x="750" y="290"/>
                    <a:pt x="873" y="70"/>
                  </a:cubicBezTo>
                  <a:cubicBezTo>
                    <a:pt x="885" y="49"/>
                    <a:pt x="878" y="23"/>
                    <a:pt x="857" y="11"/>
                  </a:cubicBezTo>
                  <a:cubicBezTo>
                    <a:pt x="836" y="0"/>
                    <a:pt x="810" y="7"/>
                    <a:pt x="798" y="28"/>
                  </a:cubicBezTo>
                  <a:cubicBezTo>
                    <a:pt x="706" y="193"/>
                    <a:pt x="663" y="275"/>
                    <a:pt x="646" y="307"/>
                  </a:cubicBezTo>
                  <a:cubicBezTo>
                    <a:pt x="468" y="307"/>
                    <a:pt x="369" y="417"/>
                    <a:pt x="315" y="477"/>
                  </a:cubicBezTo>
                  <a:cubicBezTo>
                    <a:pt x="270" y="527"/>
                    <a:pt x="233" y="559"/>
                    <a:pt x="167" y="585"/>
                  </a:cubicBezTo>
                  <a:cubicBezTo>
                    <a:pt x="121" y="603"/>
                    <a:pt x="0" y="650"/>
                    <a:pt x="27" y="758"/>
                  </a:cubicBezTo>
                  <a:cubicBezTo>
                    <a:pt x="35" y="794"/>
                    <a:pt x="61" y="826"/>
                    <a:pt x="95" y="842"/>
                  </a:cubicBezTo>
                  <a:cubicBezTo>
                    <a:pt x="126" y="857"/>
                    <a:pt x="159" y="858"/>
                    <a:pt x="187" y="845"/>
                  </a:cubicBezTo>
                  <a:cubicBezTo>
                    <a:pt x="295" y="800"/>
                    <a:pt x="295" y="800"/>
                    <a:pt x="295" y="800"/>
                  </a:cubicBezTo>
                  <a:cubicBezTo>
                    <a:pt x="109" y="1095"/>
                    <a:pt x="109" y="1095"/>
                    <a:pt x="109" y="1095"/>
                  </a:cubicBezTo>
                  <a:cubicBezTo>
                    <a:pt x="76" y="1147"/>
                    <a:pt x="91" y="1216"/>
                    <a:pt x="142" y="1249"/>
                  </a:cubicBezTo>
                  <a:cubicBezTo>
                    <a:pt x="152" y="1255"/>
                    <a:pt x="162" y="1259"/>
                    <a:pt x="172" y="1262"/>
                  </a:cubicBezTo>
                  <a:cubicBezTo>
                    <a:pt x="152" y="1295"/>
                    <a:pt x="152" y="1295"/>
                    <a:pt x="152" y="1295"/>
                  </a:cubicBezTo>
                  <a:cubicBezTo>
                    <a:pt x="119" y="1347"/>
                    <a:pt x="134" y="1416"/>
                    <a:pt x="186" y="1449"/>
                  </a:cubicBezTo>
                  <a:cubicBezTo>
                    <a:pt x="203" y="1460"/>
                    <a:pt x="224" y="1466"/>
                    <a:pt x="245" y="1466"/>
                  </a:cubicBezTo>
                  <a:cubicBezTo>
                    <a:pt x="253" y="1466"/>
                    <a:pt x="261" y="1465"/>
                    <a:pt x="269" y="1463"/>
                  </a:cubicBezTo>
                  <a:cubicBezTo>
                    <a:pt x="294" y="1458"/>
                    <a:pt x="316" y="1443"/>
                    <a:pt x="332" y="1423"/>
                  </a:cubicBezTo>
                  <a:cubicBezTo>
                    <a:pt x="339" y="1431"/>
                    <a:pt x="347" y="1438"/>
                    <a:pt x="356" y="1444"/>
                  </a:cubicBezTo>
                  <a:cubicBezTo>
                    <a:pt x="374" y="1455"/>
                    <a:pt x="395" y="1461"/>
                    <a:pt x="415" y="1461"/>
                  </a:cubicBezTo>
                  <a:cubicBezTo>
                    <a:pt x="423" y="1461"/>
                    <a:pt x="432" y="1460"/>
                    <a:pt x="440" y="1459"/>
                  </a:cubicBezTo>
                  <a:cubicBezTo>
                    <a:pt x="469" y="1452"/>
                    <a:pt x="494" y="1435"/>
                    <a:pt x="510" y="1409"/>
                  </a:cubicBezTo>
                  <a:cubicBezTo>
                    <a:pt x="549" y="1347"/>
                    <a:pt x="549" y="1347"/>
                    <a:pt x="549" y="1347"/>
                  </a:cubicBezTo>
                  <a:cubicBezTo>
                    <a:pt x="554" y="1352"/>
                    <a:pt x="560" y="1357"/>
                    <a:pt x="566" y="1361"/>
                  </a:cubicBezTo>
                  <a:cubicBezTo>
                    <a:pt x="584" y="1372"/>
                    <a:pt x="605" y="1378"/>
                    <a:pt x="625" y="1378"/>
                  </a:cubicBezTo>
                  <a:cubicBezTo>
                    <a:pt x="633" y="1378"/>
                    <a:pt x="642" y="1377"/>
                    <a:pt x="650" y="1376"/>
                  </a:cubicBezTo>
                  <a:cubicBezTo>
                    <a:pt x="679" y="1369"/>
                    <a:pt x="704" y="1351"/>
                    <a:pt x="720" y="1326"/>
                  </a:cubicBezTo>
                  <a:cubicBezTo>
                    <a:pt x="861" y="1105"/>
                    <a:pt x="861" y="1105"/>
                    <a:pt x="861" y="1105"/>
                  </a:cubicBezTo>
                  <a:cubicBezTo>
                    <a:pt x="874" y="1084"/>
                    <a:pt x="887" y="1064"/>
                    <a:pt x="901" y="1044"/>
                  </a:cubicBezTo>
                  <a:cubicBezTo>
                    <a:pt x="944" y="979"/>
                    <a:pt x="989" y="911"/>
                    <a:pt x="1017" y="833"/>
                  </a:cubicBezTo>
                  <a:cubicBezTo>
                    <a:pt x="1044" y="759"/>
                    <a:pt x="1048" y="673"/>
                    <a:pt x="1030" y="575"/>
                  </a:cubicBezTo>
                  <a:cubicBezTo>
                    <a:pt x="1057" y="539"/>
                    <a:pt x="1125" y="447"/>
                    <a:pt x="1259" y="271"/>
                  </a:cubicBezTo>
                  <a:cubicBezTo>
                    <a:pt x="1274" y="252"/>
                    <a:pt x="1270" y="225"/>
                    <a:pt x="1251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7"/>
            <p:cNvSpPr>
              <a:spLocks noEditPoints="1"/>
            </p:cNvSpPr>
            <p:nvPr/>
          </p:nvSpPr>
          <p:spPr bwMode="auto">
            <a:xfrm>
              <a:off x="1116013" y="2111371"/>
              <a:ext cx="9686928" cy="6475417"/>
            </a:xfrm>
            <a:custGeom>
              <a:avLst/>
              <a:gdLst>
                <a:gd name="T0" fmla="*/ 186 w 2580"/>
                <a:gd name="T1" fmla="*/ 930 h 1725"/>
                <a:gd name="T2" fmla="*/ 20 w 2580"/>
                <a:gd name="T3" fmla="*/ 1534 h 1725"/>
                <a:gd name="T4" fmla="*/ 201 w 2580"/>
                <a:gd name="T5" fmla="*/ 1725 h 1725"/>
                <a:gd name="T6" fmla="*/ 2364 w 2580"/>
                <a:gd name="T7" fmla="*/ 1725 h 1725"/>
                <a:gd name="T8" fmla="*/ 2545 w 2580"/>
                <a:gd name="T9" fmla="*/ 1534 h 1725"/>
                <a:gd name="T10" fmla="*/ 2356 w 2580"/>
                <a:gd name="T11" fmla="*/ 930 h 1725"/>
                <a:gd name="T12" fmla="*/ 2295 w 2580"/>
                <a:gd name="T13" fmla="*/ 755 h 1725"/>
                <a:gd name="T14" fmla="*/ 2162 w 2580"/>
                <a:gd name="T15" fmla="*/ 965 h 1725"/>
                <a:gd name="T16" fmla="*/ 2038 w 2580"/>
                <a:gd name="T17" fmla="*/ 1052 h 1725"/>
                <a:gd name="T18" fmla="*/ 1995 w 2580"/>
                <a:gd name="T19" fmla="*/ 1057 h 1725"/>
                <a:gd name="T20" fmla="*/ 1949 w 2580"/>
                <a:gd name="T21" fmla="*/ 1051 h 1725"/>
                <a:gd name="T22" fmla="*/ 1926 w 2580"/>
                <a:gd name="T23" fmla="*/ 1081 h 1725"/>
                <a:gd name="T24" fmla="*/ 1969 w 2580"/>
                <a:gd name="T25" fmla="*/ 1110 h 1725"/>
                <a:gd name="T26" fmla="*/ 2141 w 2580"/>
                <a:gd name="T27" fmla="*/ 1625 h 1725"/>
                <a:gd name="T28" fmla="*/ 2143 w 2580"/>
                <a:gd name="T29" fmla="*/ 1636 h 1725"/>
                <a:gd name="T30" fmla="*/ 2054 w 2580"/>
                <a:gd name="T31" fmla="*/ 1636 h 1725"/>
                <a:gd name="T32" fmla="*/ 1888 w 2580"/>
                <a:gd name="T33" fmla="*/ 1137 h 1725"/>
                <a:gd name="T34" fmla="*/ 1888 w 2580"/>
                <a:gd name="T35" fmla="*/ 1111 h 1725"/>
                <a:gd name="T36" fmla="*/ 1828 w 2580"/>
                <a:gd name="T37" fmla="*/ 1136 h 1725"/>
                <a:gd name="T38" fmla="*/ 1785 w 2580"/>
                <a:gd name="T39" fmla="*/ 1140 h 1725"/>
                <a:gd name="T40" fmla="*/ 1704 w 2580"/>
                <a:gd name="T41" fmla="*/ 1123 h 1725"/>
                <a:gd name="T42" fmla="*/ 1657 w 2580"/>
                <a:gd name="T43" fmla="*/ 1140 h 1725"/>
                <a:gd name="T44" fmla="*/ 1614 w 2580"/>
                <a:gd name="T45" fmla="*/ 1145 h 1725"/>
                <a:gd name="T46" fmla="*/ 1509 w 2580"/>
                <a:gd name="T47" fmla="*/ 1114 h 1725"/>
                <a:gd name="T48" fmla="*/ 1429 w 2580"/>
                <a:gd name="T49" fmla="*/ 883 h 1725"/>
                <a:gd name="T50" fmla="*/ 1406 w 2580"/>
                <a:gd name="T51" fmla="*/ 642 h 1725"/>
                <a:gd name="T52" fmla="*/ 1477 w 2580"/>
                <a:gd name="T53" fmla="*/ 529 h 1725"/>
                <a:gd name="T54" fmla="*/ 1427 w 2580"/>
                <a:gd name="T55" fmla="*/ 512 h 1725"/>
                <a:gd name="T56" fmla="*/ 1312 w 2580"/>
                <a:gd name="T57" fmla="*/ 372 h 1725"/>
                <a:gd name="T58" fmla="*/ 1505 w 2580"/>
                <a:gd name="T59" fmla="*/ 98 h 1725"/>
                <a:gd name="T60" fmla="*/ 1551 w 2580"/>
                <a:gd name="T61" fmla="*/ 75 h 1725"/>
                <a:gd name="T62" fmla="*/ 1285 w 2580"/>
                <a:gd name="T63" fmla="*/ 136 h 1725"/>
                <a:gd name="T64" fmla="*/ 897 w 2580"/>
                <a:gd name="T65" fmla="*/ 0 h 1725"/>
                <a:gd name="T66" fmla="*/ 186 w 2580"/>
                <a:gd name="T67" fmla="*/ 930 h 1725"/>
                <a:gd name="T68" fmla="*/ 632 w 2580"/>
                <a:gd name="T69" fmla="*/ 1083 h 1725"/>
                <a:gd name="T70" fmla="*/ 660 w 2580"/>
                <a:gd name="T71" fmla="*/ 1137 h 1725"/>
                <a:gd name="T72" fmla="*/ 493 w 2580"/>
                <a:gd name="T73" fmla="*/ 1636 h 1725"/>
                <a:gd name="T74" fmla="*/ 404 w 2580"/>
                <a:gd name="T75" fmla="*/ 1636 h 1725"/>
                <a:gd name="T76" fmla="*/ 406 w 2580"/>
                <a:gd name="T77" fmla="*/ 1625 h 1725"/>
                <a:gd name="T78" fmla="*/ 578 w 2580"/>
                <a:gd name="T79" fmla="*/ 1110 h 1725"/>
                <a:gd name="T80" fmla="*/ 632 w 2580"/>
                <a:gd name="T81" fmla="*/ 1083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80" h="1725">
                  <a:moveTo>
                    <a:pt x="186" y="930"/>
                  </a:moveTo>
                  <a:cubicBezTo>
                    <a:pt x="20" y="1534"/>
                    <a:pt x="20" y="1534"/>
                    <a:pt x="20" y="1534"/>
                  </a:cubicBezTo>
                  <a:cubicBezTo>
                    <a:pt x="0" y="1658"/>
                    <a:pt x="101" y="1725"/>
                    <a:pt x="201" y="1725"/>
                  </a:cubicBezTo>
                  <a:cubicBezTo>
                    <a:pt x="2364" y="1725"/>
                    <a:pt x="2364" y="1725"/>
                    <a:pt x="2364" y="1725"/>
                  </a:cubicBezTo>
                  <a:cubicBezTo>
                    <a:pt x="2464" y="1725"/>
                    <a:pt x="2580" y="1647"/>
                    <a:pt x="2545" y="1534"/>
                  </a:cubicBezTo>
                  <a:cubicBezTo>
                    <a:pt x="2356" y="930"/>
                    <a:pt x="2356" y="930"/>
                    <a:pt x="2356" y="930"/>
                  </a:cubicBezTo>
                  <a:cubicBezTo>
                    <a:pt x="2336" y="869"/>
                    <a:pt x="2316" y="810"/>
                    <a:pt x="2295" y="755"/>
                  </a:cubicBezTo>
                  <a:cubicBezTo>
                    <a:pt x="2162" y="965"/>
                    <a:pt x="2162" y="965"/>
                    <a:pt x="2162" y="965"/>
                  </a:cubicBezTo>
                  <a:cubicBezTo>
                    <a:pt x="2133" y="1010"/>
                    <a:pt x="2089" y="1041"/>
                    <a:pt x="2038" y="1052"/>
                  </a:cubicBezTo>
                  <a:cubicBezTo>
                    <a:pt x="2023" y="1056"/>
                    <a:pt x="2009" y="1057"/>
                    <a:pt x="1995" y="1057"/>
                  </a:cubicBezTo>
                  <a:cubicBezTo>
                    <a:pt x="1979" y="1057"/>
                    <a:pt x="1964" y="1055"/>
                    <a:pt x="1949" y="1051"/>
                  </a:cubicBezTo>
                  <a:cubicBezTo>
                    <a:pt x="1942" y="1062"/>
                    <a:pt x="1934" y="1072"/>
                    <a:pt x="1926" y="1081"/>
                  </a:cubicBezTo>
                  <a:cubicBezTo>
                    <a:pt x="1945" y="1079"/>
                    <a:pt x="1963" y="1091"/>
                    <a:pt x="1969" y="1110"/>
                  </a:cubicBezTo>
                  <a:cubicBezTo>
                    <a:pt x="2141" y="1625"/>
                    <a:pt x="2141" y="1625"/>
                    <a:pt x="2141" y="1625"/>
                  </a:cubicBezTo>
                  <a:cubicBezTo>
                    <a:pt x="2142" y="1629"/>
                    <a:pt x="2143" y="1632"/>
                    <a:pt x="2143" y="1636"/>
                  </a:cubicBezTo>
                  <a:cubicBezTo>
                    <a:pt x="2054" y="1636"/>
                    <a:pt x="2054" y="1636"/>
                    <a:pt x="2054" y="1636"/>
                  </a:cubicBezTo>
                  <a:cubicBezTo>
                    <a:pt x="1888" y="1137"/>
                    <a:pt x="1888" y="1137"/>
                    <a:pt x="1888" y="1137"/>
                  </a:cubicBezTo>
                  <a:cubicBezTo>
                    <a:pt x="1885" y="1128"/>
                    <a:pt x="1885" y="1119"/>
                    <a:pt x="1888" y="1111"/>
                  </a:cubicBezTo>
                  <a:cubicBezTo>
                    <a:pt x="1869" y="1122"/>
                    <a:pt x="1849" y="1131"/>
                    <a:pt x="1828" y="1136"/>
                  </a:cubicBezTo>
                  <a:cubicBezTo>
                    <a:pt x="1813" y="1139"/>
                    <a:pt x="1799" y="1140"/>
                    <a:pt x="1785" y="1140"/>
                  </a:cubicBezTo>
                  <a:cubicBezTo>
                    <a:pt x="1757" y="1140"/>
                    <a:pt x="1730" y="1134"/>
                    <a:pt x="1704" y="1123"/>
                  </a:cubicBezTo>
                  <a:cubicBezTo>
                    <a:pt x="1689" y="1130"/>
                    <a:pt x="1674" y="1136"/>
                    <a:pt x="1657" y="1140"/>
                  </a:cubicBezTo>
                  <a:cubicBezTo>
                    <a:pt x="1643" y="1143"/>
                    <a:pt x="1628" y="1145"/>
                    <a:pt x="1614" y="1145"/>
                  </a:cubicBezTo>
                  <a:cubicBezTo>
                    <a:pt x="1577" y="1145"/>
                    <a:pt x="1541" y="1134"/>
                    <a:pt x="1509" y="1114"/>
                  </a:cubicBezTo>
                  <a:cubicBezTo>
                    <a:pt x="1431" y="1064"/>
                    <a:pt x="1400" y="968"/>
                    <a:pt x="1429" y="883"/>
                  </a:cubicBezTo>
                  <a:cubicBezTo>
                    <a:pt x="1368" y="819"/>
                    <a:pt x="1356" y="720"/>
                    <a:pt x="1406" y="642"/>
                  </a:cubicBezTo>
                  <a:cubicBezTo>
                    <a:pt x="1477" y="529"/>
                    <a:pt x="1477" y="529"/>
                    <a:pt x="1477" y="529"/>
                  </a:cubicBezTo>
                  <a:cubicBezTo>
                    <a:pt x="1460" y="526"/>
                    <a:pt x="1443" y="520"/>
                    <a:pt x="1427" y="512"/>
                  </a:cubicBezTo>
                  <a:cubicBezTo>
                    <a:pt x="1370" y="485"/>
                    <a:pt x="1327" y="432"/>
                    <a:pt x="1312" y="372"/>
                  </a:cubicBezTo>
                  <a:cubicBezTo>
                    <a:pt x="1292" y="289"/>
                    <a:pt x="1309" y="174"/>
                    <a:pt x="1505" y="98"/>
                  </a:cubicBezTo>
                  <a:cubicBezTo>
                    <a:pt x="1522" y="91"/>
                    <a:pt x="1537" y="84"/>
                    <a:pt x="1551" y="75"/>
                  </a:cubicBezTo>
                  <a:cubicBezTo>
                    <a:pt x="1470" y="114"/>
                    <a:pt x="1380" y="136"/>
                    <a:pt x="1285" y="136"/>
                  </a:cubicBezTo>
                  <a:cubicBezTo>
                    <a:pt x="1138" y="136"/>
                    <a:pt x="1004" y="85"/>
                    <a:pt x="897" y="0"/>
                  </a:cubicBezTo>
                  <a:cubicBezTo>
                    <a:pt x="541" y="100"/>
                    <a:pt x="306" y="407"/>
                    <a:pt x="186" y="930"/>
                  </a:cubicBezTo>
                  <a:close/>
                  <a:moveTo>
                    <a:pt x="632" y="1083"/>
                  </a:moveTo>
                  <a:cubicBezTo>
                    <a:pt x="655" y="1090"/>
                    <a:pt x="667" y="1115"/>
                    <a:pt x="660" y="1137"/>
                  </a:cubicBezTo>
                  <a:cubicBezTo>
                    <a:pt x="493" y="1636"/>
                    <a:pt x="493" y="1636"/>
                    <a:pt x="493" y="1636"/>
                  </a:cubicBezTo>
                  <a:cubicBezTo>
                    <a:pt x="404" y="1636"/>
                    <a:pt x="404" y="1636"/>
                    <a:pt x="404" y="1636"/>
                  </a:cubicBezTo>
                  <a:cubicBezTo>
                    <a:pt x="405" y="1632"/>
                    <a:pt x="405" y="1629"/>
                    <a:pt x="406" y="1625"/>
                  </a:cubicBezTo>
                  <a:cubicBezTo>
                    <a:pt x="578" y="1110"/>
                    <a:pt x="578" y="1110"/>
                    <a:pt x="578" y="1110"/>
                  </a:cubicBezTo>
                  <a:cubicBezTo>
                    <a:pt x="586" y="1087"/>
                    <a:pt x="610" y="1075"/>
                    <a:pt x="632" y="10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99" name="그림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68" y="2862647"/>
            <a:ext cx="2506002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89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8904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경제적 착취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981679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노동력의 착취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공적 급여를 포함한 재산의 갈취 및 편취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재산관리나 금전거래에서 장애를 이용하여 손해를 입히는 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838700" y="742197"/>
            <a:ext cx="71309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경제적 착취 대표행위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28460"/>
            <a:ext cx="3711723" cy="517065"/>
            <a:chOff x="1691536" y="2689930"/>
            <a:chExt cx="4082892" cy="568773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89930"/>
              <a:ext cx="3851051" cy="56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폭행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‧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협박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‧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감금 등을 통해 원치 않는 노동 강요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b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 5"/>
          <p:cNvSpPr>
            <a:spLocks/>
          </p:cNvSpPr>
          <p:nvPr/>
        </p:nvSpPr>
        <p:spPr bwMode="auto">
          <a:xfrm flipH="1">
            <a:off x="3224727" y="1257760"/>
            <a:ext cx="567233" cy="566812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163" name="그룹 162"/>
          <p:cNvGrpSpPr/>
          <p:nvPr/>
        </p:nvGrpSpPr>
        <p:grpSpPr>
          <a:xfrm>
            <a:off x="1188889" y="2120235"/>
            <a:ext cx="1028296" cy="243593"/>
            <a:chOff x="1691536" y="2686438"/>
            <a:chExt cx="1131126" cy="267953"/>
          </a:xfrm>
        </p:grpSpPr>
        <p:sp>
          <p:nvSpPr>
            <p:cNvPr id="164" name="직사각형 163"/>
            <p:cNvSpPr/>
            <p:nvPr/>
          </p:nvSpPr>
          <p:spPr>
            <a:xfrm>
              <a:off x="1923378" y="2686438"/>
              <a:ext cx="899284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노동력착취</a:t>
              </a:r>
            </a:p>
          </p:txBody>
        </p:sp>
        <p:sp>
          <p:nvSpPr>
            <p:cNvPr id="16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 flipH="1">
            <a:off x="3406606" y="1303413"/>
            <a:ext cx="361303" cy="407502"/>
            <a:chOff x="5416550" y="2586038"/>
            <a:chExt cx="1358900" cy="1685925"/>
          </a:xfrm>
          <a:solidFill>
            <a:schemeClr val="bg1"/>
          </a:solidFill>
        </p:grpSpPr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5416550" y="2586038"/>
              <a:ext cx="1277938" cy="866775"/>
            </a:xfrm>
            <a:custGeom>
              <a:avLst/>
              <a:gdLst>
                <a:gd name="T0" fmla="*/ 1370 w 2082"/>
                <a:gd name="T1" fmla="*/ 1188 h 1413"/>
                <a:gd name="T2" fmla="*/ 1087 w 2082"/>
                <a:gd name="T3" fmla="*/ 905 h 1413"/>
                <a:gd name="T4" fmla="*/ 1338 w 2082"/>
                <a:gd name="T5" fmla="*/ 905 h 1413"/>
                <a:gd name="T6" fmla="*/ 1436 w 2082"/>
                <a:gd name="T7" fmla="*/ 1076 h 1413"/>
                <a:gd name="T8" fmla="*/ 1436 w 2082"/>
                <a:gd name="T9" fmla="*/ 1165 h 1413"/>
                <a:gd name="T10" fmla="*/ 1580 w 2082"/>
                <a:gd name="T11" fmla="*/ 1316 h 1413"/>
                <a:gd name="T12" fmla="*/ 1580 w 2082"/>
                <a:gd name="T13" fmla="*/ 1310 h 1413"/>
                <a:gd name="T14" fmla="*/ 1580 w 2082"/>
                <a:gd name="T15" fmla="*/ 944 h 1413"/>
                <a:gd name="T16" fmla="*/ 1492 w 2082"/>
                <a:gd name="T17" fmla="*/ 792 h 1413"/>
                <a:gd name="T18" fmla="*/ 1782 w 2082"/>
                <a:gd name="T19" fmla="*/ 960 h 1413"/>
                <a:gd name="T20" fmla="*/ 2000 w 2082"/>
                <a:gd name="T21" fmla="*/ 901 h 1413"/>
                <a:gd name="T22" fmla="*/ 1594 w 2082"/>
                <a:gd name="T23" fmla="*/ 667 h 1413"/>
                <a:gd name="T24" fmla="*/ 1923 w 2082"/>
                <a:gd name="T25" fmla="*/ 667 h 1413"/>
                <a:gd name="T26" fmla="*/ 2082 w 2082"/>
                <a:gd name="T27" fmla="*/ 508 h 1413"/>
                <a:gd name="T28" fmla="*/ 1582 w 2082"/>
                <a:gd name="T29" fmla="*/ 508 h 1413"/>
                <a:gd name="T30" fmla="*/ 1725 w 2082"/>
                <a:gd name="T31" fmla="*/ 426 h 1413"/>
                <a:gd name="T32" fmla="*/ 1784 w 2082"/>
                <a:gd name="T33" fmla="*/ 243 h 1413"/>
                <a:gd name="T34" fmla="*/ 1327 w 2082"/>
                <a:gd name="T35" fmla="*/ 507 h 1413"/>
                <a:gd name="T36" fmla="*/ 1326 w 2082"/>
                <a:gd name="T37" fmla="*/ 508 h 1413"/>
                <a:gd name="T38" fmla="*/ 690 w 2082"/>
                <a:gd name="T39" fmla="*/ 508 h 1413"/>
                <a:gd name="T40" fmla="*/ 182 w 2082"/>
                <a:gd name="T41" fmla="*/ 0 h 1413"/>
                <a:gd name="T42" fmla="*/ 0 w 2082"/>
                <a:gd name="T43" fmla="*/ 527 h 1413"/>
                <a:gd name="T44" fmla="*/ 1144 w 2082"/>
                <a:gd name="T45" fmla="*/ 1188 h 1413"/>
                <a:gd name="T46" fmla="*/ 1370 w 2082"/>
                <a:gd name="T47" fmla="*/ 1413 h 1413"/>
                <a:gd name="T48" fmla="*/ 1370 w 2082"/>
                <a:gd name="T49" fmla="*/ 1188 h 1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82" h="1413">
                  <a:moveTo>
                    <a:pt x="1370" y="1188"/>
                  </a:moveTo>
                  <a:cubicBezTo>
                    <a:pt x="1087" y="905"/>
                    <a:pt x="1087" y="905"/>
                    <a:pt x="1087" y="905"/>
                  </a:cubicBezTo>
                  <a:cubicBezTo>
                    <a:pt x="1338" y="905"/>
                    <a:pt x="1338" y="905"/>
                    <a:pt x="1338" y="905"/>
                  </a:cubicBezTo>
                  <a:cubicBezTo>
                    <a:pt x="1436" y="1076"/>
                    <a:pt x="1436" y="1076"/>
                    <a:pt x="1436" y="1076"/>
                  </a:cubicBezTo>
                  <a:cubicBezTo>
                    <a:pt x="1436" y="1165"/>
                    <a:pt x="1436" y="1165"/>
                    <a:pt x="1436" y="1165"/>
                  </a:cubicBezTo>
                  <a:cubicBezTo>
                    <a:pt x="1436" y="1246"/>
                    <a:pt x="1500" y="1312"/>
                    <a:pt x="1580" y="1316"/>
                  </a:cubicBezTo>
                  <a:cubicBezTo>
                    <a:pt x="1580" y="1310"/>
                    <a:pt x="1580" y="1310"/>
                    <a:pt x="1580" y="1310"/>
                  </a:cubicBezTo>
                  <a:cubicBezTo>
                    <a:pt x="1580" y="944"/>
                    <a:pt x="1580" y="944"/>
                    <a:pt x="1580" y="944"/>
                  </a:cubicBezTo>
                  <a:cubicBezTo>
                    <a:pt x="1492" y="792"/>
                    <a:pt x="1492" y="792"/>
                    <a:pt x="1492" y="792"/>
                  </a:cubicBezTo>
                  <a:cubicBezTo>
                    <a:pt x="1782" y="960"/>
                    <a:pt x="1782" y="960"/>
                    <a:pt x="1782" y="960"/>
                  </a:cubicBezTo>
                  <a:cubicBezTo>
                    <a:pt x="1858" y="1004"/>
                    <a:pt x="1956" y="978"/>
                    <a:pt x="2000" y="901"/>
                  </a:cubicBezTo>
                  <a:cubicBezTo>
                    <a:pt x="1594" y="667"/>
                    <a:pt x="1594" y="667"/>
                    <a:pt x="1594" y="667"/>
                  </a:cubicBezTo>
                  <a:cubicBezTo>
                    <a:pt x="1923" y="667"/>
                    <a:pt x="1923" y="667"/>
                    <a:pt x="1923" y="667"/>
                  </a:cubicBezTo>
                  <a:cubicBezTo>
                    <a:pt x="2011" y="667"/>
                    <a:pt x="2082" y="596"/>
                    <a:pt x="2082" y="508"/>
                  </a:cubicBezTo>
                  <a:cubicBezTo>
                    <a:pt x="1582" y="508"/>
                    <a:pt x="1582" y="508"/>
                    <a:pt x="1582" y="508"/>
                  </a:cubicBezTo>
                  <a:cubicBezTo>
                    <a:pt x="1725" y="426"/>
                    <a:pt x="1725" y="426"/>
                    <a:pt x="1725" y="426"/>
                  </a:cubicBezTo>
                  <a:cubicBezTo>
                    <a:pt x="1789" y="389"/>
                    <a:pt x="1813" y="310"/>
                    <a:pt x="1784" y="243"/>
                  </a:cubicBezTo>
                  <a:cubicBezTo>
                    <a:pt x="1327" y="507"/>
                    <a:pt x="1327" y="507"/>
                    <a:pt x="1327" y="507"/>
                  </a:cubicBezTo>
                  <a:cubicBezTo>
                    <a:pt x="1326" y="508"/>
                    <a:pt x="1326" y="508"/>
                    <a:pt x="1326" y="508"/>
                  </a:cubicBezTo>
                  <a:cubicBezTo>
                    <a:pt x="690" y="508"/>
                    <a:pt x="690" y="508"/>
                    <a:pt x="690" y="508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1144" y="1188"/>
                    <a:pt x="1144" y="1188"/>
                    <a:pt x="1144" y="1188"/>
                  </a:cubicBezTo>
                  <a:cubicBezTo>
                    <a:pt x="1370" y="1413"/>
                    <a:pt x="1370" y="1413"/>
                    <a:pt x="1370" y="1413"/>
                  </a:cubicBezTo>
                  <a:cubicBezTo>
                    <a:pt x="1432" y="1351"/>
                    <a:pt x="1432" y="1250"/>
                    <a:pt x="1370" y="1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Freeform 6"/>
            <p:cNvSpPr>
              <a:spLocks noEditPoints="1"/>
            </p:cNvSpPr>
            <p:nvPr/>
          </p:nvSpPr>
          <p:spPr bwMode="auto">
            <a:xfrm>
              <a:off x="6197600" y="3417888"/>
              <a:ext cx="577850" cy="854075"/>
            </a:xfrm>
            <a:custGeom>
              <a:avLst/>
              <a:gdLst>
                <a:gd name="T0" fmla="*/ 327 w 364"/>
                <a:gd name="T1" fmla="*/ 130 h 538"/>
                <a:gd name="T2" fmla="*/ 343 w 364"/>
                <a:gd name="T3" fmla="*/ 71 h 538"/>
                <a:gd name="T4" fmla="*/ 76 w 364"/>
                <a:gd name="T5" fmla="*/ 0 h 538"/>
                <a:gd name="T6" fmla="*/ 42 w 364"/>
                <a:gd name="T7" fmla="*/ 130 h 538"/>
                <a:gd name="T8" fmla="*/ 0 w 364"/>
                <a:gd name="T9" fmla="*/ 130 h 538"/>
                <a:gd name="T10" fmla="*/ 0 w 364"/>
                <a:gd name="T11" fmla="*/ 433 h 538"/>
                <a:gd name="T12" fmla="*/ 182 w 364"/>
                <a:gd name="T13" fmla="*/ 538 h 538"/>
                <a:gd name="T14" fmla="*/ 364 w 364"/>
                <a:gd name="T15" fmla="*/ 433 h 538"/>
                <a:gd name="T16" fmla="*/ 364 w 364"/>
                <a:gd name="T17" fmla="*/ 130 h 538"/>
                <a:gd name="T18" fmla="*/ 327 w 364"/>
                <a:gd name="T19" fmla="*/ 130 h 538"/>
                <a:gd name="T20" fmla="*/ 92 w 364"/>
                <a:gd name="T21" fmla="*/ 26 h 538"/>
                <a:gd name="T22" fmla="*/ 316 w 364"/>
                <a:gd name="T23" fmla="*/ 87 h 538"/>
                <a:gd name="T24" fmla="*/ 305 w 364"/>
                <a:gd name="T25" fmla="*/ 130 h 538"/>
                <a:gd name="T26" fmla="*/ 64 w 364"/>
                <a:gd name="T27" fmla="*/ 130 h 538"/>
                <a:gd name="T28" fmla="*/ 92 w 364"/>
                <a:gd name="T29" fmla="*/ 2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4" h="538">
                  <a:moveTo>
                    <a:pt x="327" y="130"/>
                  </a:moveTo>
                  <a:lnTo>
                    <a:pt x="343" y="71"/>
                  </a:lnTo>
                  <a:lnTo>
                    <a:pt x="76" y="0"/>
                  </a:lnTo>
                  <a:lnTo>
                    <a:pt x="42" y="130"/>
                  </a:lnTo>
                  <a:lnTo>
                    <a:pt x="0" y="130"/>
                  </a:lnTo>
                  <a:lnTo>
                    <a:pt x="0" y="433"/>
                  </a:lnTo>
                  <a:lnTo>
                    <a:pt x="182" y="538"/>
                  </a:lnTo>
                  <a:lnTo>
                    <a:pt x="364" y="433"/>
                  </a:lnTo>
                  <a:lnTo>
                    <a:pt x="364" y="130"/>
                  </a:lnTo>
                  <a:lnTo>
                    <a:pt x="327" y="130"/>
                  </a:lnTo>
                  <a:close/>
                  <a:moveTo>
                    <a:pt x="92" y="26"/>
                  </a:moveTo>
                  <a:lnTo>
                    <a:pt x="316" y="87"/>
                  </a:lnTo>
                  <a:lnTo>
                    <a:pt x="305" y="130"/>
                  </a:lnTo>
                  <a:lnTo>
                    <a:pt x="64" y="130"/>
                  </a:lnTo>
                  <a:lnTo>
                    <a:pt x="9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07" name="그룹 106"/>
          <p:cNvGrpSpPr/>
          <p:nvPr/>
        </p:nvGrpSpPr>
        <p:grpSpPr>
          <a:xfrm>
            <a:off x="3951140" y="5004586"/>
            <a:ext cx="4588567" cy="517065"/>
            <a:chOff x="1691536" y="2689930"/>
            <a:chExt cx="5047420" cy="568773"/>
          </a:xfrm>
        </p:grpSpPr>
        <p:sp>
          <p:nvSpPr>
            <p:cNvPr id="108" name="직사각형 107"/>
            <p:cNvSpPr/>
            <p:nvPr/>
          </p:nvSpPr>
          <p:spPr>
            <a:xfrm>
              <a:off x="1923377" y="2689930"/>
              <a:ext cx="4815579" cy="56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장애인에게 구걸을 하게 하거나</a:t>
              </a:r>
              <a: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장애인을 이용해 구걸 한 경우 </a:t>
              </a:r>
              <a: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b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10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3951140" y="5580712"/>
            <a:ext cx="6350265" cy="258532"/>
            <a:chOff x="1691536" y="2689930"/>
            <a:chExt cx="6985289" cy="284386"/>
          </a:xfrm>
        </p:grpSpPr>
        <p:sp>
          <p:nvSpPr>
            <p:cNvPr id="111" name="직사각형 110"/>
            <p:cNvSpPr/>
            <p:nvPr/>
          </p:nvSpPr>
          <p:spPr>
            <a:xfrm>
              <a:off x="1923377" y="2689930"/>
              <a:ext cx="6753448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증여 또는 급여된 금품을 목적 외로 사용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 </a:t>
              </a:r>
            </a:p>
          </p:txBody>
        </p:sp>
        <p:sp>
          <p:nvSpPr>
            <p:cNvPr id="112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3951140" y="2146398"/>
            <a:ext cx="3214791" cy="243593"/>
            <a:chOff x="1691536" y="2707394"/>
            <a:chExt cx="3536270" cy="267953"/>
          </a:xfrm>
        </p:grpSpPr>
        <p:sp>
          <p:nvSpPr>
            <p:cNvPr id="117" name="직사각형 116"/>
            <p:cNvSpPr/>
            <p:nvPr/>
          </p:nvSpPr>
          <p:spPr>
            <a:xfrm>
              <a:off x="1923377" y="2707394"/>
              <a:ext cx="3304429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폭행이나 협박 등으로 재산을 빼앗는 행위</a:t>
              </a:r>
            </a:p>
          </p:txBody>
        </p:sp>
        <p:sp>
          <p:nvSpPr>
            <p:cNvPr id="11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0" name="그룹 119"/>
          <p:cNvGrpSpPr/>
          <p:nvPr/>
        </p:nvGrpSpPr>
        <p:grpSpPr>
          <a:xfrm>
            <a:off x="3951140" y="2443098"/>
            <a:ext cx="4612610" cy="243593"/>
            <a:chOff x="1691536" y="2686438"/>
            <a:chExt cx="5073871" cy="267953"/>
          </a:xfrm>
        </p:grpSpPr>
        <p:sp>
          <p:nvSpPr>
            <p:cNvPr id="121" name="직사각형 120"/>
            <p:cNvSpPr/>
            <p:nvPr/>
          </p:nvSpPr>
          <p:spPr>
            <a:xfrm>
              <a:off x="1923377" y="2686438"/>
              <a:ext cx="484203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명의를 도용하여 재산을 가로채거나 채무를 발생시키는 행위</a:t>
              </a:r>
            </a:p>
          </p:txBody>
        </p:sp>
        <p:sp>
          <p:nvSpPr>
            <p:cNvPr id="122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3" name="그룹 122"/>
          <p:cNvGrpSpPr/>
          <p:nvPr/>
        </p:nvGrpSpPr>
        <p:grpSpPr>
          <a:xfrm>
            <a:off x="1188890" y="2759419"/>
            <a:ext cx="7346694" cy="243593"/>
            <a:chOff x="1691536" y="2696916"/>
            <a:chExt cx="8081365" cy="267953"/>
          </a:xfrm>
        </p:grpSpPr>
        <p:sp>
          <p:nvSpPr>
            <p:cNvPr id="124" name="직사각형 123"/>
            <p:cNvSpPr/>
            <p:nvPr/>
          </p:nvSpPr>
          <p:spPr>
            <a:xfrm>
              <a:off x="1923378" y="2696916"/>
              <a:ext cx="7849523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폭행</a:t>
              </a:r>
              <a:r>
                <a:rPr lang="en-US" altLang="ko-KR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협박</a:t>
              </a:r>
              <a:r>
                <a:rPr lang="en-US" altLang="ko-KR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기망 등 다양한 방법을 이용하여 현저히 부당한 계약을 체결하거나 권리를 포기하게 하는 행위</a:t>
              </a:r>
            </a:p>
          </p:txBody>
        </p:sp>
        <p:sp>
          <p:nvSpPr>
            <p:cNvPr id="12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26" name="그림 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49" name="그룹 48"/>
          <p:cNvGrpSpPr/>
          <p:nvPr/>
        </p:nvGrpSpPr>
        <p:grpSpPr>
          <a:xfrm>
            <a:off x="1188889" y="2443098"/>
            <a:ext cx="2307494" cy="243593"/>
            <a:chOff x="1691536" y="2696916"/>
            <a:chExt cx="2538245" cy="267953"/>
          </a:xfrm>
        </p:grpSpPr>
        <p:sp>
          <p:nvSpPr>
            <p:cNvPr id="50" name="직사각형 49"/>
            <p:cNvSpPr/>
            <p:nvPr/>
          </p:nvSpPr>
          <p:spPr>
            <a:xfrm>
              <a:off x="1923378" y="2696916"/>
              <a:ext cx="2306403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속여서 재산을 가로채는 행위</a:t>
              </a:r>
            </a:p>
          </p:txBody>
        </p:sp>
        <p:sp>
          <p:nvSpPr>
            <p:cNvPr id="51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02" y="2396200"/>
            <a:ext cx="2731603" cy="24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9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5458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유기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·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방임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759182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감독의 의무가 있는 사람이 장애인을 버리거나 기본적인 보호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치료를 소홀히 하는 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505325" y="742197"/>
            <a:ext cx="7464352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18354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유기</a:t>
            </a:r>
            <a: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방임 대표행위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28460"/>
            <a:ext cx="3310973" cy="517065"/>
            <a:chOff x="1691536" y="2689930"/>
            <a:chExt cx="3642066" cy="568773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89930"/>
              <a:ext cx="3410225" cy="56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유기 또는 방임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b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 5"/>
          <p:cNvSpPr>
            <a:spLocks/>
          </p:cNvSpPr>
          <p:nvPr/>
        </p:nvSpPr>
        <p:spPr bwMode="auto">
          <a:xfrm flipH="1">
            <a:off x="3091377" y="1257760"/>
            <a:ext cx="567233" cy="566812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163" name="그룹 162"/>
          <p:cNvGrpSpPr/>
          <p:nvPr/>
        </p:nvGrpSpPr>
        <p:grpSpPr>
          <a:xfrm>
            <a:off x="1188889" y="2120235"/>
            <a:ext cx="4984508" cy="243593"/>
            <a:chOff x="1691536" y="2686438"/>
            <a:chExt cx="5482961" cy="267953"/>
          </a:xfrm>
        </p:grpSpPr>
        <p:sp>
          <p:nvSpPr>
            <p:cNvPr id="164" name="직사각형 163"/>
            <p:cNvSpPr/>
            <p:nvPr/>
          </p:nvSpPr>
          <p:spPr>
            <a:xfrm>
              <a:off x="1923378" y="2686438"/>
              <a:ext cx="5251119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피해장애인을 본래 거주지가 아닌 장소에 버리고 연락을 끊는 행위</a:t>
              </a:r>
            </a:p>
          </p:txBody>
        </p:sp>
        <p:sp>
          <p:nvSpPr>
            <p:cNvPr id="16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그룹 112"/>
          <p:cNvGrpSpPr/>
          <p:nvPr/>
        </p:nvGrpSpPr>
        <p:grpSpPr>
          <a:xfrm>
            <a:off x="3225203" y="1360831"/>
            <a:ext cx="327333" cy="356113"/>
            <a:chOff x="8156036" y="2934766"/>
            <a:chExt cx="613111" cy="667018"/>
          </a:xfrm>
        </p:grpSpPr>
        <p:grpSp>
          <p:nvGrpSpPr>
            <p:cNvPr id="114" name="그룹 113"/>
            <p:cNvGrpSpPr/>
            <p:nvPr/>
          </p:nvGrpSpPr>
          <p:grpSpPr>
            <a:xfrm>
              <a:off x="8528880" y="2980051"/>
              <a:ext cx="240267" cy="621733"/>
              <a:chOff x="6932657" y="4502935"/>
              <a:chExt cx="425648" cy="1101437"/>
            </a:xfrm>
            <a:solidFill>
              <a:schemeClr val="bg1"/>
            </a:solidFill>
          </p:grpSpPr>
          <p:sp>
            <p:nvSpPr>
              <p:cNvPr id="131" name="Freeform 5"/>
              <p:cNvSpPr>
                <a:spLocks/>
              </p:cNvSpPr>
              <p:nvPr/>
            </p:nvSpPr>
            <p:spPr bwMode="auto">
              <a:xfrm flipH="1">
                <a:off x="7090214" y="4700708"/>
                <a:ext cx="268091" cy="903664"/>
              </a:xfrm>
              <a:custGeom>
                <a:avLst/>
                <a:gdLst>
                  <a:gd name="T0" fmla="*/ 284 w 509"/>
                  <a:gd name="T1" fmla="*/ 460 h 1715"/>
                  <a:gd name="T2" fmla="*/ 203 w 509"/>
                  <a:gd name="T3" fmla="*/ 215 h 1715"/>
                  <a:gd name="T4" fmla="*/ 223 w 509"/>
                  <a:gd name="T5" fmla="*/ 133 h 1715"/>
                  <a:gd name="T6" fmla="*/ 295 w 509"/>
                  <a:gd name="T7" fmla="*/ 90 h 1715"/>
                  <a:gd name="T8" fmla="*/ 311 w 509"/>
                  <a:gd name="T9" fmla="*/ 89 h 1715"/>
                  <a:gd name="T10" fmla="*/ 419 w 509"/>
                  <a:gd name="T11" fmla="*/ 183 h 1715"/>
                  <a:gd name="T12" fmla="*/ 419 w 509"/>
                  <a:gd name="T13" fmla="*/ 183 h 1715"/>
                  <a:gd name="T14" fmla="*/ 419 w 509"/>
                  <a:gd name="T15" fmla="*/ 184 h 1715"/>
                  <a:gd name="T16" fmla="*/ 421 w 509"/>
                  <a:gd name="T17" fmla="*/ 194 h 1715"/>
                  <a:gd name="T18" fmla="*/ 430 w 509"/>
                  <a:gd name="T19" fmla="*/ 233 h 1715"/>
                  <a:gd name="T20" fmla="*/ 460 w 509"/>
                  <a:gd name="T21" fmla="*/ 321 h 1715"/>
                  <a:gd name="T22" fmla="*/ 477 w 509"/>
                  <a:gd name="T23" fmla="*/ 252 h 1715"/>
                  <a:gd name="T24" fmla="*/ 379 w 509"/>
                  <a:gd name="T25" fmla="*/ 19 h 1715"/>
                  <a:gd name="T26" fmla="*/ 95 w 509"/>
                  <a:gd name="T27" fmla="*/ 191 h 1715"/>
                  <a:gd name="T28" fmla="*/ 25 w 509"/>
                  <a:gd name="T29" fmla="*/ 734 h 1715"/>
                  <a:gd name="T30" fmla="*/ 194 w 509"/>
                  <a:gd name="T31" fmla="*/ 899 h 1715"/>
                  <a:gd name="T32" fmla="*/ 233 w 509"/>
                  <a:gd name="T33" fmla="*/ 1178 h 1715"/>
                  <a:gd name="T34" fmla="*/ 165 w 509"/>
                  <a:gd name="T35" fmla="*/ 1544 h 1715"/>
                  <a:gd name="T36" fmla="*/ 237 w 509"/>
                  <a:gd name="T37" fmla="*/ 1707 h 1715"/>
                  <a:gd name="T38" fmla="*/ 282 w 509"/>
                  <a:gd name="T39" fmla="*/ 1715 h 1715"/>
                  <a:gd name="T40" fmla="*/ 400 w 509"/>
                  <a:gd name="T41" fmla="*/ 1634 h 1715"/>
                  <a:gd name="T42" fmla="*/ 485 w 509"/>
                  <a:gd name="T43" fmla="*/ 1178 h 1715"/>
                  <a:gd name="T44" fmla="*/ 411 w 509"/>
                  <a:gd name="T45" fmla="*/ 754 h 1715"/>
                  <a:gd name="T46" fmla="*/ 411 w 509"/>
                  <a:gd name="T47" fmla="*/ 754 h 1715"/>
                  <a:gd name="T48" fmla="*/ 407 w 509"/>
                  <a:gd name="T49" fmla="*/ 649 h 1715"/>
                  <a:gd name="T50" fmla="*/ 284 w 509"/>
                  <a:gd name="T51" fmla="*/ 460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9" h="1715">
                    <a:moveTo>
                      <a:pt x="284" y="460"/>
                    </a:moveTo>
                    <a:cubicBezTo>
                      <a:pt x="226" y="341"/>
                      <a:pt x="207" y="242"/>
                      <a:pt x="203" y="215"/>
                    </a:cubicBezTo>
                    <a:cubicBezTo>
                      <a:pt x="198" y="185"/>
                      <a:pt x="206" y="156"/>
                      <a:pt x="223" y="133"/>
                    </a:cubicBezTo>
                    <a:cubicBezTo>
                      <a:pt x="241" y="110"/>
                      <a:pt x="266" y="95"/>
                      <a:pt x="295" y="90"/>
                    </a:cubicBezTo>
                    <a:cubicBezTo>
                      <a:pt x="300" y="90"/>
                      <a:pt x="306" y="89"/>
                      <a:pt x="311" y="89"/>
                    </a:cubicBezTo>
                    <a:cubicBezTo>
                      <a:pt x="365" y="89"/>
                      <a:pt x="411" y="129"/>
                      <a:pt x="419" y="183"/>
                    </a:cubicBezTo>
                    <a:cubicBezTo>
                      <a:pt x="419" y="183"/>
                      <a:pt x="419" y="183"/>
                      <a:pt x="419" y="183"/>
                    </a:cubicBezTo>
                    <a:cubicBezTo>
                      <a:pt x="419" y="184"/>
                      <a:pt x="419" y="184"/>
                      <a:pt x="419" y="184"/>
                    </a:cubicBezTo>
                    <a:cubicBezTo>
                      <a:pt x="419" y="186"/>
                      <a:pt x="420" y="189"/>
                      <a:pt x="421" y="194"/>
                    </a:cubicBezTo>
                    <a:cubicBezTo>
                      <a:pt x="422" y="202"/>
                      <a:pt x="425" y="216"/>
                      <a:pt x="430" y="233"/>
                    </a:cubicBezTo>
                    <a:cubicBezTo>
                      <a:pt x="436" y="255"/>
                      <a:pt x="446" y="286"/>
                      <a:pt x="460" y="321"/>
                    </a:cubicBezTo>
                    <a:cubicBezTo>
                      <a:pt x="466" y="297"/>
                      <a:pt x="472" y="274"/>
                      <a:pt x="477" y="252"/>
                    </a:cubicBezTo>
                    <a:cubicBezTo>
                      <a:pt x="509" y="154"/>
                      <a:pt x="471" y="39"/>
                      <a:pt x="379" y="19"/>
                    </a:cubicBezTo>
                    <a:cubicBezTo>
                      <a:pt x="286" y="0"/>
                      <a:pt x="152" y="47"/>
                      <a:pt x="95" y="191"/>
                    </a:cubicBezTo>
                    <a:cubicBezTo>
                      <a:pt x="18" y="389"/>
                      <a:pt x="0" y="517"/>
                      <a:pt x="25" y="734"/>
                    </a:cubicBezTo>
                    <a:cubicBezTo>
                      <a:pt x="48" y="850"/>
                      <a:pt x="119" y="888"/>
                      <a:pt x="194" y="899"/>
                    </a:cubicBezTo>
                    <a:cubicBezTo>
                      <a:pt x="213" y="966"/>
                      <a:pt x="233" y="1063"/>
                      <a:pt x="233" y="1178"/>
                    </a:cubicBezTo>
                    <a:cubicBezTo>
                      <a:pt x="233" y="1286"/>
                      <a:pt x="216" y="1411"/>
                      <a:pt x="165" y="1544"/>
                    </a:cubicBezTo>
                    <a:cubicBezTo>
                      <a:pt x="140" y="1609"/>
                      <a:pt x="172" y="1682"/>
                      <a:pt x="237" y="1707"/>
                    </a:cubicBezTo>
                    <a:cubicBezTo>
                      <a:pt x="252" y="1712"/>
                      <a:pt x="267" y="1715"/>
                      <a:pt x="282" y="1715"/>
                    </a:cubicBezTo>
                    <a:cubicBezTo>
                      <a:pt x="333" y="1715"/>
                      <a:pt x="381" y="1684"/>
                      <a:pt x="400" y="1634"/>
                    </a:cubicBezTo>
                    <a:cubicBezTo>
                      <a:pt x="463" y="1469"/>
                      <a:pt x="485" y="1313"/>
                      <a:pt x="485" y="1178"/>
                    </a:cubicBezTo>
                    <a:cubicBezTo>
                      <a:pt x="484" y="984"/>
                      <a:pt x="441" y="834"/>
                      <a:pt x="411" y="754"/>
                    </a:cubicBezTo>
                    <a:cubicBezTo>
                      <a:pt x="411" y="754"/>
                      <a:pt x="411" y="754"/>
                      <a:pt x="411" y="754"/>
                    </a:cubicBezTo>
                    <a:cubicBezTo>
                      <a:pt x="407" y="720"/>
                      <a:pt x="406" y="685"/>
                      <a:pt x="407" y="649"/>
                    </a:cubicBezTo>
                    <a:cubicBezTo>
                      <a:pt x="351" y="584"/>
                      <a:pt x="312" y="518"/>
                      <a:pt x="284" y="4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32" name="Freeform 6"/>
              <p:cNvSpPr>
                <a:spLocks/>
              </p:cNvSpPr>
              <p:nvPr/>
            </p:nvSpPr>
            <p:spPr bwMode="auto">
              <a:xfrm flipH="1">
                <a:off x="6932657" y="4757534"/>
                <a:ext cx="309764" cy="382191"/>
              </a:xfrm>
              <a:custGeom>
                <a:avLst/>
                <a:gdLst>
                  <a:gd name="T0" fmla="*/ 177 w 588"/>
                  <a:gd name="T1" fmla="*/ 90 h 725"/>
                  <a:gd name="T2" fmla="*/ 175 w 588"/>
                  <a:gd name="T3" fmla="*/ 80 h 725"/>
                  <a:gd name="T4" fmla="*/ 175 w 588"/>
                  <a:gd name="T5" fmla="*/ 78 h 725"/>
                  <a:gd name="T6" fmla="*/ 175 w 588"/>
                  <a:gd name="T7" fmla="*/ 78 h 725"/>
                  <a:gd name="T8" fmla="*/ 78 w 588"/>
                  <a:gd name="T9" fmla="*/ 6 h 725"/>
                  <a:gd name="T10" fmla="*/ 7 w 588"/>
                  <a:gd name="T11" fmla="*/ 103 h 725"/>
                  <a:gd name="T12" fmla="*/ 7 w 588"/>
                  <a:gd name="T13" fmla="*/ 103 h 725"/>
                  <a:gd name="T14" fmla="*/ 86 w 588"/>
                  <a:gd name="T15" fmla="*/ 342 h 725"/>
                  <a:gd name="T16" fmla="*/ 455 w 588"/>
                  <a:gd name="T17" fmla="*/ 717 h 725"/>
                  <a:gd name="T18" fmla="*/ 491 w 588"/>
                  <a:gd name="T19" fmla="*/ 725 h 725"/>
                  <a:gd name="T20" fmla="*/ 568 w 588"/>
                  <a:gd name="T21" fmla="*/ 676 h 725"/>
                  <a:gd name="T22" fmla="*/ 527 w 588"/>
                  <a:gd name="T23" fmla="*/ 563 h 725"/>
                  <a:gd name="T24" fmla="*/ 238 w 588"/>
                  <a:gd name="T25" fmla="*/ 267 h 725"/>
                  <a:gd name="T26" fmla="*/ 187 w 588"/>
                  <a:gd name="T27" fmla="*/ 131 h 725"/>
                  <a:gd name="T28" fmla="*/ 177 w 588"/>
                  <a:gd name="T29" fmla="*/ 90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8" h="725">
                    <a:moveTo>
                      <a:pt x="177" y="90"/>
                    </a:moveTo>
                    <a:cubicBezTo>
                      <a:pt x="176" y="86"/>
                      <a:pt x="175" y="82"/>
                      <a:pt x="175" y="80"/>
                    </a:cubicBezTo>
                    <a:cubicBezTo>
                      <a:pt x="175" y="79"/>
                      <a:pt x="175" y="79"/>
                      <a:pt x="175" y="78"/>
                    </a:cubicBezTo>
                    <a:cubicBezTo>
                      <a:pt x="175" y="78"/>
                      <a:pt x="175" y="78"/>
                      <a:pt x="175" y="78"/>
                    </a:cubicBezTo>
                    <a:cubicBezTo>
                      <a:pt x="168" y="32"/>
                      <a:pt x="125" y="0"/>
                      <a:pt x="78" y="6"/>
                    </a:cubicBezTo>
                    <a:cubicBezTo>
                      <a:pt x="32" y="13"/>
                      <a:pt x="0" y="56"/>
                      <a:pt x="7" y="103"/>
                    </a:cubicBezTo>
                    <a:cubicBezTo>
                      <a:pt x="7" y="103"/>
                      <a:pt x="7" y="103"/>
                      <a:pt x="7" y="103"/>
                    </a:cubicBezTo>
                    <a:cubicBezTo>
                      <a:pt x="8" y="108"/>
                      <a:pt x="23" y="213"/>
                      <a:pt x="86" y="342"/>
                    </a:cubicBezTo>
                    <a:cubicBezTo>
                      <a:pt x="148" y="470"/>
                      <a:pt x="260" y="625"/>
                      <a:pt x="455" y="717"/>
                    </a:cubicBezTo>
                    <a:cubicBezTo>
                      <a:pt x="466" y="723"/>
                      <a:pt x="479" y="725"/>
                      <a:pt x="491" y="725"/>
                    </a:cubicBezTo>
                    <a:cubicBezTo>
                      <a:pt x="523" y="725"/>
                      <a:pt x="553" y="707"/>
                      <a:pt x="568" y="676"/>
                    </a:cubicBezTo>
                    <a:cubicBezTo>
                      <a:pt x="588" y="634"/>
                      <a:pt x="570" y="583"/>
                      <a:pt x="527" y="563"/>
                    </a:cubicBezTo>
                    <a:cubicBezTo>
                      <a:pt x="378" y="493"/>
                      <a:pt x="290" y="374"/>
                      <a:pt x="238" y="267"/>
                    </a:cubicBezTo>
                    <a:cubicBezTo>
                      <a:pt x="213" y="215"/>
                      <a:pt x="196" y="166"/>
                      <a:pt x="187" y="131"/>
                    </a:cubicBezTo>
                    <a:cubicBezTo>
                      <a:pt x="182" y="114"/>
                      <a:pt x="179" y="100"/>
                      <a:pt x="177" y="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33" name="Oval 7"/>
              <p:cNvSpPr>
                <a:spLocks noChangeArrowheads="1"/>
              </p:cNvSpPr>
              <p:nvPr/>
            </p:nvSpPr>
            <p:spPr bwMode="auto">
              <a:xfrm flipH="1">
                <a:off x="6977525" y="4502935"/>
                <a:ext cx="201087" cy="2007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" name="그룹 114"/>
            <p:cNvGrpSpPr/>
            <p:nvPr/>
          </p:nvGrpSpPr>
          <p:grpSpPr>
            <a:xfrm>
              <a:off x="8156036" y="2934766"/>
              <a:ext cx="325046" cy="379406"/>
              <a:chOff x="5524901" y="4163634"/>
              <a:chExt cx="1237943" cy="1444972"/>
            </a:xfrm>
            <a:solidFill>
              <a:schemeClr val="bg1"/>
            </a:solidFill>
          </p:grpSpPr>
          <p:sp>
            <p:nvSpPr>
              <p:cNvPr id="126" name="Freeform 8"/>
              <p:cNvSpPr>
                <a:spLocks/>
              </p:cNvSpPr>
              <p:nvPr/>
            </p:nvSpPr>
            <p:spPr bwMode="auto">
              <a:xfrm flipH="1">
                <a:off x="5822408" y="5245581"/>
                <a:ext cx="347204" cy="256056"/>
              </a:xfrm>
              <a:custGeom>
                <a:avLst/>
                <a:gdLst>
                  <a:gd name="T0" fmla="*/ 406 w 659"/>
                  <a:gd name="T1" fmla="*/ 0 h 486"/>
                  <a:gd name="T2" fmla="*/ 380 w 659"/>
                  <a:gd name="T3" fmla="*/ 53 h 486"/>
                  <a:gd name="T4" fmla="*/ 102 w 659"/>
                  <a:gd name="T5" fmla="*/ 248 h 486"/>
                  <a:gd name="T6" fmla="*/ 18 w 659"/>
                  <a:gd name="T7" fmla="*/ 397 h 486"/>
                  <a:gd name="T8" fmla="*/ 135 w 659"/>
                  <a:gd name="T9" fmla="*/ 486 h 486"/>
                  <a:gd name="T10" fmla="*/ 167 w 659"/>
                  <a:gd name="T11" fmla="*/ 482 h 486"/>
                  <a:gd name="T12" fmla="*/ 589 w 659"/>
                  <a:gd name="T13" fmla="*/ 175 h 486"/>
                  <a:gd name="T14" fmla="*/ 659 w 659"/>
                  <a:gd name="T15" fmla="*/ 5 h 486"/>
                  <a:gd name="T16" fmla="*/ 551 w 659"/>
                  <a:gd name="T17" fmla="*/ 11 h 486"/>
                  <a:gd name="T18" fmla="*/ 406 w 659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486">
                    <a:moveTo>
                      <a:pt x="406" y="0"/>
                    </a:moveTo>
                    <a:cubicBezTo>
                      <a:pt x="399" y="18"/>
                      <a:pt x="390" y="36"/>
                      <a:pt x="380" y="53"/>
                    </a:cubicBezTo>
                    <a:cubicBezTo>
                      <a:pt x="332" y="133"/>
                      <a:pt x="256" y="204"/>
                      <a:pt x="102" y="248"/>
                    </a:cubicBezTo>
                    <a:cubicBezTo>
                      <a:pt x="38" y="266"/>
                      <a:pt x="0" y="333"/>
                      <a:pt x="18" y="397"/>
                    </a:cubicBezTo>
                    <a:cubicBezTo>
                      <a:pt x="33" y="451"/>
                      <a:pt x="81" y="486"/>
                      <a:pt x="135" y="486"/>
                    </a:cubicBezTo>
                    <a:cubicBezTo>
                      <a:pt x="145" y="486"/>
                      <a:pt x="156" y="485"/>
                      <a:pt x="167" y="482"/>
                    </a:cubicBezTo>
                    <a:cubicBezTo>
                      <a:pt x="373" y="425"/>
                      <a:pt x="513" y="308"/>
                      <a:pt x="589" y="175"/>
                    </a:cubicBezTo>
                    <a:cubicBezTo>
                      <a:pt x="622" y="119"/>
                      <a:pt x="644" y="62"/>
                      <a:pt x="659" y="5"/>
                    </a:cubicBezTo>
                    <a:cubicBezTo>
                      <a:pt x="622" y="9"/>
                      <a:pt x="586" y="11"/>
                      <a:pt x="551" y="11"/>
                    </a:cubicBezTo>
                    <a:cubicBezTo>
                      <a:pt x="499" y="11"/>
                      <a:pt x="450" y="7"/>
                      <a:pt x="4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27" name="Freeform 9"/>
              <p:cNvSpPr>
                <a:spLocks/>
              </p:cNvSpPr>
              <p:nvPr/>
            </p:nvSpPr>
            <p:spPr bwMode="auto">
              <a:xfrm flipH="1">
                <a:off x="5570586" y="5206582"/>
                <a:ext cx="200344" cy="402024"/>
              </a:xfrm>
              <a:custGeom>
                <a:avLst/>
                <a:gdLst>
                  <a:gd name="T0" fmla="*/ 132 w 380"/>
                  <a:gd name="T1" fmla="*/ 654 h 763"/>
                  <a:gd name="T2" fmla="*/ 253 w 380"/>
                  <a:gd name="T3" fmla="*/ 763 h 763"/>
                  <a:gd name="T4" fmla="*/ 265 w 380"/>
                  <a:gd name="T5" fmla="*/ 762 h 763"/>
                  <a:gd name="T6" fmla="*/ 374 w 380"/>
                  <a:gd name="T7" fmla="*/ 629 h 763"/>
                  <a:gd name="T8" fmla="*/ 235 w 380"/>
                  <a:gd name="T9" fmla="*/ 0 h 763"/>
                  <a:gd name="T10" fmla="*/ 0 w 380"/>
                  <a:gd name="T11" fmla="*/ 65 h 763"/>
                  <a:gd name="T12" fmla="*/ 132 w 380"/>
                  <a:gd name="T13" fmla="*/ 654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763">
                    <a:moveTo>
                      <a:pt x="132" y="654"/>
                    </a:moveTo>
                    <a:cubicBezTo>
                      <a:pt x="138" y="716"/>
                      <a:pt x="191" y="763"/>
                      <a:pt x="253" y="763"/>
                    </a:cubicBezTo>
                    <a:cubicBezTo>
                      <a:pt x="257" y="763"/>
                      <a:pt x="261" y="763"/>
                      <a:pt x="265" y="762"/>
                    </a:cubicBezTo>
                    <a:cubicBezTo>
                      <a:pt x="332" y="756"/>
                      <a:pt x="380" y="696"/>
                      <a:pt x="374" y="629"/>
                    </a:cubicBezTo>
                    <a:cubicBezTo>
                      <a:pt x="348" y="376"/>
                      <a:pt x="293" y="165"/>
                      <a:pt x="235" y="0"/>
                    </a:cubicBezTo>
                    <a:cubicBezTo>
                      <a:pt x="152" y="31"/>
                      <a:pt x="74" y="52"/>
                      <a:pt x="0" y="65"/>
                    </a:cubicBezTo>
                    <a:cubicBezTo>
                      <a:pt x="55" y="216"/>
                      <a:pt x="108" y="413"/>
                      <a:pt x="132" y="6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28" name="Freeform 10"/>
              <p:cNvSpPr>
                <a:spLocks/>
              </p:cNvSpPr>
              <p:nvPr/>
            </p:nvSpPr>
            <p:spPr bwMode="auto">
              <a:xfrm flipH="1">
                <a:off x="5537381" y="4163634"/>
                <a:ext cx="311547" cy="311324"/>
              </a:xfrm>
              <a:custGeom>
                <a:avLst/>
                <a:gdLst>
                  <a:gd name="T0" fmla="*/ 247 w 591"/>
                  <a:gd name="T1" fmla="*/ 27 h 591"/>
                  <a:gd name="T2" fmla="*/ 564 w 591"/>
                  <a:gd name="T3" fmla="*/ 246 h 591"/>
                  <a:gd name="T4" fmla="*/ 345 w 591"/>
                  <a:gd name="T5" fmla="*/ 564 h 591"/>
                  <a:gd name="T6" fmla="*/ 27 w 591"/>
                  <a:gd name="T7" fmla="*/ 344 h 591"/>
                  <a:gd name="T8" fmla="*/ 247 w 591"/>
                  <a:gd name="T9" fmla="*/ 2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1" h="591">
                    <a:moveTo>
                      <a:pt x="247" y="27"/>
                    </a:moveTo>
                    <a:cubicBezTo>
                      <a:pt x="395" y="0"/>
                      <a:pt x="537" y="98"/>
                      <a:pt x="564" y="246"/>
                    </a:cubicBezTo>
                    <a:cubicBezTo>
                      <a:pt x="591" y="394"/>
                      <a:pt x="493" y="537"/>
                      <a:pt x="345" y="564"/>
                    </a:cubicBezTo>
                    <a:cubicBezTo>
                      <a:pt x="197" y="591"/>
                      <a:pt x="54" y="493"/>
                      <a:pt x="27" y="344"/>
                    </a:cubicBezTo>
                    <a:cubicBezTo>
                      <a:pt x="0" y="196"/>
                      <a:pt x="98" y="54"/>
                      <a:pt x="247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29" name="Freeform 11"/>
              <p:cNvSpPr>
                <a:spLocks noEditPoints="1"/>
              </p:cNvSpPr>
              <p:nvPr/>
            </p:nvSpPr>
            <p:spPr bwMode="auto">
              <a:xfrm flipH="1">
                <a:off x="5551198" y="4446656"/>
                <a:ext cx="1211646" cy="1150362"/>
              </a:xfrm>
              <a:custGeom>
                <a:avLst/>
                <a:gdLst>
                  <a:gd name="T0" fmla="*/ 1435 w 2300"/>
                  <a:gd name="T1" fmla="*/ 256 h 2183"/>
                  <a:gd name="T2" fmla="*/ 1369 w 2300"/>
                  <a:gd name="T3" fmla="*/ 432 h 2183"/>
                  <a:gd name="T4" fmla="*/ 1246 w 2300"/>
                  <a:gd name="T5" fmla="*/ 1169 h 2183"/>
                  <a:gd name="T6" fmla="*/ 1235 w 2300"/>
                  <a:gd name="T7" fmla="*/ 1378 h 2183"/>
                  <a:gd name="T8" fmla="*/ 1256 w 2300"/>
                  <a:gd name="T9" fmla="*/ 1390 h 2183"/>
                  <a:gd name="T10" fmla="*/ 1344 w 2300"/>
                  <a:gd name="T11" fmla="*/ 1431 h 2183"/>
                  <a:gd name="T12" fmla="*/ 1677 w 2300"/>
                  <a:gd name="T13" fmla="*/ 1490 h 2183"/>
                  <a:gd name="T14" fmla="*/ 2300 w 2300"/>
                  <a:gd name="T15" fmla="*/ 1319 h 2183"/>
                  <a:gd name="T16" fmla="*/ 2097 w 2300"/>
                  <a:gd name="T17" fmla="*/ 853 h 2183"/>
                  <a:gd name="T18" fmla="*/ 1757 w 2300"/>
                  <a:gd name="T19" fmla="*/ 652 h 2183"/>
                  <a:gd name="T20" fmla="*/ 1638 w 2300"/>
                  <a:gd name="T21" fmla="*/ 341 h 2183"/>
                  <a:gd name="T22" fmla="*/ 1663 w 2300"/>
                  <a:gd name="T23" fmla="*/ 188 h 2183"/>
                  <a:gd name="T24" fmla="*/ 1663 w 2300"/>
                  <a:gd name="T25" fmla="*/ 188 h 2183"/>
                  <a:gd name="T26" fmla="*/ 1663 w 2300"/>
                  <a:gd name="T27" fmla="*/ 187 h 2183"/>
                  <a:gd name="T28" fmla="*/ 1765 w 2300"/>
                  <a:gd name="T29" fmla="*/ 117 h 2183"/>
                  <a:gd name="T30" fmla="*/ 1804 w 2300"/>
                  <a:gd name="T31" fmla="*/ 124 h 2183"/>
                  <a:gd name="T32" fmla="*/ 1868 w 2300"/>
                  <a:gd name="T33" fmla="*/ 264 h 2183"/>
                  <a:gd name="T34" fmla="*/ 1867 w 2300"/>
                  <a:gd name="T35" fmla="*/ 267 h 2183"/>
                  <a:gd name="T36" fmla="*/ 1863 w 2300"/>
                  <a:gd name="T37" fmla="*/ 282 h 2183"/>
                  <a:gd name="T38" fmla="*/ 1857 w 2300"/>
                  <a:gd name="T39" fmla="*/ 341 h 2183"/>
                  <a:gd name="T40" fmla="*/ 1920 w 2300"/>
                  <a:gd name="T41" fmla="*/ 507 h 2183"/>
                  <a:gd name="T42" fmla="*/ 2053 w 2300"/>
                  <a:gd name="T43" fmla="*/ 603 h 2183"/>
                  <a:gd name="T44" fmla="*/ 1967 w 2300"/>
                  <a:gd name="T45" fmla="*/ 138 h 2183"/>
                  <a:gd name="T46" fmla="*/ 1756 w 2300"/>
                  <a:gd name="T47" fmla="*/ 2 h 2183"/>
                  <a:gd name="T48" fmla="*/ 1725 w 2300"/>
                  <a:gd name="T49" fmla="*/ 0 h 2183"/>
                  <a:gd name="T50" fmla="*/ 1714 w 2300"/>
                  <a:gd name="T51" fmla="*/ 0 h 2183"/>
                  <a:gd name="T52" fmla="*/ 1707 w 2300"/>
                  <a:gd name="T53" fmla="*/ 0 h 2183"/>
                  <a:gd name="T54" fmla="*/ 1569 w 2300"/>
                  <a:gd name="T55" fmla="*/ 16 h 2183"/>
                  <a:gd name="T56" fmla="*/ 1382 w 2300"/>
                  <a:gd name="T57" fmla="*/ 88 h 2183"/>
                  <a:gd name="T58" fmla="*/ 1059 w 2300"/>
                  <a:gd name="T59" fmla="*/ 588 h 2183"/>
                  <a:gd name="T60" fmla="*/ 1085 w 2300"/>
                  <a:gd name="T61" fmla="*/ 666 h 2183"/>
                  <a:gd name="T62" fmla="*/ 885 w 2300"/>
                  <a:gd name="T63" fmla="*/ 1144 h 2183"/>
                  <a:gd name="T64" fmla="*/ 459 w 2300"/>
                  <a:gd name="T65" fmla="*/ 965 h 2183"/>
                  <a:gd name="T66" fmla="*/ 332 w 2300"/>
                  <a:gd name="T67" fmla="*/ 1017 h 2183"/>
                  <a:gd name="T68" fmla="*/ 21 w 2300"/>
                  <a:gd name="T69" fmla="*/ 1755 h 2183"/>
                  <a:gd name="T70" fmla="*/ 73 w 2300"/>
                  <a:gd name="T71" fmla="*/ 1882 h 2183"/>
                  <a:gd name="T72" fmla="*/ 456 w 2300"/>
                  <a:gd name="T73" fmla="*/ 2043 h 2183"/>
                  <a:gd name="T74" fmla="*/ 602 w 2300"/>
                  <a:gd name="T75" fmla="*/ 2183 h 2183"/>
                  <a:gd name="T76" fmla="*/ 747 w 2300"/>
                  <a:gd name="T77" fmla="*/ 2037 h 2183"/>
                  <a:gd name="T78" fmla="*/ 747 w 2300"/>
                  <a:gd name="T79" fmla="*/ 2031 h 2183"/>
                  <a:gd name="T80" fmla="*/ 1047 w 2300"/>
                  <a:gd name="T81" fmla="*/ 1318 h 2183"/>
                  <a:gd name="T82" fmla="*/ 995 w 2300"/>
                  <a:gd name="T83" fmla="*/ 1191 h 2183"/>
                  <a:gd name="T84" fmla="*/ 956 w 2300"/>
                  <a:gd name="T85" fmla="*/ 1174 h 2183"/>
                  <a:gd name="T86" fmla="*/ 1159 w 2300"/>
                  <a:gd name="T87" fmla="*/ 687 h 2183"/>
                  <a:gd name="T88" fmla="*/ 1226 w 2300"/>
                  <a:gd name="T89" fmla="*/ 620 h 2183"/>
                  <a:gd name="T90" fmla="*/ 1373 w 2300"/>
                  <a:gd name="T91" fmla="*/ 308 h 2183"/>
                  <a:gd name="T92" fmla="*/ 1435 w 2300"/>
                  <a:gd name="T93" fmla="*/ 256 h 2183"/>
                  <a:gd name="T94" fmla="*/ 529 w 2300"/>
                  <a:gd name="T95" fmla="*/ 2037 h 2183"/>
                  <a:gd name="T96" fmla="*/ 602 w 2300"/>
                  <a:gd name="T97" fmla="*/ 1965 h 2183"/>
                  <a:gd name="T98" fmla="*/ 674 w 2300"/>
                  <a:gd name="T99" fmla="*/ 2037 h 2183"/>
                  <a:gd name="T100" fmla="*/ 602 w 2300"/>
                  <a:gd name="T101" fmla="*/ 2110 h 2183"/>
                  <a:gd name="T102" fmla="*/ 529 w 2300"/>
                  <a:gd name="T103" fmla="*/ 2037 h 2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0" h="2183">
                    <a:moveTo>
                      <a:pt x="1435" y="256"/>
                    </a:moveTo>
                    <a:cubicBezTo>
                      <a:pt x="1410" y="309"/>
                      <a:pt x="1388" y="369"/>
                      <a:pt x="1369" y="432"/>
                    </a:cubicBezTo>
                    <a:cubicBezTo>
                      <a:pt x="1294" y="676"/>
                      <a:pt x="1261" y="972"/>
                      <a:pt x="1246" y="1169"/>
                    </a:cubicBezTo>
                    <a:cubicBezTo>
                      <a:pt x="1238" y="1275"/>
                      <a:pt x="1235" y="1351"/>
                      <a:pt x="1235" y="1378"/>
                    </a:cubicBezTo>
                    <a:cubicBezTo>
                      <a:pt x="1240" y="1381"/>
                      <a:pt x="1247" y="1385"/>
                      <a:pt x="1256" y="1390"/>
                    </a:cubicBezTo>
                    <a:cubicBezTo>
                      <a:pt x="1276" y="1401"/>
                      <a:pt x="1305" y="1416"/>
                      <a:pt x="1344" y="1431"/>
                    </a:cubicBezTo>
                    <a:cubicBezTo>
                      <a:pt x="1421" y="1461"/>
                      <a:pt x="1534" y="1490"/>
                      <a:pt x="1677" y="1490"/>
                    </a:cubicBezTo>
                    <a:cubicBezTo>
                      <a:pt x="1846" y="1490"/>
                      <a:pt x="2056" y="1450"/>
                      <a:pt x="2300" y="1319"/>
                    </a:cubicBezTo>
                    <a:cubicBezTo>
                      <a:pt x="2192" y="1162"/>
                      <a:pt x="2133" y="1003"/>
                      <a:pt x="2097" y="853"/>
                    </a:cubicBezTo>
                    <a:cubicBezTo>
                      <a:pt x="1949" y="807"/>
                      <a:pt x="1835" y="740"/>
                      <a:pt x="1757" y="652"/>
                    </a:cubicBezTo>
                    <a:cubicBezTo>
                      <a:pt x="1653" y="535"/>
                      <a:pt x="1638" y="407"/>
                      <a:pt x="1638" y="341"/>
                    </a:cubicBezTo>
                    <a:cubicBezTo>
                      <a:pt x="1638" y="265"/>
                      <a:pt x="1656" y="209"/>
                      <a:pt x="1663" y="188"/>
                    </a:cubicBezTo>
                    <a:cubicBezTo>
                      <a:pt x="1663" y="188"/>
                      <a:pt x="1663" y="188"/>
                      <a:pt x="1663" y="188"/>
                    </a:cubicBezTo>
                    <a:cubicBezTo>
                      <a:pt x="1663" y="187"/>
                      <a:pt x="1663" y="187"/>
                      <a:pt x="1663" y="187"/>
                    </a:cubicBezTo>
                    <a:cubicBezTo>
                      <a:pt x="1680" y="145"/>
                      <a:pt x="1721" y="117"/>
                      <a:pt x="1765" y="117"/>
                    </a:cubicBezTo>
                    <a:cubicBezTo>
                      <a:pt x="1779" y="117"/>
                      <a:pt x="1792" y="119"/>
                      <a:pt x="1804" y="124"/>
                    </a:cubicBezTo>
                    <a:cubicBezTo>
                      <a:pt x="1860" y="146"/>
                      <a:pt x="1889" y="209"/>
                      <a:pt x="1868" y="264"/>
                    </a:cubicBezTo>
                    <a:cubicBezTo>
                      <a:pt x="1867" y="267"/>
                      <a:pt x="1867" y="267"/>
                      <a:pt x="1867" y="267"/>
                    </a:cubicBezTo>
                    <a:cubicBezTo>
                      <a:pt x="1866" y="270"/>
                      <a:pt x="1864" y="275"/>
                      <a:pt x="1863" y="282"/>
                    </a:cubicBezTo>
                    <a:cubicBezTo>
                      <a:pt x="1860" y="295"/>
                      <a:pt x="1856" y="316"/>
                      <a:pt x="1857" y="341"/>
                    </a:cubicBezTo>
                    <a:cubicBezTo>
                      <a:pt x="1857" y="405"/>
                      <a:pt x="1877" y="458"/>
                      <a:pt x="1920" y="507"/>
                    </a:cubicBezTo>
                    <a:cubicBezTo>
                      <a:pt x="1953" y="544"/>
                      <a:pt x="1997" y="576"/>
                      <a:pt x="2053" y="603"/>
                    </a:cubicBezTo>
                    <a:cubicBezTo>
                      <a:pt x="2029" y="409"/>
                      <a:pt x="2022" y="244"/>
                      <a:pt x="1967" y="138"/>
                    </a:cubicBezTo>
                    <a:cubicBezTo>
                      <a:pt x="1928" y="63"/>
                      <a:pt x="1869" y="17"/>
                      <a:pt x="1756" y="2"/>
                    </a:cubicBezTo>
                    <a:cubicBezTo>
                      <a:pt x="1745" y="0"/>
                      <a:pt x="1735" y="0"/>
                      <a:pt x="1725" y="0"/>
                    </a:cubicBezTo>
                    <a:cubicBezTo>
                      <a:pt x="1722" y="0"/>
                      <a:pt x="1718" y="0"/>
                      <a:pt x="1714" y="0"/>
                    </a:cubicBezTo>
                    <a:cubicBezTo>
                      <a:pt x="1712" y="0"/>
                      <a:pt x="1710" y="0"/>
                      <a:pt x="1707" y="0"/>
                    </a:cubicBezTo>
                    <a:cubicBezTo>
                      <a:pt x="1679" y="0"/>
                      <a:pt x="1629" y="3"/>
                      <a:pt x="1569" y="16"/>
                    </a:cubicBezTo>
                    <a:cubicBezTo>
                      <a:pt x="1513" y="28"/>
                      <a:pt x="1448" y="49"/>
                      <a:pt x="1382" y="88"/>
                    </a:cubicBezTo>
                    <a:cubicBezTo>
                      <a:pt x="1244" y="167"/>
                      <a:pt x="1108" y="323"/>
                      <a:pt x="1059" y="588"/>
                    </a:cubicBezTo>
                    <a:cubicBezTo>
                      <a:pt x="1053" y="618"/>
                      <a:pt x="1064" y="647"/>
                      <a:pt x="1085" y="666"/>
                    </a:cubicBezTo>
                    <a:cubicBezTo>
                      <a:pt x="885" y="1144"/>
                      <a:pt x="885" y="1144"/>
                      <a:pt x="885" y="1144"/>
                    </a:cubicBezTo>
                    <a:cubicBezTo>
                      <a:pt x="459" y="965"/>
                      <a:pt x="459" y="965"/>
                      <a:pt x="459" y="965"/>
                    </a:cubicBezTo>
                    <a:cubicBezTo>
                      <a:pt x="409" y="944"/>
                      <a:pt x="353" y="968"/>
                      <a:pt x="332" y="1017"/>
                    </a:cubicBezTo>
                    <a:cubicBezTo>
                      <a:pt x="21" y="1755"/>
                      <a:pt x="21" y="1755"/>
                      <a:pt x="21" y="1755"/>
                    </a:cubicBezTo>
                    <a:cubicBezTo>
                      <a:pt x="0" y="1804"/>
                      <a:pt x="24" y="1861"/>
                      <a:pt x="73" y="1882"/>
                    </a:cubicBezTo>
                    <a:cubicBezTo>
                      <a:pt x="456" y="2043"/>
                      <a:pt x="456" y="2043"/>
                      <a:pt x="456" y="2043"/>
                    </a:cubicBezTo>
                    <a:cubicBezTo>
                      <a:pt x="460" y="2121"/>
                      <a:pt x="523" y="2183"/>
                      <a:pt x="602" y="2183"/>
                    </a:cubicBezTo>
                    <a:cubicBezTo>
                      <a:pt x="682" y="2183"/>
                      <a:pt x="747" y="2118"/>
                      <a:pt x="747" y="2037"/>
                    </a:cubicBezTo>
                    <a:cubicBezTo>
                      <a:pt x="747" y="2035"/>
                      <a:pt x="747" y="2033"/>
                      <a:pt x="747" y="2031"/>
                    </a:cubicBezTo>
                    <a:cubicBezTo>
                      <a:pt x="1047" y="1318"/>
                      <a:pt x="1047" y="1318"/>
                      <a:pt x="1047" y="1318"/>
                    </a:cubicBezTo>
                    <a:cubicBezTo>
                      <a:pt x="1068" y="1269"/>
                      <a:pt x="1045" y="1212"/>
                      <a:pt x="995" y="1191"/>
                    </a:cubicBezTo>
                    <a:cubicBezTo>
                      <a:pt x="956" y="1174"/>
                      <a:pt x="956" y="1174"/>
                      <a:pt x="956" y="1174"/>
                    </a:cubicBezTo>
                    <a:cubicBezTo>
                      <a:pt x="1159" y="687"/>
                      <a:pt x="1159" y="687"/>
                      <a:pt x="1159" y="687"/>
                    </a:cubicBezTo>
                    <a:cubicBezTo>
                      <a:pt x="1192" y="681"/>
                      <a:pt x="1219" y="655"/>
                      <a:pt x="1226" y="620"/>
                    </a:cubicBezTo>
                    <a:cubicBezTo>
                      <a:pt x="1255" y="469"/>
                      <a:pt x="1310" y="373"/>
                      <a:pt x="1373" y="308"/>
                    </a:cubicBezTo>
                    <a:cubicBezTo>
                      <a:pt x="1393" y="288"/>
                      <a:pt x="1414" y="270"/>
                      <a:pt x="1435" y="256"/>
                    </a:cubicBezTo>
                    <a:close/>
                    <a:moveTo>
                      <a:pt x="529" y="2037"/>
                    </a:moveTo>
                    <a:cubicBezTo>
                      <a:pt x="529" y="1997"/>
                      <a:pt x="562" y="1965"/>
                      <a:pt x="602" y="1965"/>
                    </a:cubicBezTo>
                    <a:cubicBezTo>
                      <a:pt x="642" y="1965"/>
                      <a:pt x="674" y="1997"/>
                      <a:pt x="674" y="2037"/>
                    </a:cubicBezTo>
                    <a:cubicBezTo>
                      <a:pt x="674" y="2078"/>
                      <a:pt x="642" y="2110"/>
                      <a:pt x="602" y="2110"/>
                    </a:cubicBezTo>
                    <a:cubicBezTo>
                      <a:pt x="562" y="2110"/>
                      <a:pt x="529" y="2078"/>
                      <a:pt x="529" y="20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30" name="Freeform 12"/>
              <p:cNvSpPr>
                <a:spLocks/>
              </p:cNvSpPr>
              <p:nvPr/>
            </p:nvSpPr>
            <p:spPr bwMode="auto">
              <a:xfrm flipH="1">
                <a:off x="5524901" y="4515072"/>
                <a:ext cx="362358" cy="387985"/>
              </a:xfrm>
              <a:custGeom>
                <a:avLst/>
                <a:gdLst>
                  <a:gd name="T0" fmla="*/ 595 w 688"/>
                  <a:gd name="T1" fmla="*/ 736 h 736"/>
                  <a:gd name="T2" fmla="*/ 678 w 688"/>
                  <a:gd name="T3" fmla="*/ 668 h 736"/>
                  <a:gd name="T4" fmla="*/ 612 w 688"/>
                  <a:gd name="T5" fmla="*/ 568 h 736"/>
                  <a:gd name="T6" fmla="*/ 240 w 688"/>
                  <a:gd name="T7" fmla="*/ 393 h 736"/>
                  <a:gd name="T8" fmla="*/ 170 w 688"/>
                  <a:gd name="T9" fmla="*/ 211 h 736"/>
                  <a:gd name="T10" fmla="*/ 177 w 688"/>
                  <a:gd name="T11" fmla="*/ 147 h 736"/>
                  <a:gd name="T12" fmla="*/ 182 w 688"/>
                  <a:gd name="T13" fmla="*/ 130 h 736"/>
                  <a:gd name="T14" fmla="*/ 183 w 688"/>
                  <a:gd name="T15" fmla="*/ 126 h 736"/>
                  <a:gd name="T16" fmla="*/ 183 w 688"/>
                  <a:gd name="T17" fmla="*/ 126 h 736"/>
                  <a:gd name="T18" fmla="*/ 183 w 688"/>
                  <a:gd name="T19" fmla="*/ 126 h 736"/>
                  <a:gd name="T20" fmla="*/ 183 w 688"/>
                  <a:gd name="T21" fmla="*/ 126 h 736"/>
                  <a:gd name="T22" fmla="*/ 134 w 688"/>
                  <a:gd name="T23" fmla="*/ 17 h 736"/>
                  <a:gd name="T24" fmla="*/ 24 w 688"/>
                  <a:gd name="T25" fmla="*/ 66 h 736"/>
                  <a:gd name="T26" fmla="*/ 0 w 688"/>
                  <a:gd name="T27" fmla="*/ 211 h 736"/>
                  <a:gd name="T28" fmla="*/ 113 w 688"/>
                  <a:gd name="T29" fmla="*/ 506 h 736"/>
                  <a:gd name="T30" fmla="*/ 579 w 688"/>
                  <a:gd name="T31" fmla="*/ 734 h 736"/>
                  <a:gd name="T32" fmla="*/ 595 w 688"/>
                  <a:gd name="T33" fmla="*/ 736 h 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8" h="736">
                    <a:moveTo>
                      <a:pt x="595" y="736"/>
                    </a:moveTo>
                    <a:cubicBezTo>
                      <a:pt x="635" y="736"/>
                      <a:pt x="671" y="708"/>
                      <a:pt x="678" y="668"/>
                    </a:cubicBezTo>
                    <a:cubicBezTo>
                      <a:pt x="688" y="622"/>
                      <a:pt x="658" y="577"/>
                      <a:pt x="612" y="568"/>
                    </a:cubicBezTo>
                    <a:cubicBezTo>
                      <a:pt x="405" y="527"/>
                      <a:pt x="297" y="458"/>
                      <a:pt x="240" y="393"/>
                    </a:cubicBezTo>
                    <a:cubicBezTo>
                      <a:pt x="183" y="329"/>
                      <a:pt x="171" y="264"/>
                      <a:pt x="170" y="211"/>
                    </a:cubicBezTo>
                    <a:cubicBezTo>
                      <a:pt x="170" y="185"/>
                      <a:pt x="174" y="162"/>
                      <a:pt x="177" y="147"/>
                    </a:cubicBezTo>
                    <a:cubicBezTo>
                      <a:pt x="179" y="139"/>
                      <a:pt x="181" y="133"/>
                      <a:pt x="182" y="130"/>
                    </a:cubicBezTo>
                    <a:cubicBezTo>
                      <a:pt x="182" y="128"/>
                      <a:pt x="183" y="127"/>
                      <a:pt x="183" y="126"/>
                    </a:cubicBezTo>
                    <a:cubicBezTo>
                      <a:pt x="183" y="126"/>
                      <a:pt x="183" y="126"/>
                      <a:pt x="183" y="126"/>
                    </a:cubicBezTo>
                    <a:cubicBezTo>
                      <a:pt x="183" y="126"/>
                      <a:pt x="183" y="126"/>
                      <a:pt x="183" y="126"/>
                    </a:cubicBezTo>
                    <a:cubicBezTo>
                      <a:pt x="183" y="126"/>
                      <a:pt x="183" y="126"/>
                      <a:pt x="183" y="126"/>
                    </a:cubicBezTo>
                    <a:cubicBezTo>
                      <a:pt x="199" y="82"/>
                      <a:pt x="177" y="34"/>
                      <a:pt x="134" y="17"/>
                    </a:cubicBezTo>
                    <a:cubicBezTo>
                      <a:pt x="90" y="0"/>
                      <a:pt x="41" y="22"/>
                      <a:pt x="24" y="66"/>
                    </a:cubicBezTo>
                    <a:cubicBezTo>
                      <a:pt x="22" y="72"/>
                      <a:pt x="1" y="128"/>
                      <a:pt x="0" y="211"/>
                    </a:cubicBezTo>
                    <a:cubicBezTo>
                      <a:pt x="0" y="293"/>
                      <a:pt x="24" y="406"/>
                      <a:pt x="113" y="506"/>
                    </a:cubicBezTo>
                    <a:cubicBezTo>
                      <a:pt x="201" y="606"/>
                      <a:pt x="348" y="689"/>
                      <a:pt x="579" y="734"/>
                    </a:cubicBezTo>
                    <a:cubicBezTo>
                      <a:pt x="584" y="735"/>
                      <a:pt x="590" y="736"/>
                      <a:pt x="595" y="7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34" name="그룹 133"/>
          <p:cNvGrpSpPr/>
          <p:nvPr/>
        </p:nvGrpSpPr>
        <p:grpSpPr>
          <a:xfrm>
            <a:off x="1188890" y="2759419"/>
            <a:ext cx="5979973" cy="243593"/>
            <a:chOff x="1691536" y="2696916"/>
            <a:chExt cx="6577972" cy="267953"/>
          </a:xfrm>
        </p:grpSpPr>
        <p:sp>
          <p:nvSpPr>
            <p:cNvPr id="135" name="직사각형 134"/>
            <p:cNvSpPr/>
            <p:nvPr/>
          </p:nvSpPr>
          <p:spPr>
            <a:xfrm>
              <a:off x="1923378" y="2696916"/>
              <a:ext cx="634613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치료</a:t>
              </a:r>
              <a:r>
                <a:rPr lang="en-US" altLang="ko-KR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수술 등 의료적 처치가 필요함을 알고도 이를 지원하지 않고 방치하는 행위</a:t>
              </a:r>
            </a:p>
          </p:txBody>
        </p:sp>
        <p:sp>
          <p:nvSpPr>
            <p:cNvPr id="136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7" name="그룹 136"/>
          <p:cNvGrpSpPr/>
          <p:nvPr/>
        </p:nvGrpSpPr>
        <p:grpSpPr>
          <a:xfrm>
            <a:off x="1188890" y="3092794"/>
            <a:ext cx="3586689" cy="258532"/>
            <a:chOff x="1691536" y="2696916"/>
            <a:chExt cx="3945359" cy="284386"/>
          </a:xfrm>
        </p:grpSpPr>
        <p:sp>
          <p:nvSpPr>
            <p:cNvPr id="138" name="직사각형 137"/>
            <p:cNvSpPr/>
            <p:nvPr/>
          </p:nvSpPr>
          <p:spPr>
            <a:xfrm>
              <a:off x="1923378" y="2696916"/>
              <a:ext cx="3713517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기본적인 교육</a:t>
              </a:r>
              <a:r>
                <a:rPr lang="en-US" altLang="ko-KR" sz="10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훈련을 일체 지원하지 않는 행위</a:t>
              </a:r>
            </a:p>
          </p:txBody>
        </p:sp>
        <p:sp>
          <p:nvSpPr>
            <p:cNvPr id="13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41" name="그림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47" name="그룹 46"/>
          <p:cNvGrpSpPr/>
          <p:nvPr/>
        </p:nvGrpSpPr>
        <p:grpSpPr>
          <a:xfrm>
            <a:off x="1188889" y="2443098"/>
            <a:ext cx="4184611" cy="243593"/>
            <a:chOff x="1691536" y="2696916"/>
            <a:chExt cx="4603075" cy="267953"/>
          </a:xfrm>
        </p:grpSpPr>
        <p:sp>
          <p:nvSpPr>
            <p:cNvPr id="48" name="직사각형 47"/>
            <p:cNvSpPr/>
            <p:nvPr/>
          </p:nvSpPr>
          <p:spPr>
            <a:xfrm>
              <a:off x="1923378" y="2696916"/>
              <a:ext cx="4371233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기본적인 의식주의 제공을 현저히 소홀하게 하는 행위</a:t>
              </a:r>
            </a:p>
          </p:txBody>
        </p:sp>
        <p:sp>
          <p:nvSpPr>
            <p:cNvPr id="4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0" name="그림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326568"/>
            <a:ext cx="3356084" cy="24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6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4778" y="1749574"/>
            <a:ext cx="1264770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03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6207" y="832861"/>
            <a:ext cx="6771084" cy="21063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4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2020</a:t>
            </a:r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ko-KR" altLang="en-US" sz="75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현황</a:t>
            </a:r>
          </a:p>
        </p:txBody>
      </p:sp>
    </p:spTree>
    <p:extLst>
      <p:ext uri="{BB962C8B-B14F-4D97-AF65-F5344CB8AC3E}">
        <p14:creationId xmlns:p14="http://schemas.microsoft.com/office/powerpoint/2010/main" val="1655553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 flipH="1">
            <a:off x="0" y="2406393"/>
            <a:ext cx="12192000" cy="4447809"/>
          </a:xfrm>
          <a:prstGeom prst="rect">
            <a:avLst/>
          </a:prstGeom>
          <a:solidFill>
            <a:srgbClr val="0058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30" name="직사각형 329"/>
          <p:cNvSpPr/>
          <p:nvPr/>
        </p:nvSpPr>
        <p:spPr>
          <a:xfrm>
            <a:off x="9391103" y="2412116"/>
            <a:ext cx="1745457" cy="3847199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8" name="직사각형 217"/>
          <p:cNvSpPr/>
          <p:nvPr/>
        </p:nvSpPr>
        <p:spPr>
          <a:xfrm>
            <a:off x="5944853" y="3469187"/>
            <a:ext cx="219932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피해장애인의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71.4%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정신적 장애를 가지고 있음</a:t>
            </a:r>
          </a:p>
        </p:txBody>
      </p:sp>
      <p:sp>
        <p:nvSpPr>
          <p:cNvPr id="297" name="모서리가 둥근 직사각형 296"/>
          <p:cNvSpPr/>
          <p:nvPr/>
        </p:nvSpPr>
        <p:spPr>
          <a:xfrm>
            <a:off x="3588264" y="1123302"/>
            <a:ext cx="5015473" cy="4197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3" name="타원 12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00971" y="2452453"/>
              <a:ext cx="279532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03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48481" y="388054"/>
            <a:ext cx="35730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2020 </a:t>
            </a:r>
            <a:r>
              <a:rPr lang="ko-KR" altLang="en-US" sz="28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현황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4451043" y="742197"/>
            <a:ext cx="7518634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/>
          <p:cNvSpPr/>
          <p:nvPr/>
        </p:nvSpPr>
        <p:spPr>
          <a:xfrm>
            <a:off x="4095455" y="1169775"/>
            <a:ext cx="400109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20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장애인학대</a:t>
            </a:r>
            <a:r>
              <a: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신고접수 및 </a:t>
            </a:r>
            <a:r>
              <a:rPr lang="ko-KR" altLang="en-US" sz="20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사례판단</a:t>
            </a:r>
            <a:r>
              <a: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건수</a:t>
            </a:r>
          </a:p>
        </p:txBody>
      </p:sp>
      <p:sp>
        <p:nvSpPr>
          <p:cNvPr id="5" name="타원 4"/>
          <p:cNvSpPr/>
          <p:nvPr/>
        </p:nvSpPr>
        <p:spPr>
          <a:xfrm>
            <a:off x="5703229" y="1899898"/>
            <a:ext cx="785542" cy="785542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grpSp>
        <p:nvGrpSpPr>
          <p:cNvPr id="304" name="그룹 303"/>
          <p:cNvGrpSpPr/>
          <p:nvPr/>
        </p:nvGrpSpPr>
        <p:grpSpPr>
          <a:xfrm>
            <a:off x="2565685" y="1849937"/>
            <a:ext cx="2157391" cy="430887"/>
            <a:chOff x="3142490" y="1849937"/>
            <a:chExt cx="2157391" cy="430887"/>
          </a:xfrm>
        </p:grpSpPr>
        <p:sp>
          <p:nvSpPr>
            <p:cNvPr id="46" name="직사각형 45"/>
            <p:cNvSpPr/>
            <p:nvPr/>
          </p:nvSpPr>
          <p:spPr>
            <a:xfrm>
              <a:off x="3142490" y="1931255"/>
              <a:ext cx="83997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신고접수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059157" y="1849937"/>
              <a:ext cx="124072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latinLnBrk="0"/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4,208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건</a:t>
              </a:r>
            </a:p>
          </p:txBody>
        </p:sp>
      </p:grpSp>
      <p:grpSp>
        <p:nvGrpSpPr>
          <p:cNvPr id="305" name="그룹 304"/>
          <p:cNvGrpSpPr/>
          <p:nvPr/>
        </p:nvGrpSpPr>
        <p:grpSpPr>
          <a:xfrm>
            <a:off x="6937748" y="1849937"/>
            <a:ext cx="3254212" cy="430887"/>
            <a:chOff x="6770954" y="1849937"/>
            <a:chExt cx="3254212" cy="430887"/>
          </a:xfrm>
        </p:grpSpPr>
        <p:sp>
          <p:nvSpPr>
            <p:cNvPr id="47" name="직사각형 46"/>
            <p:cNvSpPr/>
            <p:nvPr/>
          </p:nvSpPr>
          <p:spPr>
            <a:xfrm>
              <a:off x="6770954" y="1931255"/>
              <a:ext cx="1947649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 의심사례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800472" y="1849937"/>
              <a:ext cx="12246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latinLnBrk="0"/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2,069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건</a:t>
              </a:r>
            </a:p>
          </p:txBody>
        </p:sp>
      </p:grpSp>
      <p:sp>
        <p:nvSpPr>
          <p:cNvPr id="54" name="Freeform 10"/>
          <p:cNvSpPr>
            <a:spLocks noChangeAspect="1" noEditPoints="1"/>
          </p:cNvSpPr>
          <p:nvPr/>
        </p:nvSpPr>
        <p:spPr bwMode="auto">
          <a:xfrm>
            <a:off x="1239149" y="1746247"/>
            <a:ext cx="528372" cy="556996"/>
          </a:xfrm>
          <a:custGeom>
            <a:avLst/>
            <a:gdLst>
              <a:gd name="T0" fmla="*/ 3192 w 3543"/>
              <a:gd name="T1" fmla="*/ 3040 h 3734"/>
              <a:gd name="T2" fmla="*/ 3139 w 3543"/>
              <a:gd name="T3" fmla="*/ 3087 h 3734"/>
              <a:gd name="T4" fmla="*/ 3068 w 3543"/>
              <a:gd name="T5" fmla="*/ 3295 h 3734"/>
              <a:gd name="T6" fmla="*/ 3277 w 3543"/>
              <a:gd name="T7" fmla="*/ 3286 h 3734"/>
              <a:gd name="T8" fmla="*/ 3395 w 3543"/>
              <a:gd name="T9" fmla="*/ 3201 h 3734"/>
              <a:gd name="T10" fmla="*/ 3400 w 3543"/>
              <a:gd name="T11" fmla="*/ 3103 h 3734"/>
              <a:gd name="T12" fmla="*/ 3317 w 3543"/>
              <a:gd name="T13" fmla="*/ 3017 h 3734"/>
              <a:gd name="T14" fmla="*/ 416 w 3543"/>
              <a:gd name="T15" fmla="*/ 10 h 3734"/>
              <a:gd name="T16" fmla="*/ 973 w 3543"/>
              <a:gd name="T17" fmla="*/ 529 h 3734"/>
              <a:gd name="T18" fmla="*/ 1014 w 3543"/>
              <a:gd name="T19" fmla="*/ 696 h 3734"/>
              <a:gd name="T20" fmla="*/ 810 w 3543"/>
              <a:gd name="T21" fmla="*/ 960 h 3734"/>
              <a:gd name="T22" fmla="*/ 734 w 3543"/>
              <a:gd name="T23" fmla="*/ 1136 h 3734"/>
              <a:gd name="T24" fmla="*/ 765 w 3543"/>
              <a:gd name="T25" fmla="*/ 1373 h 3734"/>
              <a:gd name="T26" fmla="*/ 892 w 3543"/>
              <a:gd name="T27" fmla="*/ 1640 h 3734"/>
              <a:gd name="T28" fmla="*/ 1107 w 3543"/>
              <a:gd name="T29" fmla="*/ 1905 h 3734"/>
              <a:gd name="T30" fmla="*/ 1374 w 3543"/>
              <a:gd name="T31" fmla="*/ 2122 h 3734"/>
              <a:gd name="T32" fmla="*/ 1640 w 3543"/>
              <a:gd name="T33" fmla="*/ 2249 h 3734"/>
              <a:gd name="T34" fmla="*/ 1875 w 3543"/>
              <a:gd name="T35" fmla="*/ 2278 h 3734"/>
              <a:gd name="T36" fmla="*/ 2049 w 3543"/>
              <a:gd name="T37" fmla="*/ 2201 h 3734"/>
              <a:gd name="T38" fmla="*/ 2313 w 3543"/>
              <a:gd name="T39" fmla="*/ 1997 h 3734"/>
              <a:gd name="T40" fmla="*/ 2479 w 3543"/>
              <a:gd name="T41" fmla="*/ 2038 h 3734"/>
              <a:gd name="T42" fmla="*/ 3000 w 3543"/>
              <a:gd name="T43" fmla="*/ 2585 h 3734"/>
              <a:gd name="T44" fmla="*/ 2987 w 3543"/>
              <a:gd name="T45" fmla="*/ 2755 h 3734"/>
              <a:gd name="T46" fmla="*/ 2927 w 3543"/>
              <a:gd name="T47" fmla="*/ 2831 h 3734"/>
              <a:gd name="T48" fmla="*/ 2848 w 3543"/>
              <a:gd name="T49" fmla="*/ 2901 h 3734"/>
              <a:gd name="T50" fmla="*/ 2763 w 3543"/>
              <a:gd name="T51" fmla="*/ 2981 h 3734"/>
              <a:gd name="T52" fmla="*/ 2823 w 3543"/>
              <a:gd name="T53" fmla="*/ 3151 h 3734"/>
              <a:gd name="T54" fmla="*/ 2943 w 3543"/>
              <a:gd name="T55" fmla="*/ 3196 h 3734"/>
              <a:gd name="T56" fmla="*/ 3018 w 3543"/>
              <a:gd name="T57" fmla="*/ 3019 h 3734"/>
              <a:gd name="T58" fmla="*/ 3100 w 3543"/>
              <a:gd name="T59" fmla="*/ 2933 h 3734"/>
              <a:gd name="T60" fmla="*/ 3243 w 3543"/>
              <a:gd name="T61" fmla="*/ 2873 h 3734"/>
              <a:gd name="T62" fmla="*/ 3412 w 3543"/>
              <a:gd name="T63" fmla="*/ 2906 h 3734"/>
              <a:gd name="T64" fmla="*/ 3518 w 3543"/>
              <a:gd name="T65" fmla="*/ 3028 h 3734"/>
              <a:gd name="T66" fmla="*/ 3539 w 3543"/>
              <a:gd name="T67" fmla="*/ 3195 h 3734"/>
              <a:gd name="T68" fmla="*/ 3455 w 3543"/>
              <a:gd name="T69" fmla="*/ 3348 h 3734"/>
              <a:gd name="T70" fmla="*/ 3260 w 3543"/>
              <a:gd name="T71" fmla="*/ 3438 h 3734"/>
              <a:gd name="T72" fmla="*/ 3122 w 3543"/>
              <a:gd name="T73" fmla="*/ 3445 h 3734"/>
              <a:gd name="T74" fmla="*/ 3180 w 3543"/>
              <a:gd name="T75" fmla="*/ 3540 h 3734"/>
              <a:gd name="T76" fmla="*/ 3314 w 3543"/>
              <a:gd name="T77" fmla="*/ 3619 h 3734"/>
              <a:gd name="T78" fmla="*/ 3322 w 3543"/>
              <a:gd name="T79" fmla="*/ 3702 h 3734"/>
              <a:gd name="T80" fmla="*/ 3261 w 3543"/>
              <a:gd name="T81" fmla="*/ 3733 h 3734"/>
              <a:gd name="T82" fmla="*/ 3189 w 3543"/>
              <a:gd name="T83" fmla="*/ 3708 h 3734"/>
              <a:gd name="T84" fmla="*/ 3068 w 3543"/>
              <a:gd name="T85" fmla="*/ 3624 h 3734"/>
              <a:gd name="T86" fmla="*/ 2957 w 3543"/>
              <a:gd name="T87" fmla="*/ 3450 h 3734"/>
              <a:gd name="T88" fmla="*/ 2769 w 3543"/>
              <a:gd name="T89" fmla="*/ 3294 h 3734"/>
              <a:gd name="T90" fmla="*/ 2652 w 3543"/>
              <a:gd name="T91" fmla="*/ 3128 h 3734"/>
              <a:gd name="T92" fmla="*/ 2493 w 3543"/>
              <a:gd name="T93" fmla="*/ 3018 h 3734"/>
              <a:gd name="T94" fmla="*/ 2115 w 3543"/>
              <a:gd name="T95" fmla="*/ 2978 h 3734"/>
              <a:gd name="T96" fmla="*/ 1694 w 3543"/>
              <a:gd name="T97" fmla="*/ 2822 h 3734"/>
              <a:gd name="T98" fmla="*/ 1257 w 3543"/>
              <a:gd name="T99" fmla="*/ 2555 h 3734"/>
              <a:gd name="T100" fmla="*/ 829 w 3543"/>
              <a:gd name="T101" fmla="*/ 2188 h 3734"/>
              <a:gd name="T102" fmla="*/ 481 w 3543"/>
              <a:gd name="T103" fmla="*/ 1781 h 3734"/>
              <a:gd name="T104" fmla="*/ 222 w 3543"/>
              <a:gd name="T105" fmla="*/ 1366 h 3734"/>
              <a:gd name="T106" fmla="*/ 59 w 3543"/>
              <a:gd name="T107" fmla="*/ 962 h 3734"/>
              <a:gd name="T108" fmla="*/ 0 w 3543"/>
              <a:gd name="T109" fmla="*/ 595 h 3734"/>
              <a:gd name="T110" fmla="*/ 51 w 3543"/>
              <a:gd name="T111" fmla="*/ 283 h 3734"/>
              <a:gd name="T112" fmla="*/ 178 w 3543"/>
              <a:gd name="T113" fmla="*/ 87 h 3734"/>
              <a:gd name="T114" fmla="*/ 225 w 3543"/>
              <a:gd name="T115" fmla="*/ 44 h 3734"/>
              <a:gd name="T116" fmla="*/ 330 w 3543"/>
              <a:gd name="T117" fmla="*/ 1 h 3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" h="3734">
                <a:moveTo>
                  <a:pt x="3271" y="3010"/>
                </a:moveTo>
                <a:lnTo>
                  <a:pt x="3249" y="3013"/>
                </a:lnTo>
                <a:lnTo>
                  <a:pt x="3228" y="3020"/>
                </a:lnTo>
                <a:lnTo>
                  <a:pt x="3209" y="3029"/>
                </a:lnTo>
                <a:lnTo>
                  <a:pt x="3192" y="3040"/>
                </a:lnTo>
                <a:lnTo>
                  <a:pt x="3176" y="3051"/>
                </a:lnTo>
                <a:lnTo>
                  <a:pt x="3164" y="3062"/>
                </a:lnTo>
                <a:lnTo>
                  <a:pt x="3152" y="3072"/>
                </a:lnTo>
                <a:lnTo>
                  <a:pt x="3145" y="3082"/>
                </a:lnTo>
                <a:lnTo>
                  <a:pt x="3139" y="3087"/>
                </a:lnTo>
                <a:lnTo>
                  <a:pt x="3114" y="3125"/>
                </a:lnTo>
                <a:lnTo>
                  <a:pt x="3095" y="3164"/>
                </a:lnTo>
                <a:lnTo>
                  <a:pt x="3080" y="3206"/>
                </a:lnTo>
                <a:lnTo>
                  <a:pt x="3071" y="3251"/>
                </a:lnTo>
                <a:lnTo>
                  <a:pt x="3068" y="3295"/>
                </a:lnTo>
                <a:lnTo>
                  <a:pt x="3112" y="3304"/>
                </a:lnTo>
                <a:lnTo>
                  <a:pt x="3156" y="3307"/>
                </a:lnTo>
                <a:lnTo>
                  <a:pt x="3198" y="3305"/>
                </a:lnTo>
                <a:lnTo>
                  <a:pt x="3238" y="3298"/>
                </a:lnTo>
                <a:lnTo>
                  <a:pt x="3277" y="3286"/>
                </a:lnTo>
                <a:lnTo>
                  <a:pt x="3313" y="3271"/>
                </a:lnTo>
                <a:lnTo>
                  <a:pt x="3346" y="3253"/>
                </a:lnTo>
                <a:lnTo>
                  <a:pt x="3366" y="3237"/>
                </a:lnTo>
                <a:lnTo>
                  <a:pt x="3383" y="3219"/>
                </a:lnTo>
                <a:lnTo>
                  <a:pt x="3395" y="3201"/>
                </a:lnTo>
                <a:lnTo>
                  <a:pt x="3403" y="3180"/>
                </a:lnTo>
                <a:lnTo>
                  <a:pt x="3406" y="3161"/>
                </a:lnTo>
                <a:lnTo>
                  <a:pt x="3407" y="3141"/>
                </a:lnTo>
                <a:lnTo>
                  <a:pt x="3405" y="3121"/>
                </a:lnTo>
                <a:lnTo>
                  <a:pt x="3400" y="3103"/>
                </a:lnTo>
                <a:lnTo>
                  <a:pt x="3395" y="3087"/>
                </a:lnTo>
                <a:lnTo>
                  <a:pt x="3387" y="3072"/>
                </a:lnTo>
                <a:lnTo>
                  <a:pt x="3363" y="3046"/>
                </a:lnTo>
                <a:lnTo>
                  <a:pt x="3339" y="3028"/>
                </a:lnTo>
                <a:lnTo>
                  <a:pt x="3317" y="3017"/>
                </a:lnTo>
                <a:lnTo>
                  <a:pt x="3293" y="3011"/>
                </a:lnTo>
                <a:lnTo>
                  <a:pt x="3271" y="3010"/>
                </a:lnTo>
                <a:close/>
                <a:moveTo>
                  <a:pt x="358" y="0"/>
                </a:moveTo>
                <a:lnTo>
                  <a:pt x="386" y="2"/>
                </a:lnTo>
                <a:lnTo>
                  <a:pt x="416" y="10"/>
                </a:lnTo>
                <a:lnTo>
                  <a:pt x="448" y="23"/>
                </a:lnTo>
                <a:lnTo>
                  <a:pt x="482" y="41"/>
                </a:lnTo>
                <a:lnTo>
                  <a:pt x="516" y="66"/>
                </a:lnTo>
                <a:lnTo>
                  <a:pt x="949" y="500"/>
                </a:lnTo>
                <a:lnTo>
                  <a:pt x="973" y="529"/>
                </a:lnTo>
                <a:lnTo>
                  <a:pt x="992" y="559"/>
                </a:lnTo>
                <a:lnTo>
                  <a:pt x="1006" y="592"/>
                </a:lnTo>
                <a:lnTo>
                  <a:pt x="1014" y="626"/>
                </a:lnTo>
                <a:lnTo>
                  <a:pt x="1016" y="660"/>
                </a:lnTo>
                <a:lnTo>
                  <a:pt x="1014" y="696"/>
                </a:lnTo>
                <a:lnTo>
                  <a:pt x="1006" y="729"/>
                </a:lnTo>
                <a:lnTo>
                  <a:pt x="992" y="761"/>
                </a:lnTo>
                <a:lnTo>
                  <a:pt x="973" y="792"/>
                </a:lnTo>
                <a:lnTo>
                  <a:pt x="949" y="820"/>
                </a:lnTo>
                <a:lnTo>
                  <a:pt x="810" y="960"/>
                </a:lnTo>
                <a:lnTo>
                  <a:pt x="786" y="989"/>
                </a:lnTo>
                <a:lnTo>
                  <a:pt x="766" y="1021"/>
                </a:lnTo>
                <a:lnTo>
                  <a:pt x="751" y="1056"/>
                </a:lnTo>
                <a:lnTo>
                  <a:pt x="741" y="1095"/>
                </a:lnTo>
                <a:lnTo>
                  <a:pt x="734" y="1136"/>
                </a:lnTo>
                <a:lnTo>
                  <a:pt x="732" y="1179"/>
                </a:lnTo>
                <a:lnTo>
                  <a:pt x="734" y="1225"/>
                </a:lnTo>
                <a:lnTo>
                  <a:pt x="740" y="1273"/>
                </a:lnTo>
                <a:lnTo>
                  <a:pt x="750" y="1322"/>
                </a:lnTo>
                <a:lnTo>
                  <a:pt x="765" y="1373"/>
                </a:lnTo>
                <a:lnTo>
                  <a:pt x="783" y="1424"/>
                </a:lnTo>
                <a:lnTo>
                  <a:pt x="805" y="1477"/>
                </a:lnTo>
                <a:lnTo>
                  <a:pt x="829" y="1531"/>
                </a:lnTo>
                <a:lnTo>
                  <a:pt x="859" y="1585"/>
                </a:lnTo>
                <a:lnTo>
                  <a:pt x="892" y="1640"/>
                </a:lnTo>
                <a:lnTo>
                  <a:pt x="928" y="1693"/>
                </a:lnTo>
                <a:lnTo>
                  <a:pt x="967" y="1747"/>
                </a:lnTo>
                <a:lnTo>
                  <a:pt x="1010" y="1801"/>
                </a:lnTo>
                <a:lnTo>
                  <a:pt x="1057" y="1854"/>
                </a:lnTo>
                <a:lnTo>
                  <a:pt x="1107" y="1905"/>
                </a:lnTo>
                <a:lnTo>
                  <a:pt x="1158" y="1955"/>
                </a:lnTo>
                <a:lnTo>
                  <a:pt x="1211" y="2001"/>
                </a:lnTo>
                <a:lnTo>
                  <a:pt x="1265" y="2045"/>
                </a:lnTo>
                <a:lnTo>
                  <a:pt x="1319" y="2085"/>
                </a:lnTo>
                <a:lnTo>
                  <a:pt x="1374" y="2122"/>
                </a:lnTo>
                <a:lnTo>
                  <a:pt x="1428" y="2155"/>
                </a:lnTo>
                <a:lnTo>
                  <a:pt x="1481" y="2183"/>
                </a:lnTo>
                <a:lnTo>
                  <a:pt x="1536" y="2209"/>
                </a:lnTo>
                <a:lnTo>
                  <a:pt x="1588" y="2231"/>
                </a:lnTo>
                <a:lnTo>
                  <a:pt x="1640" y="2249"/>
                </a:lnTo>
                <a:lnTo>
                  <a:pt x="1691" y="2262"/>
                </a:lnTo>
                <a:lnTo>
                  <a:pt x="1739" y="2273"/>
                </a:lnTo>
                <a:lnTo>
                  <a:pt x="1787" y="2279"/>
                </a:lnTo>
                <a:lnTo>
                  <a:pt x="1832" y="2281"/>
                </a:lnTo>
                <a:lnTo>
                  <a:pt x="1875" y="2278"/>
                </a:lnTo>
                <a:lnTo>
                  <a:pt x="1916" y="2271"/>
                </a:lnTo>
                <a:lnTo>
                  <a:pt x="1953" y="2261"/>
                </a:lnTo>
                <a:lnTo>
                  <a:pt x="1988" y="2245"/>
                </a:lnTo>
                <a:lnTo>
                  <a:pt x="2020" y="2226"/>
                </a:lnTo>
                <a:lnTo>
                  <a:pt x="2049" y="2201"/>
                </a:lnTo>
                <a:lnTo>
                  <a:pt x="2187" y="2062"/>
                </a:lnTo>
                <a:lnTo>
                  <a:pt x="2216" y="2038"/>
                </a:lnTo>
                <a:lnTo>
                  <a:pt x="2246" y="2018"/>
                </a:lnTo>
                <a:lnTo>
                  <a:pt x="2279" y="2005"/>
                </a:lnTo>
                <a:lnTo>
                  <a:pt x="2313" y="1997"/>
                </a:lnTo>
                <a:lnTo>
                  <a:pt x="2348" y="1995"/>
                </a:lnTo>
                <a:lnTo>
                  <a:pt x="2382" y="1997"/>
                </a:lnTo>
                <a:lnTo>
                  <a:pt x="2416" y="2005"/>
                </a:lnTo>
                <a:lnTo>
                  <a:pt x="2449" y="2018"/>
                </a:lnTo>
                <a:lnTo>
                  <a:pt x="2479" y="2038"/>
                </a:lnTo>
                <a:lnTo>
                  <a:pt x="2508" y="2062"/>
                </a:lnTo>
                <a:lnTo>
                  <a:pt x="2944" y="2494"/>
                </a:lnTo>
                <a:lnTo>
                  <a:pt x="2968" y="2522"/>
                </a:lnTo>
                <a:lnTo>
                  <a:pt x="2987" y="2553"/>
                </a:lnTo>
                <a:lnTo>
                  <a:pt x="3000" y="2585"/>
                </a:lnTo>
                <a:lnTo>
                  <a:pt x="3008" y="2619"/>
                </a:lnTo>
                <a:lnTo>
                  <a:pt x="3011" y="2654"/>
                </a:lnTo>
                <a:lnTo>
                  <a:pt x="3008" y="2688"/>
                </a:lnTo>
                <a:lnTo>
                  <a:pt x="3000" y="2722"/>
                </a:lnTo>
                <a:lnTo>
                  <a:pt x="2987" y="2755"/>
                </a:lnTo>
                <a:lnTo>
                  <a:pt x="2968" y="2785"/>
                </a:lnTo>
                <a:lnTo>
                  <a:pt x="2944" y="2814"/>
                </a:lnTo>
                <a:lnTo>
                  <a:pt x="2942" y="2816"/>
                </a:lnTo>
                <a:lnTo>
                  <a:pt x="2936" y="2822"/>
                </a:lnTo>
                <a:lnTo>
                  <a:pt x="2927" y="2831"/>
                </a:lnTo>
                <a:lnTo>
                  <a:pt x="2916" y="2842"/>
                </a:lnTo>
                <a:lnTo>
                  <a:pt x="2901" y="2856"/>
                </a:lnTo>
                <a:lnTo>
                  <a:pt x="2885" y="2871"/>
                </a:lnTo>
                <a:lnTo>
                  <a:pt x="2867" y="2886"/>
                </a:lnTo>
                <a:lnTo>
                  <a:pt x="2848" y="2901"/>
                </a:lnTo>
                <a:lnTo>
                  <a:pt x="2828" y="2916"/>
                </a:lnTo>
                <a:lnTo>
                  <a:pt x="2807" y="2928"/>
                </a:lnTo>
                <a:lnTo>
                  <a:pt x="2787" y="2939"/>
                </a:lnTo>
                <a:lnTo>
                  <a:pt x="2767" y="2947"/>
                </a:lnTo>
                <a:lnTo>
                  <a:pt x="2763" y="2981"/>
                </a:lnTo>
                <a:lnTo>
                  <a:pt x="2765" y="3015"/>
                </a:lnTo>
                <a:lnTo>
                  <a:pt x="2773" y="3050"/>
                </a:lnTo>
                <a:lnTo>
                  <a:pt x="2785" y="3085"/>
                </a:lnTo>
                <a:lnTo>
                  <a:pt x="2802" y="3118"/>
                </a:lnTo>
                <a:lnTo>
                  <a:pt x="2823" y="3151"/>
                </a:lnTo>
                <a:lnTo>
                  <a:pt x="2847" y="3179"/>
                </a:lnTo>
                <a:lnTo>
                  <a:pt x="2874" y="3205"/>
                </a:lnTo>
                <a:lnTo>
                  <a:pt x="2904" y="3227"/>
                </a:lnTo>
                <a:lnTo>
                  <a:pt x="2935" y="3244"/>
                </a:lnTo>
                <a:lnTo>
                  <a:pt x="2943" y="3196"/>
                </a:lnTo>
                <a:lnTo>
                  <a:pt x="2954" y="3152"/>
                </a:lnTo>
                <a:lnTo>
                  <a:pt x="2969" y="3113"/>
                </a:lnTo>
                <a:lnTo>
                  <a:pt x="2984" y="3078"/>
                </a:lnTo>
                <a:lnTo>
                  <a:pt x="3001" y="3048"/>
                </a:lnTo>
                <a:lnTo>
                  <a:pt x="3018" y="3019"/>
                </a:lnTo>
                <a:lnTo>
                  <a:pt x="3036" y="2995"/>
                </a:lnTo>
                <a:lnTo>
                  <a:pt x="3054" y="2975"/>
                </a:lnTo>
                <a:lnTo>
                  <a:pt x="3071" y="2958"/>
                </a:lnTo>
                <a:lnTo>
                  <a:pt x="3087" y="2944"/>
                </a:lnTo>
                <a:lnTo>
                  <a:pt x="3100" y="2933"/>
                </a:lnTo>
                <a:lnTo>
                  <a:pt x="3112" y="2924"/>
                </a:lnTo>
                <a:lnTo>
                  <a:pt x="3121" y="2918"/>
                </a:lnTo>
                <a:lnTo>
                  <a:pt x="3163" y="2897"/>
                </a:lnTo>
                <a:lnTo>
                  <a:pt x="3203" y="2882"/>
                </a:lnTo>
                <a:lnTo>
                  <a:pt x="3243" y="2873"/>
                </a:lnTo>
                <a:lnTo>
                  <a:pt x="3280" y="2869"/>
                </a:lnTo>
                <a:lnTo>
                  <a:pt x="3317" y="2872"/>
                </a:lnTo>
                <a:lnTo>
                  <a:pt x="3351" y="2880"/>
                </a:lnTo>
                <a:lnTo>
                  <a:pt x="3382" y="2891"/>
                </a:lnTo>
                <a:lnTo>
                  <a:pt x="3412" y="2906"/>
                </a:lnTo>
                <a:lnTo>
                  <a:pt x="3439" y="2925"/>
                </a:lnTo>
                <a:lnTo>
                  <a:pt x="3463" y="2947"/>
                </a:lnTo>
                <a:lnTo>
                  <a:pt x="3484" y="2972"/>
                </a:lnTo>
                <a:lnTo>
                  <a:pt x="3502" y="2998"/>
                </a:lnTo>
                <a:lnTo>
                  <a:pt x="3518" y="3028"/>
                </a:lnTo>
                <a:lnTo>
                  <a:pt x="3529" y="3060"/>
                </a:lnTo>
                <a:lnTo>
                  <a:pt x="3537" y="3093"/>
                </a:lnTo>
                <a:lnTo>
                  <a:pt x="3542" y="3127"/>
                </a:lnTo>
                <a:lnTo>
                  <a:pt x="3543" y="3161"/>
                </a:lnTo>
                <a:lnTo>
                  <a:pt x="3539" y="3195"/>
                </a:lnTo>
                <a:lnTo>
                  <a:pt x="3532" y="3228"/>
                </a:lnTo>
                <a:lnTo>
                  <a:pt x="3519" y="3261"/>
                </a:lnTo>
                <a:lnTo>
                  <a:pt x="3502" y="3293"/>
                </a:lnTo>
                <a:lnTo>
                  <a:pt x="3481" y="3321"/>
                </a:lnTo>
                <a:lnTo>
                  <a:pt x="3455" y="3348"/>
                </a:lnTo>
                <a:lnTo>
                  <a:pt x="3424" y="3372"/>
                </a:lnTo>
                <a:lnTo>
                  <a:pt x="3381" y="3397"/>
                </a:lnTo>
                <a:lnTo>
                  <a:pt x="3339" y="3415"/>
                </a:lnTo>
                <a:lnTo>
                  <a:pt x="3298" y="3429"/>
                </a:lnTo>
                <a:lnTo>
                  <a:pt x="3260" y="3438"/>
                </a:lnTo>
                <a:lnTo>
                  <a:pt x="3225" y="3443"/>
                </a:lnTo>
                <a:lnTo>
                  <a:pt x="3192" y="3447"/>
                </a:lnTo>
                <a:lnTo>
                  <a:pt x="3164" y="3447"/>
                </a:lnTo>
                <a:lnTo>
                  <a:pt x="3140" y="3447"/>
                </a:lnTo>
                <a:lnTo>
                  <a:pt x="3122" y="3445"/>
                </a:lnTo>
                <a:lnTo>
                  <a:pt x="3109" y="3443"/>
                </a:lnTo>
                <a:lnTo>
                  <a:pt x="3105" y="3443"/>
                </a:lnTo>
                <a:lnTo>
                  <a:pt x="3125" y="3479"/>
                </a:lnTo>
                <a:lnTo>
                  <a:pt x="3151" y="3512"/>
                </a:lnTo>
                <a:lnTo>
                  <a:pt x="3180" y="3540"/>
                </a:lnTo>
                <a:lnTo>
                  <a:pt x="3212" y="3565"/>
                </a:lnTo>
                <a:lnTo>
                  <a:pt x="3248" y="3585"/>
                </a:lnTo>
                <a:lnTo>
                  <a:pt x="3285" y="3600"/>
                </a:lnTo>
                <a:lnTo>
                  <a:pt x="3301" y="3608"/>
                </a:lnTo>
                <a:lnTo>
                  <a:pt x="3314" y="3619"/>
                </a:lnTo>
                <a:lnTo>
                  <a:pt x="3324" y="3634"/>
                </a:lnTo>
                <a:lnTo>
                  <a:pt x="3330" y="3651"/>
                </a:lnTo>
                <a:lnTo>
                  <a:pt x="3332" y="3668"/>
                </a:lnTo>
                <a:lnTo>
                  <a:pt x="3329" y="3686"/>
                </a:lnTo>
                <a:lnTo>
                  <a:pt x="3322" y="3702"/>
                </a:lnTo>
                <a:lnTo>
                  <a:pt x="3311" y="3716"/>
                </a:lnTo>
                <a:lnTo>
                  <a:pt x="3297" y="3726"/>
                </a:lnTo>
                <a:lnTo>
                  <a:pt x="3281" y="3732"/>
                </a:lnTo>
                <a:lnTo>
                  <a:pt x="3265" y="3734"/>
                </a:lnTo>
                <a:lnTo>
                  <a:pt x="3261" y="3733"/>
                </a:lnTo>
                <a:lnTo>
                  <a:pt x="3253" y="3732"/>
                </a:lnTo>
                <a:lnTo>
                  <a:pt x="3242" y="3728"/>
                </a:lnTo>
                <a:lnTo>
                  <a:pt x="3226" y="3724"/>
                </a:lnTo>
                <a:lnTo>
                  <a:pt x="3209" y="3717"/>
                </a:lnTo>
                <a:lnTo>
                  <a:pt x="3189" y="3708"/>
                </a:lnTo>
                <a:lnTo>
                  <a:pt x="3166" y="3696"/>
                </a:lnTo>
                <a:lnTo>
                  <a:pt x="3142" y="3683"/>
                </a:lnTo>
                <a:lnTo>
                  <a:pt x="3117" y="3666"/>
                </a:lnTo>
                <a:lnTo>
                  <a:pt x="3093" y="3647"/>
                </a:lnTo>
                <a:lnTo>
                  <a:pt x="3068" y="3624"/>
                </a:lnTo>
                <a:lnTo>
                  <a:pt x="3043" y="3597"/>
                </a:lnTo>
                <a:lnTo>
                  <a:pt x="3019" y="3566"/>
                </a:lnTo>
                <a:lnTo>
                  <a:pt x="2996" y="3532"/>
                </a:lnTo>
                <a:lnTo>
                  <a:pt x="2976" y="3493"/>
                </a:lnTo>
                <a:lnTo>
                  <a:pt x="2957" y="3450"/>
                </a:lnTo>
                <a:lnTo>
                  <a:pt x="2942" y="3402"/>
                </a:lnTo>
                <a:lnTo>
                  <a:pt x="2890" y="3379"/>
                </a:lnTo>
                <a:lnTo>
                  <a:pt x="2842" y="3353"/>
                </a:lnTo>
                <a:lnTo>
                  <a:pt x="2799" y="3322"/>
                </a:lnTo>
                <a:lnTo>
                  <a:pt x="2769" y="3294"/>
                </a:lnTo>
                <a:lnTo>
                  <a:pt x="2739" y="3264"/>
                </a:lnTo>
                <a:lnTo>
                  <a:pt x="2713" y="3234"/>
                </a:lnTo>
                <a:lnTo>
                  <a:pt x="2690" y="3201"/>
                </a:lnTo>
                <a:lnTo>
                  <a:pt x="2669" y="3166"/>
                </a:lnTo>
                <a:lnTo>
                  <a:pt x="2652" y="3128"/>
                </a:lnTo>
                <a:lnTo>
                  <a:pt x="2639" y="3088"/>
                </a:lnTo>
                <a:lnTo>
                  <a:pt x="2630" y="3045"/>
                </a:lnTo>
                <a:lnTo>
                  <a:pt x="2625" y="2999"/>
                </a:lnTo>
                <a:lnTo>
                  <a:pt x="2561" y="3011"/>
                </a:lnTo>
                <a:lnTo>
                  <a:pt x="2493" y="3018"/>
                </a:lnTo>
                <a:lnTo>
                  <a:pt x="2422" y="3019"/>
                </a:lnTo>
                <a:lnTo>
                  <a:pt x="2348" y="3017"/>
                </a:lnTo>
                <a:lnTo>
                  <a:pt x="2272" y="3009"/>
                </a:lnTo>
                <a:lnTo>
                  <a:pt x="2194" y="2995"/>
                </a:lnTo>
                <a:lnTo>
                  <a:pt x="2115" y="2978"/>
                </a:lnTo>
                <a:lnTo>
                  <a:pt x="2033" y="2956"/>
                </a:lnTo>
                <a:lnTo>
                  <a:pt x="1950" y="2930"/>
                </a:lnTo>
                <a:lnTo>
                  <a:pt x="1866" y="2898"/>
                </a:lnTo>
                <a:lnTo>
                  <a:pt x="1781" y="2861"/>
                </a:lnTo>
                <a:lnTo>
                  <a:pt x="1694" y="2822"/>
                </a:lnTo>
                <a:lnTo>
                  <a:pt x="1608" y="2776"/>
                </a:lnTo>
                <a:lnTo>
                  <a:pt x="1520" y="2728"/>
                </a:lnTo>
                <a:lnTo>
                  <a:pt x="1433" y="2674"/>
                </a:lnTo>
                <a:lnTo>
                  <a:pt x="1344" y="2616"/>
                </a:lnTo>
                <a:lnTo>
                  <a:pt x="1257" y="2555"/>
                </a:lnTo>
                <a:lnTo>
                  <a:pt x="1170" y="2489"/>
                </a:lnTo>
                <a:lnTo>
                  <a:pt x="1084" y="2419"/>
                </a:lnTo>
                <a:lnTo>
                  <a:pt x="998" y="2346"/>
                </a:lnTo>
                <a:lnTo>
                  <a:pt x="913" y="2268"/>
                </a:lnTo>
                <a:lnTo>
                  <a:pt x="829" y="2188"/>
                </a:lnTo>
                <a:lnTo>
                  <a:pt x="752" y="2108"/>
                </a:lnTo>
                <a:lnTo>
                  <a:pt x="680" y="2028"/>
                </a:lnTo>
                <a:lnTo>
                  <a:pt x="610" y="1946"/>
                </a:lnTo>
                <a:lnTo>
                  <a:pt x="543" y="1864"/>
                </a:lnTo>
                <a:lnTo>
                  <a:pt x="481" y="1781"/>
                </a:lnTo>
                <a:lnTo>
                  <a:pt x="422" y="1699"/>
                </a:lnTo>
                <a:lnTo>
                  <a:pt x="365" y="1615"/>
                </a:lnTo>
                <a:lnTo>
                  <a:pt x="315" y="1532"/>
                </a:lnTo>
                <a:lnTo>
                  <a:pt x="266" y="1449"/>
                </a:lnTo>
                <a:lnTo>
                  <a:pt x="222" y="1366"/>
                </a:lnTo>
                <a:lnTo>
                  <a:pt x="181" y="1283"/>
                </a:lnTo>
                <a:lnTo>
                  <a:pt x="145" y="1202"/>
                </a:lnTo>
                <a:lnTo>
                  <a:pt x="112" y="1121"/>
                </a:lnTo>
                <a:lnTo>
                  <a:pt x="84" y="1042"/>
                </a:lnTo>
                <a:lnTo>
                  <a:pt x="59" y="962"/>
                </a:lnTo>
                <a:lnTo>
                  <a:pt x="38" y="885"/>
                </a:lnTo>
                <a:lnTo>
                  <a:pt x="23" y="810"/>
                </a:lnTo>
                <a:lnTo>
                  <a:pt x="11" y="736"/>
                </a:lnTo>
                <a:lnTo>
                  <a:pt x="3" y="664"/>
                </a:lnTo>
                <a:lnTo>
                  <a:pt x="0" y="595"/>
                </a:lnTo>
                <a:lnTo>
                  <a:pt x="1" y="527"/>
                </a:lnTo>
                <a:lnTo>
                  <a:pt x="7" y="462"/>
                </a:lnTo>
                <a:lnTo>
                  <a:pt x="17" y="399"/>
                </a:lnTo>
                <a:lnTo>
                  <a:pt x="32" y="339"/>
                </a:lnTo>
                <a:lnTo>
                  <a:pt x="51" y="283"/>
                </a:lnTo>
                <a:lnTo>
                  <a:pt x="76" y="229"/>
                </a:lnTo>
                <a:lnTo>
                  <a:pt x="104" y="179"/>
                </a:lnTo>
                <a:lnTo>
                  <a:pt x="138" y="133"/>
                </a:lnTo>
                <a:lnTo>
                  <a:pt x="177" y="90"/>
                </a:lnTo>
                <a:lnTo>
                  <a:pt x="178" y="87"/>
                </a:lnTo>
                <a:lnTo>
                  <a:pt x="182" y="83"/>
                </a:lnTo>
                <a:lnTo>
                  <a:pt x="189" y="75"/>
                </a:lnTo>
                <a:lnTo>
                  <a:pt x="199" y="66"/>
                </a:lnTo>
                <a:lnTo>
                  <a:pt x="210" y="56"/>
                </a:lnTo>
                <a:lnTo>
                  <a:pt x="225" y="44"/>
                </a:lnTo>
                <a:lnTo>
                  <a:pt x="242" y="33"/>
                </a:lnTo>
                <a:lnTo>
                  <a:pt x="261" y="22"/>
                </a:lnTo>
                <a:lnTo>
                  <a:pt x="282" y="13"/>
                </a:lnTo>
                <a:lnTo>
                  <a:pt x="306" y="6"/>
                </a:lnTo>
                <a:lnTo>
                  <a:pt x="330" y="1"/>
                </a:lnTo>
                <a:lnTo>
                  <a:pt x="358" y="0"/>
                </a:lnTo>
                <a:close/>
              </a:path>
            </a:pathLst>
          </a:custGeom>
          <a:solidFill>
            <a:srgbClr val="B8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75" name="그룹 74"/>
          <p:cNvGrpSpPr>
            <a:grpSpLocks noChangeAspect="1"/>
          </p:cNvGrpSpPr>
          <p:nvPr/>
        </p:nvGrpSpPr>
        <p:grpSpPr>
          <a:xfrm>
            <a:off x="10461318" y="1802197"/>
            <a:ext cx="518583" cy="500106"/>
            <a:chOff x="12534900" y="-454025"/>
            <a:chExt cx="668338" cy="644525"/>
          </a:xfrm>
          <a:solidFill>
            <a:srgbClr val="000000"/>
          </a:solidFill>
        </p:grpSpPr>
        <p:sp>
          <p:nvSpPr>
            <p:cNvPr id="65" name="Freeform 15"/>
            <p:cNvSpPr>
              <a:spLocks/>
            </p:cNvSpPr>
            <p:nvPr/>
          </p:nvSpPr>
          <p:spPr bwMode="auto">
            <a:xfrm>
              <a:off x="12995275" y="-454025"/>
              <a:ext cx="153988" cy="153988"/>
            </a:xfrm>
            <a:custGeom>
              <a:avLst/>
              <a:gdLst>
                <a:gd name="T0" fmla="*/ 355 w 774"/>
                <a:gd name="T1" fmla="*/ 0 h 677"/>
                <a:gd name="T2" fmla="*/ 371 w 774"/>
                <a:gd name="T3" fmla="*/ 2 h 677"/>
                <a:gd name="T4" fmla="*/ 387 w 774"/>
                <a:gd name="T5" fmla="*/ 7 h 677"/>
                <a:gd name="T6" fmla="*/ 399 w 774"/>
                <a:gd name="T7" fmla="*/ 16 h 677"/>
                <a:gd name="T8" fmla="*/ 755 w 774"/>
                <a:gd name="T9" fmla="*/ 327 h 677"/>
                <a:gd name="T10" fmla="*/ 765 w 774"/>
                <a:gd name="T11" fmla="*/ 339 h 677"/>
                <a:gd name="T12" fmla="*/ 772 w 774"/>
                <a:gd name="T13" fmla="*/ 352 h 677"/>
                <a:gd name="T14" fmla="*/ 774 w 774"/>
                <a:gd name="T15" fmla="*/ 366 h 677"/>
                <a:gd name="T16" fmla="*/ 772 w 774"/>
                <a:gd name="T17" fmla="*/ 380 h 677"/>
                <a:gd name="T18" fmla="*/ 765 w 774"/>
                <a:gd name="T19" fmla="*/ 393 h 677"/>
                <a:gd name="T20" fmla="*/ 755 w 774"/>
                <a:gd name="T21" fmla="*/ 405 h 677"/>
                <a:gd name="T22" fmla="*/ 444 w 774"/>
                <a:gd name="T23" fmla="*/ 677 h 677"/>
                <a:gd name="T24" fmla="*/ 222 w 774"/>
                <a:gd name="T25" fmla="*/ 483 h 677"/>
                <a:gd name="T26" fmla="*/ 0 w 774"/>
                <a:gd name="T27" fmla="*/ 288 h 677"/>
                <a:gd name="T28" fmla="*/ 312 w 774"/>
                <a:gd name="T29" fmla="*/ 16 h 677"/>
                <a:gd name="T30" fmla="*/ 324 w 774"/>
                <a:gd name="T31" fmla="*/ 7 h 677"/>
                <a:gd name="T32" fmla="*/ 339 w 774"/>
                <a:gd name="T33" fmla="*/ 2 h 677"/>
                <a:gd name="T34" fmla="*/ 355 w 774"/>
                <a:gd name="T35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4" h="677">
                  <a:moveTo>
                    <a:pt x="355" y="0"/>
                  </a:moveTo>
                  <a:lnTo>
                    <a:pt x="371" y="2"/>
                  </a:lnTo>
                  <a:lnTo>
                    <a:pt x="387" y="7"/>
                  </a:lnTo>
                  <a:lnTo>
                    <a:pt x="399" y="16"/>
                  </a:lnTo>
                  <a:lnTo>
                    <a:pt x="755" y="327"/>
                  </a:lnTo>
                  <a:lnTo>
                    <a:pt x="765" y="339"/>
                  </a:lnTo>
                  <a:lnTo>
                    <a:pt x="772" y="352"/>
                  </a:lnTo>
                  <a:lnTo>
                    <a:pt x="774" y="366"/>
                  </a:lnTo>
                  <a:lnTo>
                    <a:pt x="772" y="380"/>
                  </a:lnTo>
                  <a:lnTo>
                    <a:pt x="765" y="393"/>
                  </a:lnTo>
                  <a:lnTo>
                    <a:pt x="755" y="405"/>
                  </a:lnTo>
                  <a:lnTo>
                    <a:pt x="444" y="677"/>
                  </a:lnTo>
                  <a:lnTo>
                    <a:pt x="222" y="483"/>
                  </a:lnTo>
                  <a:lnTo>
                    <a:pt x="0" y="288"/>
                  </a:lnTo>
                  <a:lnTo>
                    <a:pt x="312" y="16"/>
                  </a:lnTo>
                  <a:lnTo>
                    <a:pt x="324" y="7"/>
                  </a:lnTo>
                  <a:lnTo>
                    <a:pt x="339" y="2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Freeform 16"/>
            <p:cNvSpPr>
              <a:spLocks/>
            </p:cNvSpPr>
            <p:nvPr/>
          </p:nvSpPr>
          <p:spPr bwMode="auto">
            <a:xfrm>
              <a:off x="12585700" y="-371475"/>
              <a:ext cx="479425" cy="481013"/>
            </a:xfrm>
            <a:custGeom>
              <a:avLst/>
              <a:gdLst>
                <a:gd name="T0" fmla="*/ 1976 w 2420"/>
                <a:gd name="T1" fmla="*/ 0 h 2121"/>
                <a:gd name="T2" fmla="*/ 2154 w 2420"/>
                <a:gd name="T3" fmla="*/ 156 h 2121"/>
                <a:gd name="T4" fmla="*/ 978 w 2420"/>
                <a:gd name="T5" fmla="*/ 1187 h 2121"/>
                <a:gd name="T6" fmla="*/ 968 w 2420"/>
                <a:gd name="T7" fmla="*/ 1198 h 2121"/>
                <a:gd name="T8" fmla="*/ 962 w 2420"/>
                <a:gd name="T9" fmla="*/ 1211 h 2121"/>
                <a:gd name="T10" fmla="*/ 961 w 2420"/>
                <a:gd name="T11" fmla="*/ 1225 h 2121"/>
                <a:gd name="T12" fmla="*/ 962 w 2420"/>
                <a:gd name="T13" fmla="*/ 1239 h 2121"/>
                <a:gd name="T14" fmla="*/ 969 w 2420"/>
                <a:gd name="T15" fmla="*/ 1252 h 2121"/>
                <a:gd name="T16" fmla="*/ 979 w 2420"/>
                <a:gd name="T17" fmla="*/ 1264 h 2121"/>
                <a:gd name="T18" fmla="*/ 992 w 2420"/>
                <a:gd name="T19" fmla="*/ 1273 h 2121"/>
                <a:gd name="T20" fmla="*/ 1006 w 2420"/>
                <a:gd name="T21" fmla="*/ 1278 h 2121"/>
                <a:gd name="T22" fmla="*/ 1022 w 2420"/>
                <a:gd name="T23" fmla="*/ 1280 h 2121"/>
                <a:gd name="T24" fmla="*/ 1038 w 2420"/>
                <a:gd name="T25" fmla="*/ 1278 h 2121"/>
                <a:gd name="T26" fmla="*/ 1053 w 2420"/>
                <a:gd name="T27" fmla="*/ 1273 h 2121"/>
                <a:gd name="T28" fmla="*/ 1067 w 2420"/>
                <a:gd name="T29" fmla="*/ 1264 h 2121"/>
                <a:gd name="T30" fmla="*/ 2243 w 2420"/>
                <a:gd name="T31" fmla="*/ 233 h 2121"/>
                <a:gd name="T32" fmla="*/ 2420 w 2420"/>
                <a:gd name="T33" fmla="*/ 389 h 2121"/>
                <a:gd name="T34" fmla="*/ 445 w 2420"/>
                <a:gd name="T35" fmla="*/ 2121 h 2121"/>
                <a:gd name="T36" fmla="*/ 0 w 2420"/>
                <a:gd name="T37" fmla="*/ 1731 h 2121"/>
                <a:gd name="T38" fmla="*/ 1976 w 2420"/>
                <a:gd name="T3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20" h="2121">
                  <a:moveTo>
                    <a:pt x="1976" y="0"/>
                  </a:moveTo>
                  <a:lnTo>
                    <a:pt x="2154" y="156"/>
                  </a:lnTo>
                  <a:lnTo>
                    <a:pt x="978" y="1187"/>
                  </a:lnTo>
                  <a:lnTo>
                    <a:pt x="968" y="1198"/>
                  </a:lnTo>
                  <a:lnTo>
                    <a:pt x="962" y="1211"/>
                  </a:lnTo>
                  <a:lnTo>
                    <a:pt x="961" y="1225"/>
                  </a:lnTo>
                  <a:lnTo>
                    <a:pt x="962" y="1239"/>
                  </a:lnTo>
                  <a:lnTo>
                    <a:pt x="969" y="1252"/>
                  </a:lnTo>
                  <a:lnTo>
                    <a:pt x="979" y="1264"/>
                  </a:lnTo>
                  <a:lnTo>
                    <a:pt x="992" y="1273"/>
                  </a:lnTo>
                  <a:lnTo>
                    <a:pt x="1006" y="1278"/>
                  </a:lnTo>
                  <a:lnTo>
                    <a:pt x="1022" y="1280"/>
                  </a:lnTo>
                  <a:lnTo>
                    <a:pt x="1038" y="1278"/>
                  </a:lnTo>
                  <a:lnTo>
                    <a:pt x="1053" y="1273"/>
                  </a:lnTo>
                  <a:lnTo>
                    <a:pt x="1067" y="1264"/>
                  </a:lnTo>
                  <a:lnTo>
                    <a:pt x="2243" y="233"/>
                  </a:lnTo>
                  <a:lnTo>
                    <a:pt x="2420" y="389"/>
                  </a:lnTo>
                  <a:lnTo>
                    <a:pt x="445" y="2121"/>
                  </a:lnTo>
                  <a:lnTo>
                    <a:pt x="0" y="173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7" name="Freeform 17"/>
            <p:cNvSpPr>
              <a:spLocks/>
            </p:cNvSpPr>
            <p:nvPr/>
          </p:nvSpPr>
          <p:spPr bwMode="auto">
            <a:xfrm>
              <a:off x="12534900" y="44450"/>
              <a:ext cx="115888" cy="115888"/>
            </a:xfrm>
            <a:custGeom>
              <a:avLst/>
              <a:gdLst>
                <a:gd name="T0" fmla="*/ 195 w 583"/>
                <a:gd name="T1" fmla="*/ 0 h 512"/>
                <a:gd name="T2" fmla="*/ 583 w 583"/>
                <a:gd name="T3" fmla="*/ 342 h 512"/>
                <a:gd name="T4" fmla="*/ 0 w 583"/>
                <a:gd name="T5" fmla="*/ 512 h 512"/>
                <a:gd name="T6" fmla="*/ 195 w 583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3" h="512">
                  <a:moveTo>
                    <a:pt x="195" y="0"/>
                  </a:moveTo>
                  <a:lnTo>
                    <a:pt x="583" y="342"/>
                  </a:lnTo>
                  <a:lnTo>
                    <a:pt x="0" y="51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12804775" y="165100"/>
              <a:ext cx="398463" cy="25400"/>
            </a:xfrm>
            <a:custGeom>
              <a:avLst/>
              <a:gdLst>
                <a:gd name="T0" fmla="*/ 63 w 2010"/>
                <a:gd name="T1" fmla="*/ 0 h 110"/>
                <a:gd name="T2" fmla="*/ 1947 w 2010"/>
                <a:gd name="T3" fmla="*/ 0 h 110"/>
                <a:gd name="T4" fmla="*/ 1967 w 2010"/>
                <a:gd name="T5" fmla="*/ 3 h 110"/>
                <a:gd name="T6" fmla="*/ 1984 w 2010"/>
                <a:gd name="T7" fmla="*/ 11 h 110"/>
                <a:gd name="T8" fmla="*/ 1997 w 2010"/>
                <a:gd name="T9" fmla="*/ 23 h 110"/>
                <a:gd name="T10" fmla="*/ 2007 w 2010"/>
                <a:gd name="T11" fmla="*/ 38 h 110"/>
                <a:gd name="T12" fmla="*/ 2010 w 2010"/>
                <a:gd name="T13" fmla="*/ 55 h 110"/>
                <a:gd name="T14" fmla="*/ 2007 w 2010"/>
                <a:gd name="T15" fmla="*/ 73 h 110"/>
                <a:gd name="T16" fmla="*/ 1997 w 2010"/>
                <a:gd name="T17" fmla="*/ 88 h 110"/>
                <a:gd name="T18" fmla="*/ 1984 w 2010"/>
                <a:gd name="T19" fmla="*/ 100 h 110"/>
                <a:gd name="T20" fmla="*/ 1967 w 2010"/>
                <a:gd name="T21" fmla="*/ 108 h 110"/>
                <a:gd name="T22" fmla="*/ 1947 w 2010"/>
                <a:gd name="T23" fmla="*/ 110 h 110"/>
                <a:gd name="T24" fmla="*/ 63 w 2010"/>
                <a:gd name="T25" fmla="*/ 110 h 110"/>
                <a:gd name="T26" fmla="*/ 44 w 2010"/>
                <a:gd name="T27" fmla="*/ 108 h 110"/>
                <a:gd name="T28" fmla="*/ 27 w 2010"/>
                <a:gd name="T29" fmla="*/ 100 h 110"/>
                <a:gd name="T30" fmla="*/ 13 w 2010"/>
                <a:gd name="T31" fmla="*/ 88 h 110"/>
                <a:gd name="T32" fmla="*/ 4 w 2010"/>
                <a:gd name="T33" fmla="*/ 73 h 110"/>
                <a:gd name="T34" fmla="*/ 0 w 2010"/>
                <a:gd name="T35" fmla="*/ 55 h 110"/>
                <a:gd name="T36" fmla="*/ 4 w 2010"/>
                <a:gd name="T37" fmla="*/ 38 h 110"/>
                <a:gd name="T38" fmla="*/ 13 w 2010"/>
                <a:gd name="T39" fmla="*/ 23 h 110"/>
                <a:gd name="T40" fmla="*/ 27 w 2010"/>
                <a:gd name="T41" fmla="*/ 11 h 110"/>
                <a:gd name="T42" fmla="*/ 44 w 2010"/>
                <a:gd name="T43" fmla="*/ 3 h 110"/>
                <a:gd name="T44" fmla="*/ 63 w 2010"/>
                <a:gd name="T4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10" h="110">
                  <a:moveTo>
                    <a:pt x="63" y="0"/>
                  </a:moveTo>
                  <a:lnTo>
                    <a:pt x="1947" y="0"/>
                  </a:lnTo>
                  <a:lnTo>
                    <a:pt x="1967" y="3"/>
                  </a:lnTo>
                  <a:lnTo>
                    <a:pt x="1984" y="11"/>
                  </a:lnTo>
                  <a:lnTo>
                    <a:pt x="1997" y="23"/>
                  </a:lnTo>
                  <a:lnTo>
                    <a:pt x="2007" y="38"/>
                  </a:lnTo>
                  <a:lnTo>
                    <a:pt x="2010" y="55"/>
                  </a:lnTo>
                  <a:lnTo>
                    <a:pt x="2007" y="73"/>
                  </a:lnTo>
                  <a:lnTo>
                    <a:pt x="1997" y="88"/>
                  </a:lnTo>
                  <a:lnTo>
                    <a:pt x="1984" y="100"/>
                  </a:lnTo>
                  <a:lnTo>
                    <a:pt x="1967" y="108"/>
                  </a:lnTo>
                  <a:lnTo>
                    <a:pt x="1947" y="110"/>
                  </a:lnTo>
                  <a:lnTo>
                    <a:pt x="63" y="110"/>
                  </a:lnTo>
                  <a:lnTo>
                    <a:pt x="44" y="108"/>
                  </a:lnTo>
                  <a:lnTo>
                    <a:pt x="27" y="100"/>
                  </a:lnTo>
                  <a:lnTo>
                    <a:pt x="13" y="88"/>
                  </a:lnTo>
                  <a:lnTo>
                    <a:pt x="4" y="73"/>
                  </a:lnTo>
                  <a:lnTo>
                    <a:pt x="0" y="55"/>
                  </a:lnTo>
                  <a:lnTo>
                    <a:pt x="4" y="38"/>
                  </a:lnTo>
                  <a:lnTo>
                    <a:pt x="13" y="23"/>
                  </a:lnTo>
                  <a:lnTo>
                    <a:pt x="27" y="11"/>
                  </a:lnTo>
                  <a:lnTo>
                    <a:pt x="44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20"/>
            <p:cNvSpPr>
              <a:spLocks/>
            </p:cNvSpPr>
            <p:nvPr/>
          </p:nvSpPr>
          <p:spPr bwMode="auto">
            <a:xfrm>
              <a:off x="12853988" y="77788"/>
              <a:ext cx="349250" cy="25400"/>
            </a:xfrm>
            <a:custGeom>
              <a:avLst/>
              <a:gdLst>
                <a:gd name="T0" fmla="*/ 62 w 1758"/>
                <a:gd name="T1" fmla="*/ 0 h 111"/>
                <a:gd name="T2" fmla="*/ 1695 w 1758"/>
                <a:gd name="T3" fmla="*/ 0 h 111"/>
                <a:gd name="T4" fmla="*/ 1715 w 1758"/>
                <a:gd name="T5" fmla="*/ 3 h 111"/>
                <a:gd name="T6" fmla="*/ 1732 w 1758"/>
                <a:gd name="T7" fmla="*/ 11 h 111"/>
                <a:gd name="T8" fmla="*/ 1745 w 1758"/>
                <a:gd name="T9" fmla="*/ 23 h 111"/>
                <a:gd name="T10" fmla="*/ 1755 w 1758"/>
                <a:gd name="T11" fmla="*/ 39 h 111"/>
                <a:gd name="T12" fmla="*/ 1758 w 1758"/>
                <a:gd name="T13" fmla="*/ 56 h 111"/>
                <a:gd name="T14" fmla="*/ 1755 w 1758"/>
                <a:gd name="T15" fmla="*/ 74 h 111"/>
                <a:gd name="T16" fmla="*/ 1745 w 1758"/>
                <a:gd name="T17" fmla="*/ 89 h 111"/>
                <a:gd name="T18" fmla="*/ 1732 w 1758"/>
                <a:gd name="T19" fmla="*/ 101 h 111"/>
                <a:gd name="T20" fmla="*/ 1715 w 1758"/>
                <a:gd name="T21" fmla="*/ 109 h 111"/>
                <a:gd name="T22" fmla="*/ 1695 w 1758"/>
                <a:gd name="T23" fmla="*/ 111 h 111"/>
                <a:gd name="T24" fmla="*/ 62 w 1758"/>
                <a:gd name="T25" fmla="*/ 111 h 111"/>
                <a:gd name="T26" fmla="*/ 43 w 1758"/>
                <a:gd name="T27" fmla="*/ 109 h 111"/>
                <a:gd name="T28" fmla="*/ 26 w 1758"/>
                <a:gd name="T29" fmla="*/ 101 h 111"/>
                <a:gd name="T30" fmla="*/ 12 w 1758"/>
                <a:gd name="T31" fmla="*/ 89 h 111"/>
                <a:gd name="T32" fmla="*/ 3 w 1758"/>
                <a:gd name="T33" fmla="*/ 74 h 111"/>
                <a:gd name="T34" fmla="*/ 0 w 1758"/>
                <a:gd name="T35" fmla="*/ 56 h 111"/>
                <a:gd name="T36" fmla="*/ 3 w 1758"/>
                <a:gd name="T37" fmla="*/ 39 h 111"/>
                <a:gd name="T38" fmla="*/ 12 w 1758"/>
                <a:gd name="T39" fmla="*/ 23 h 111"/>
                <a:gd name="T40" fmla="*/ 26 w 1758"/>
                <a:gd name="T41" fmla="*/ 11 h 111"/>
                <a:gd name="T42" fmla="*/ 43 w 1758"/>
                <a:gd name="T43" fmla="*/ 3 h 111"/>
                <a:gd name="T44" fmla="*/ 62 w 1758"/>
                <a:gd name="T4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8" h="111">
                  <a:moveTo>
                    <a:pt x="62" y="0"/>
                  </a:moveTo>
                  <a:lnTo>
                    <a:pt x="1695" y="0"/>
                  </a:lnTo>
                  <a:lnTo>
                    <a:pt x="1715" y="3"/>
                  </a:lnTo>
                  <a:lnTo>
                    <a:pt x="1732" y="11"/>
                  </a:lnTo>
                  <a:lnTo>
                    <a:pt x="1745" y="23"/>
                  </a:lnTo>
                  <a:lnTo>
                    <a:pt x="1755" y="39"/>
                  </a:lnTo>
                  <a:lnTo>
                    <a:pt x="1758" y="56"/>
                  </a:lnTo>
                  <a:lnTo>
                    <a:pt x="1755" y="74"/>
                  </a:lnTo>
                  <a:lnTo>
                    <a:pt x="1745" y="89"/>
                  </a:lnTo>
                  <a:lnTo>
                    <a:pt x="1732" y="101"/>
                  </a:lnTo>
                  <a:lnTo>
                    <a:pt x="1715" y="109"/>
                  </a:lnTo>
                  <a:lnTo>
                    <a:pt x="1695" y="111"/>
                  </a:lnTo>
                  <a:lnTo>
                    <a:pt x="62" y="111"/>
                  </a:lnTo>
                  <a:lnTo>
                    <a:pt x="43" y="109"/>
                  </a:lnTo>
                  <a:lnTo>
                    <a:pt x="26" y="101"/>
                  </a:lnTo>
                  <a:lnTo>
                    <a:pt x="12" y="89"/>
                  </a:lnTo>
                  <a:lnTo>
                    <a:pt x="3" y="74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6" y="11"/>
                  </a:lnTo>
                  <a:lnTo>
                    <a:pt x="43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그룹 89"/>
          <p:cNvGrpSpPr>
            <a:grpSpLocks noChangeAspect="1"/>
          </p:cNvGrpSpPr>
          <p:nvPr/>
        </p:nvGrpSpPr>
        <p:grpSpPr>
          <a:xfrm>
            <a:off x="5912919" y="2063668"/>
            <a:ext cx="366163" cy="458002"/>
            <a:chOff x="13904913" y="2127250"/>
            <a:chExt cx="487363" cy="609600"/>
          </a:xfrm>
          <a:solidFill>
            <a:schemeClr val="bg1"/>
          </a:solidFill>
        </p:grpSpPr>
        <p:sp>
          <p:nvSpPr>
            <p:cNvPr id="88" name="Freeform 30"/>
            <p:cNvSpPr>
              <a:spLocks/>
            </p:cNvSpPr>
            <p:nvPr/>
          </p:nvSpPr>
          <p:spPr bwMode="auto">
            <a:xfrm>
              <a:off x="13904913" y="2127250"/>
              <a:ext cx="436563" cy="558800"/>
            </a:xfrm>
            <a:custGeom>
              <a:avLst/>
              <a:gdLst>
                <a:gd name="T0" fmla="*/ 0 w 2477"/>
                <a:gd name="T1" fmla="*/ 0 h 3168"/>
                <a:gd name="T2" fmla="*/ 2477 w 2477"/>
                <a:gd name="T3" fmla="*/ 0 h 3168"/>
                <a:gd name="T4" fmla="*/ 2477 w 2477"/>
                <a:gd name="T5" fmla="*/ 691 h 3168"/>
                <a:gd name="T6" fmla="*/ 1959 w 2477"/>
                <a:gd name="T7" fmla="*/ 173 h 3168"/>
                <a:gd name="T8" fmla="*/ 173 w 2477"/>
                <a:gd name="T9" fmla="*/ 173 h 3168"/>
                <a:gd name="T10" fmla="*/ 173 w 2477"/>
                <a:gd name="T11" fmla="*/ 3168 h 3168"/>
                <a:gd name="T12" fmla="*/ 0 w 2477"/>
                <a:gd name="T13" fmla="*/ 3168 h 3168"/>
                <a:gd name="T14" fmla="*/ 0 w 2477"/>
                <a:gd name="T15" fmla="*/ 0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7" h="3168">
                  <a:moveTo>
                    <a:pt x="0" y="0"/>
                  </a:moveTo>
                  <a:lnTo>
                    <a:pt x="2477" y="0"/>
                  </a:lnTo>
                  <a:lnTo>
                    <a:pt x="2477" y="691"/>
                  </a:lnTo>
                  <a:lnTo>
                    <a:pt x="1959" y="173"/>
                  </a:lnTo>
                  <a:lnTo>
                    <a:pt x="173" y="173"/>
                  </a:lnTo>
                  <a:lnTo>
                    <a:pt x="173" y="3168"/>
                  </a:lnTo>
                  <a:lnTo>
                    <a:pt x="0" y="316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31"/>
            <p:cNvSpPr>
              <a:spLocks noEditPoints="1"/>
            </p:cNvSpPr>
            <p:nvPr/>
          </p:nvSpPr>
          <p:spPr bwMode="auto">
            <a:xfrm>
              <a:off x="13955713" y="2178050"/>
              <a:ext cx="436563" cy="558800"/>
            </a:xfrm>
            <a:custGeom>
              <a:avLst/>
              <a:gdLst>
                <a:gd name="T0" fmla="*/ 501 w 2477"/>
                <a:gd name="T1" fmla="*/ 2538 h 3168"/>
                <a:gd name="T2" fmla="*/ 472 w 2477"/>
                <a:gd name="T3" fmla="*/ 2558 h 3168"/>
                <a:gd name="T4" fmla="*/ 461 w 2477"/>
                <a:gd name="T5" fmla="*/ 2592 h 3168"/>
                <a:gd name="T6" fmla="*/ 472 w 2477"/>
                <a:gd name="T7" fmla="*/ 2626 h 3168"/>
                <a:gd name="T8" fmla="*/ 501 w 2477"/>
                <a:gd name="T9" fmla="*/ 2646 h 3168"/>
                <a:gd name="T10" fmla="*/ 1959 w 2477"/>
                <a:gd name="T11" fmla="*/ 2650 h 3168"/>
                <a:gd name="T12" fmla="*/ 1993 w 2477"/>
                <a:gd name="T13" fmla="*/ 2638 h 3168"/>
                <a:gd name="T14" fmla="*/ 2014 w 2477"/>
                <a:gd name="T15" fmla="*/ 2610 h 3168"/>
                <a:gd name="T16" fmla="*/ 2014 w 2477"/>
                <a:gd name="T17" fmla="*/ 2574 h 3168"/>
                <a:gd name="T18" fmla="*/ 1993 w 2477"/>
                <a:gd name="T19" fmla="*/ 2546 h 3168"/>
                <a:gd name="T20" fmla="*/ 1959 w 2477"/>
                <a:gd name="T21" fmla="*/ 2534 h 3168"/>
                <a:gd name="T22" fmla="*/ 518 w 2477"/>
                <a:gd name="T23" fmla="*/ 2074 h 3168"/>
                <a:gd name="T24" fmla="*/ 485 w 2477"/>
                <a:gd name="T25" fmla="*/ 2085 h 3168"/>
                <a:gd name="T26" fmla="*/ 464 w 2477"/>
                <a:gd name="T27" fmla="*/ 2113 h 3168"/>
                <a:gd name="T28" fmla="*/ 464 w 2477"/>
                <a:gd name="T29" fmla="*/ 2149 h 3168"/>
                <a:gd name="T30" fmla="*/ 485 w 2477"/>
                <a:gd name="T31" fmla="*/ 2177 h 3168"/>
                <a:gd name="T32" fmla="*/ 518 w 2477"/>
                <a:gd name="T33" fmla="*/ 2189 h 3168"/>
                <a:gd name="T34" fmla="*/ 1977 w 2477"/>
                <a:gd name="T35" fmla="*/ 2186 h 3168"/>
                <a:gd name="T36" fmla="*/ 2006 w 2477"/>
                <a:gd name="T37" fmla="*/ 2165 h 3168"/>
                <a:gd name="T38" fmla="*/ 2016 w 2477"/>
                <a:gd name="T39" fmla="*/ 2131 h 3168"/>
                <a:gd name="T40" fmla="*/ 2006 w 2477"/>
                <a:gd name="T41" fmla="*/ 2098 h 3168"/>
                <a:gd name="T42" fmla="*/ 1977 w 2477"/>
                <a:gd name="T43" fmla="*/ 2077 h 3168"/>
                <a:gd name="T44" fmla="*/ 518 w 2477"/>
                <a:gd name="T45" fmla="*/ 2074 h 3168"/>
                <a:gd name="T46" fmla="*/ 501 w 2477"/>
                <a:gd name="T47" fmla="*/ 1616 h 3168"/>
                <a:gd name="T48" fmla="*/ 472 w 2477"/>
                <a:gd name="T49" fmla="*/ 1636 h 3168"/>
                <a:gd name="T50" fmla="*/ 461 w 2477"/>
                <a:gd name="T51" fmla="*/ 1670 h 3168"/>
                <a:gd name="T52" fmla="*/ 472 w 2477"/>
                <a:gd name="T53" fmla="*/ 1704 h 3168"/>
                <a:gd name="T54" fmla="*/ 501 w 2477"/>
                <a:gd name="T55" fmla="*/ 1725 h 3168"/>
                <a:gd name="T56" fmla="*/ 1959 w 2477"/>
                <a:gd name="T57" fmla="*/ 1728 h 3168"/>
                <a:gd name="T58" fmla="*/ 1993 w 2477"/>
                <a:gd name="T59" fmla="*/ 1716 h 3168"/>
                <a:gd name="T60" fmla="*/ 2014 w 2477"/>
                <a:gd name="T61" fmla="*/ 1688 h 3168"/>
                <a:gd name="T62" fmla="*/ 2014 w 2477"/>
                <a:gd name="T63" fmla="*/ 1653 h 3168"/>
                <a:gd name="T64" fmla="*/ 1993 w 2477"/>
                <a:gd name="T65" fmla="*/ 1624 h 3168"/>
                <a:gd name="T66" fmla="*/ 1959 w 2477"/>
                <a:gd name="T67" fmla="*/ 1613 h 3168"/>
                <a:gd name="T68" fmla="*/ 518 w 2477"/>
                <a:gd name="T69" fmla="*/ 1152 h 3168"/>
                <a:gd name="T70" fmla="*/ 485 w 2477"/>
                <a:gd name="T71" fmla="*/ 1164 h 3168"/>
                <a:gd name="T72" fmla="*/ 464 w 2477"/>
                <a:gd name="T73" fmla="*/ 1192 h 3168"/>
                <a:gd name="T74" fmla="*/ 464 w 2477"/>
                <a:gd name="T75" fmla="*/ 1227 h 3168"/>
                <a:gd name="T76" fmla="*/ 485 w 2477"/>
                <a:gd name="T77" fmla="*/ 1256 h 3168"/>
                <a:gd name="T78" fmla="*/ 518 w 2477"/>
                <a:gd name="T79" fmla="*/ 1267 h 3168"/>
                <a:gd name="T80" fmla="*/ 1977 w 2477"/>
                <a:gd name="T81" fmla="*/ 1264 h 3168"/>
                <a:gd name="T82" fmla="*/ 2006 w 2477"/>
                <a:gd name="T83" fmla="*/ 1244 h 3168"/>
                <a:gd name="T84" fmla="*/ 2016 w 2477"/>
                <a:gd name="T85" fmla="*/ 1210 h 3168"/>
                <a:gd name="T86" fmla="*/ 2006 w 2477"/>
                <a:gd name="T87" fmla="*/ 1176 h 3168"/>
                <a:gd name="T88" fmla="*/ 1977 w 2477"/>
                <a:gd name="T89" fmla="*/ 1155 h 3168"/>
                <a:gd name="T90" fmla="*/ 518 w 2477"/>
                <a:gd name="T91" fmla="*/ 1152 h 3168"/>
                <a:gd name="T92" fmla="*/ 501 w 2477"/>
                <a:gd name="T93" fmla="*/ 694 h 3168"/>
                <a:gd name="T94" fmla="*/ 472 w 2477"/>
                <a:gd name="T95" fmla="*/ 715 h 3168"/>
                <a:gd name="T96" fmla="*/ 461 w 2477"/>
                <a:gd name="T97" fmla="*/ 749 h 3168"/>
                <a:gd name="T98" fmla="*/ 472 w 2477"/>
                <a:gd name="T99" fmla="*/ 782 h 3168"/>
                <a:gd name="T100" fmla="*/ 501 w 2477"/>
                <a:gd name="T101" fmla="*/ 803 h 3168"/>
                <a:gd name="T102" fmla="*/ 1094 w 2477"/>
                <a:gd name="T103" fmla="*/ 806 h 3168"/>
                <a:gd name="T104" fmla="*/ 1129 w 2477"/>
                <a:gd name="T105" fmla="*/ 795 h 3168"/>
                <a:gd name="T106" fmla="*/ 1150 w 2477"/>
                <a:gd name="T107" fmla="*/ 767 h 3168"/>
                <a:gd name="T108" fmla="*/ 1150 w 2477"/>
                <a:gd name="T109" fmla="*/ 731 h 3168"/>
                <a:gd name="T110" fmla="*/ 1129 w 2477"/>
                <a:gd name="T111" fmla="*/ 703 h 3168"/>
                <a:gd name="T112" fmla="*/ 1094 w 2477"/>
                <a:gd name="T113" fmla="*/ 691 h 3168"/>
                <a:gd name="T114" fmla="*/ 1556 w 2477"/>
                <a:gd name="T115" fmla="*/ 115 h 3168"/>
                <a:gd name="T116" fmla="*/ 2362 w 2477"/>
                <a:gd name="T117" fmla="*/ 922 h 3168"/>
                <a:gd name="T118" fmla="*/ 0 w 2477"/>
                <a:gd name="T119" fmla="*/ 0 h 3168"/>
                <a:gd name="T120" fmla="*/ 2477 w 2477"/>
                <a:gd name="T121" fmla="*/ 840 h 3168"/>
                <a:gd name="T122" fmla="*/ 0 w 2477"/>
                <a:gd name="T123" fmla="*/ 3168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77" h="3168">
                  <a:moveTo>
                    <a:pt x="518" y="2534"/>
                  </a:moveTo>
                  <a:lnTo>
                    <a:pt x="501" y="2538"/>
                  </a:lnTo>
                  <a:lnTo>
                    <a:pt x="485" y="2546"/>
                  </a:lnTo>
                  <a:lnTo>
                    <a:pt x="472" y="2558"/>
                  </a:lnTo>
                  <a:lnTo>
                    <a:pt x="464" y="2574"/>
                  </a:lnTo>
                  <a:lnTo>
                    <a:pt x="461" y="2592"/>
                  </a:lnTo>
                  <a:lnTo>
                    <a:pt x="464" y="2610"/>
                  </a:lnTo>
                  <a:lnTo>
                    <a:pt x="472" y="2626"/>
                  </a:lnTo>
                  <a:lnTo>
                    <a:pt x="485" y="2638"/>
                  </a:lnTo>
                  <a:lnTo>
                    <a:pt x="501" y="2646"/>
                  </a:lnTo>
                  <a:lnTo>
                    <a:pt x="518" y="2650"/>
                  </a:lnTo>
                  <a:lnTo>
                    <a:pt x="1959" y="2650"/>
                  </a:lnTo>
                  <a:lnTo>
                    <a:pt x="1977" y="2646"/>
                  </a:lnTo>
                  <a:lnTo>
                    <a:pt x="1993" y="2638"/>
                  </a:lnTo>
                  <a:lnTo>
                    <a:pt x="2006" y="2626"/>
                  </a:lnTo>
                  <a:lnTo>
                    <a:pt x="2014" y="2610"/>
                  </a:lnTo>
                  <a:lnTo>
                    <a:pt x="2016" y="2592"/>
                  </a:lnTo>
                  <a:lnTo>
                    <a:pt x="2014" y="2574"/>
                  </a:lnTo>
                  <a:lnTo>
                    <a:pt x="2006" y="2558"/>
                  </a:lnTo>
                  <a:lnTo>
                    <a:pt x="1993" y="2546"/>
                  </a:lnTo>
                  <a:lnTo>
                    <a:pt x="1977" y="2538"/>
                  </a:lnTo>
                  <a:lnTo>
                    <a:pt x="1959" y="2534"/>
                  </a:lnTo>
                  <a:lnTo>
                    <a:pt x="518" y="2534"/>
                  </a:lnTo>
                  <a:close/>
                  <a:moveTo>
                    <a:pt x="518" y="2074"/>
                  </a:moveTo>
                  <a:lnTo>
                    <a:pt x="501" y="2077"/>
                  </a:lnTo>
                  <a:lnTo>
                    <a:pt x="485" y="2085"/>
                  </a:lnTo>
                  <a:lnTo>
                    <a:pt x="472" y="2098"/>
                  </a:lnTo>
                  <a:lnTo>
                    <a:pt x="464" y="2113"/>
                  </a:lnTo>
                  <a:lnTo>
                    <a:pt x="461" y="2131"/>
                  </a:lnTo>
                  <a:lnTo>
                    <a:pt x="464" y="2149"/>
                  </a:lnTo>
                  <a:lnTo>
                    <a:pt x="472" y="2165"/>
                  </a:lnTo>
                  <a:lnTo>
                    <a:pt x="485" y="2177"/>
                  </a:lnTo>
                  <a:lnTo>
                    <a:pt x="501" y="2186"/>
                  </a:lnTo>
                  <a:lnTo>
                    <a:pt x="518" y="2189"/>
                  </a:lnTo>
                  <a:lnTo>
                    <a:pt x="1959" y="2189"/>
                  </a:lnTo>
                  <a:lnTo>
                    <a:pt x="1977" y="2186"/>
                  </a:lnTo>
                  <a:lnTo>
                    <a:pt x="1993" y="2177"/>
                  </a:lnTo>
                  <a:lnTo>
                    <a:pt x="2006" y="2165"/>
                  </a:lnTo>
                  <a:lnTo>
                    <a:pt x="2014" y="2149"/>
                  </a:lnTo>
                  <a:lnTo>
                    <a:pt x="2016" y="2131"/>
                  </a:lnTo>
                  <a:lnTo>
                    <a:pt x="2014" y="2113"/>
                  </a:lnTo>
                  <a:lnTo>
                    <a:pt x="2006" y="2098"/>
                  </a:lnTo>
                  <a:lnTo>
                    <a:pt x="1993" y="2085"/>
                  </a:lnTo>
                  <a:lnTo>
                    <a:pt x="1977" y="2077"/>
                  </a:lnTo>
                  <a:lnTo>
                    <a:pt x="1959" y="2074"/>
                  </a:lnTo>
                  <a:lnTo>
                    <a:pt x="518" y="2074"/>
                  </a:lnTo>
                  <a:close/>
                  <a:moveTo>
                    <a:pt x="518" y="1613"/>
                  </a:moveTo>
                  <a:lnTo>
                    <a:pt x="501" y="1616"/>
                  </a:lnTo>
                  <a:lnTo>
                    <a:pt x="485" y="1624"/>
                  </a:lnTo>
                  <a:lnTo>
                    <a:pt x="472" y="1636"/>
                  </a:lnTo>
                  <a:lnTo>
                    <a:pt x="464" y="1653"/>
                  </a:lnTo>
                  <a:lnTo>
                    <a:pt x="461" y="1670"/>
                  </a:lnTo>
                  <a:lnTo>
                    <a:pt x="464" y="1688"/>
                  </a:lnTo>
                  <a:lnTo>
                    <a:pt x="472" y="1704"/>
                  </a:lnTo>
                  <a:lnTo>
                    <a:pt x="485" y="1716"/>
                  </a:lnTo>
                  <a:lnTo>
                    <a:pt x="501" y="1725"/>
                  </a:lnTo>
                  <a:lnTo>
                    <a:pt x="518" y="1728"/>
                  </a:lnTo>
                  <a:lnTo>
                    <a:pt x="1959" y="1728"/>
                  </a:lnTo>
                  <a:lnTo>
                    <a:pt x="1977" y="1725"/>
                  </a:lnTo>
                  <a:lnTo>
                    <a:pt x="1993" y="1716"/>
                  </a:lnTo>
                  <a:lnTo>
                    <a:pt x="2006" y="1704"/>
                  </a:lnTo>
                  <a:lnTo>
                    <a:pt x="2014" y="1688"/>
                  </a:lnTo>
                  <a:lnTo>
                    <a:pt x="2016" y="1670"/>
                  </a:lnTo>
                  <a:lnTo>
                    <a:pt x="2014" y="1653"/>
                  </a:lnTo>
                  <a:lnTo>
                    <a:pt x="2006" y="1636"/>
                  </a:lnTo>
                  <a:lnTo>
                    <a:pt x="1993" y="1624"/>
                  </a:lnTo>
                  <a:lnTo>
                    <a:pt x="1977" y="1616"/>
                  </a:lnTo>
                  <a:lnTo>
                    <a:pt x="1959" y="1613"/>
                  </a:lnTo>
                  <a:lnTo>
                    <a:pt x="518" y="1613"/>
                  </a:lnTo>
                  <a:close/>
                  <a:moveTo>
                    <a:pt x="518" y="1152"/>
                  </a:moveTo>
                  <a:lnTo>
                    <a:pt x="501" y="1155"/>
                  </a:lnTo>
                  <a:lnTo>
                    <a:pt x="485" y="1164"/>
                  </a:lnTo>
                  <a:lnTo>
                    <a:pt x="472" y="1176"/>
                  </a:lnTo>
                  <a:lnTo>
                    <a:pt x="464" y="1192"/>
                  </a:lnTo>
                  <a:lnTo>
                    <a:pt x="461" y="1210"/>
                  </a:lnTo>
                  <a:lnTo>
                    <a:pt x="464" y="1227"/>
                  </a:lnTo>
                  <a:lnTo>
                    <a:pt x="472" y="1244"/>
                  </a:lnTo>
                  <a:lnTo>
                    <a:pt x="485" y="1256"/>
                  </a:lnTo>
                  <a:lnTo>
                    <a:pt x="501" y="1264"/>
                  </a:lnTo>
                  <a:lnTo>
                    <a:pt x="518" y="1267"/>
                  </a:lnTo>
                  <a:lnTo>
                    <a:pt x="1959" y="1267"/>
                  </a:lnTo>
                  <a:lnTo>
                    <a:pt x="1977" y="1264"/>
                  </a:lnTo>
                  <a:lnTo>
                    <a:pt x="1993" y="1256"/>
                  </a:lnTo>
                  <a:lnTo>
                    <a:pt x="2006" y="1244"/>
                  </a:lnTo>
                  <a:lnTo>
                    <a:pt x="2014" y="1227"/>
                  </a:lnTo>
                  <a:lnTo>
                    <a:pt x="2016" y="1210"/>
                  </a:lnTo>
                  <a:lnTo>
                    <a:pt x="2014" y="1192"/>
                  </a:lnTo>
                  <a:lnTo>
                    <a:pt x="2006" y="1176"/>
                  </a:lnTo>
                  <a:lnTo>
                    <a:pt x="1993" y="1164"/>
                  </a:lnTo>
                  <a:lnTo>
                    <a:pt x="1977" y="1155"/>
                  </a:lnTo>
                  <a:lnTo>
                    <a:pt x="1959" y="1152"/>
                  </a:lnTo>
                  <a:lnTo>
                    <a:pt x="518" y="1152"/>
                  </a:lnTo>
                  <a:close/>
                  <a:moveTo>
                    <a:pt x="518" y="691"/>
                  </a:moveTo>
                  <a:lnTo>
                    <a:pt x="501" y="694"/>
                  </a:lnTo>
                  <a:lnTo>
                    <a:pt x="485" y="703"/>
                  </a:lnTo>
                  <a:lnTo>
                    <a:pt x="472" y="715"/>
                  </a:lnTo>
                  <a:lnTo>
                    <a:pt x="464" y="731"/>
                  </a:lnTo>
                  <a:lnTo>
                    <a:pt x="461" y="749"/>
                  </a:lnTo>
                  <a:lnTo>
                    <a:pt x="464" y="767"/>
                  </a:lnTo>
                  <a:lnTo>
                    <a:pt x="472" y="782"/>
                  </a:lnTo>
                  <a:lnTo>
                    <a:pt x="485" y="795"/>
                  </a:lnTo>
                  <a:lnTo>
                    <a:pt x="501" y="803"/>
                  </a:lnTo>
                  <a:lnTo>
                    <a:pt x="518" y="806"/>
                  </a:lnTo>
                  <a:lnTo>
                    <a:pt x="1094" y="806"/>
                  </a:lnTo>
                  <a:lnTo>
                    <a:pt x="1113" y="803"/>
                  </a:lnTo>
                  <a:lnTo>
                    <a:pt x="1129" y="795"/>
                  </a:lnTo>
                  <a:lnTo>
                    <a:pt x="1142" y="782"/>
                  </a:lnTo>
                  <a:lnTo>
                    <a:pt x="1150" y="767"/>
                  </a:lnTo>
                  <a:lnTo>
                    <a:pt x="1152" y="749"/>
                  </a:lnTo>
                  <a:lnTo>
                    <a:pt x="1150" y="731"/>
                  </a:lnTo>
                  <a:lnTo>
                    <a:pt x="1142" y="715"/>
                  </a:lnTo>
                  <a:lnTo>
                    <a:pt x="1129" y="703"/>
                  </a:lnTo>
                  <a:lnTo>
                    <a:pt x="1113" y="694"/>
                  </a:lnTo>
                  <a:lnTo>
                    <a:pt x="1094" y="691"/>
                  </a:lnTo>
                  <a:lnTo>
                    <a:pt x="518" y="691"/>
                  </a:lnTo>
                  <a:close/>
                  <a:moveTo>
                    <a:pt x="1556" y="115"/>
                  </a:moveTo>
                  <a:lnTo>
                    <a:pt x="1556" y="922"/>
                  </a:lnTo>
                  <a:lnTo>
                    <a:pt x="2362" y="922"/>
                  </a:lnTo>
                  <a:lnTo>
                    <a:pt x="1556" y="115"/>
                  </a:lnTo>
                  <a:close/>
                  <a:moveTo>
                    <a:pt x="0" y="0"/>
                  </a:moveTo>
                  <a:lnTo>
                    <a:pt x="1637" y="0"/>
                  </a:lnTo>
                  <a:lnTo>
                    <a:pt x="2477" y="840"/>
                  </a:lnTo>
                  <a:lnTo>
                    <a:pt x="2477" y="3168"/>
                  </a:lnTo>
                  <a:lnTo>
                    <a:pt x="0" y="316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91" name="직선 연결선 90"/>
          <p:cNvCxnSpPr/>
          <p:nvPr/>
        </p:nvCxnSpPr>
        <p:spPr>
          <a:xfrm>
            <a:off x="3004810" y="2292669"/>
            <a:ext cx="1144365" cy="0"/>
          </a:xfrm>
          <a:prstGeom prst="line">
            <a:avLst/>
          </a:prstGeom>
          <a:ln w="15875" cap="rnd"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>
            <a:off x="8042827" y="2292669"/>
            <a:ext cx="1144365" cy="0"/>
          </a:xfrm>
          <a:prstGeom prst="line">
            <a:avLst/>
          </a:prstGeom>
          <a:ln w="15875" cap="rnd"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1764588" y="2292669"/>
            <a:ext cx="3748362" cy="0"/>
          </a:xfrm>
          <a:prstGeom prst="line">
            <a:avLst/>
          </a:prstGeom>
          <a:ln w="15875" cap="rnd">
            <a:solidFill>
              <a:srgbClr val="B8B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직선 연결선 300"/>
          <p:cNvCxnSpPr/>
          <p:nvPr/>
        </p:nvCxnSpPr>
        <p:spPr>
          <a:xfrm>
            <a:off x="6679051" y="2292669"/>
            <a:ext cx="3748362" cy="0"/>
          </a:xfrm>
          <a:prstGeom prst="line">
            <a:avLst/>
          </a:prstGeom>
          <a:ln w="15875" cap="rnd">
            <a:solidFill>
              <a:srgbClr val="B8B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1163901" y="2550396"/>
            <a:ext cx="9864199" cy="350389"/>
            <a:chOff x="1163901" y="2636121"/>
            <a:chExt cx="9864199" cy="350389"/>
          </a:xfrm>
        </p:grpSpPr>
        <p:sp>
          <p:nvSpPr>
            <p:cNvPr id="204" name="모서리가 둥근 직사각형 203"/>
            <p:cNvSpPr/>
            <p:nvPr/>
          </p:nvSpPr>
          <p:spPr>
            <a:xfrm>
              <a:off x="1163901" y="2636121"/>
              <a:ext cx="3768199" cy="3503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2284170" y="2695708"/>
              <a:ext cx="1527661" cy="2312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장애인학대 유형</a:t>
              </a:r>
            </a:p>
          </p:txBody>
        </p:sp>
        <p:sp>
          <p:nvSpPr>
            <p:cNvPr id="224" name="모서리가 둥근 직사각형 223"/>
            <p:cNvSpPr/>
            <p:nvPr/>
          </p:nvSpPr>
          <p:spPr>
            <a:xfrm>
              <a:off x="7259901" y="2636121"/>
              <a:ext cx="3768199" cy="3503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8170175" y="2695708"/>
              <a:ext cx="1947649" cy="2312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학대피해장애인 유형</a:t>
              </a:r>
            </a:p>
          </p:txBody>
        </p:sp>
      </p:grpSp>
      <p:grpSp>
        <p:nvGrpSpPr>
          <p:cNvPr id="356" name="그룹 355"/>
          <p:cNvGrpSpPr/>
          <p:nvPr/>
        </p:nvGrpSpPr>
        <p:grpSpPr>
          <a:xfrm>
            <a:off x="3227305" y="3901879"/>
            <a:ext cx="2048888" cy="2179044"/>
            <a:chOff x="3227305" y="3991075"/>
            <a:chExt cx="2048888" cy="2179044"/>
          </a:xfrm>
        </p:grpSpPr>
        <p:sp>
          <p:nvSpPr>
            <p:cNvPr id="247" name="타원 246"/>
            <p:cNvSpPr/>
            <p:nvPr/>
          </p:nvSpPr>
          <p:spPr>
            <a:xfrm>
              <a:off x="3227305" y="4031152"/>
              <a:ext cx="166067" cy="166067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9" name="타원 248"/>
            <p:cNvSpPr/>
            <p:nvPr/>
          </p:nvSpPr>
          <p:spPr>
            <a:xfrm>
              <a:off x="3227305" y="4417717"/>
              <a:ext cx="166067" cy="166067"/>
            </a:xfrm>
            <a:prstGeom prst="ellipse">
              <a:avLst/>
            </a:prstGeom>
            <a:solidFill>
              <a:srgbClr val="00589E">
                <a:alpha val="86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0" name="타원 249"/>
            <p:cNvSpPr/>
            <p:nvPr/>
          </p:nvSpPr>
          <p:spPr>
            <a:xfrm>
              <a:off x="3227305" y="4804282"/>
              <a:ext cx="166067" cy="166067"/>
            </a:xfrm>
            <a:prstGeom prst="ellipse">
              <a:avLst/>
            </a:prstGeom>
            <a:solidFill>
              <a:srgbClr val="00589E">
                <a:alpha val="67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0" name="타원 269"/>
            <p:cNvSpPr/>
            <p:nvPr/>
          </p:nvSpPr>
          <p:spPr>
            <a:xfrm>
              <a:off x="3227305" y="5190847"/>
              <a:ext cx="166067" cy="166067"/>
            </a:xfrm>
            <a:prstGeom prst="ellipse">
              <a:avLst/>
            </a:prstGeom>
            <a:solidFill>
              <a:srgbClr val="7F7F7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2" name="타원 251"/>
            <p:cNvSpPr/>
            <p:nvPr/>
          </p:nvSpPr>
          <p:spPr>
            <a:xfrm>
              <a:off x="3227305" y="5577412"/>
              <a:ext cx="166067" cy="1660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3" name="타원 252"/>
            <p:cNvSpPr/>
            <p:nvPr/>
          </p:nvSpPr>
          <p:spPr>
            <a:xfrm>
              <a:off x="3227305" y="5963975"/>
              <a:ext cx="166067" cy="1660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4" name="직사각형 253"/>
            <p:cNvSpPr/>
            <p:nvPr/>
          </p:nvSpPr>
          <p:spPr>
            <a:xfrm>
              <a:off x="3493773" y="4006463"/>
              <a:ext cx="862416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경제적 착취</a:t>
              </a:r>
            </a:p>
          </p:txBody>
        </p:sp>
        <p:sp>
          <p:nvSpPr>
            <p:cNvPr id="255" name="직사각형 254"/>
            <p:cNvSpPr/>
            <p:nvPr/>
          </p:nvSpPr>
          <p:spPr>
            <a:xfrm>
              <a:off x="3493773" y="4393028"/>
              <a:ext cx="862416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신체적 학대</a:t>
              </a:r>
            </a:p>
          </p:txBody>
        </p:sp>
        <p:sp>
          <p:nvSpPr>
            <p:cNvPr id="256" name="직사각형 255"/>
            <p:cNvSpPr/>
            <p:nvPr/>
          </p:nvSpPr>
          <p:spPr>
            <a:xfrm>
              <a:off x="3493773" y="4779593"/>
              <a:ext cx="78386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중복 학대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*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57" name="직사각형 256"/>
            <p:cNvSpPr/>
            <p:nvPr/>
          </p:nvSpPr>
          <p:spPr>
            <a:xfrm>
              <a:off x="3493773" y="5166158"/>
              <a:ext cx="862416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정서적 학대</a:t>
              </a:r>
            </a:p>
          </p:txBody>
        </p:sp>
        <p:sp>
          <p:nvSpPr>
            <p:cNvPr id="258" name="직사각형 257"/>
            <p:cNvSpPr/>
            <p:nvPr/>
          </p:nvSpPr>
          <p:spPr>
            <a:xfrm>
              <a:off x="3493773" y="5552723"/>
              <a:ext cx="69890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성적 학대</a:t>
              </a:r>
            </a:p>
          </p:txBody>
        </p:sp>
        <p:sp>
          <p:nvSpPr>
            <p:cNvPr id="259" name="직사각형 258"/>
            <p:cNvSpPr/>
            <p:nvPr/>
          </p:nvSpPr>
          <p:spPr>
            <a:xfrm>
              <a:off x="3493773" y="5939286"/>
              <a:ext cx="327013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방임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4652624" y="3991075"/>
              <a:ext cx="62356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25.5%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643006" y="4377640"/>
              <a:ext cx="63318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22.5%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4652624" y="4756637"/>
              <a:ext cx="62356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22.4%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4" name="직사각형 243"/>
            <p:cNvSpPr/>
            <p:nvPr/>
          </p:nvSpPr>
          <p:spPr>
            <a:xfrm>
              <a:off x="4675066" y="5150770"/>
              <a:ext cx="6011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14.0%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5" name="직사각형 244"/>
            <p:cNvSpPr/>
            <p:nvPr/>
          </p:nvSpPr>
          <p:spPr>
            <a:xfrm>
              <a:off x="4687890" y="5537335"/>
              <a:ext cx="58830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10.9%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6" name="직사각형 245"/>
            <p:cNvSpPr/>
            <p:nvPr/>
          </p:nvSpPr>
          <p:spPr>
            <a:xfrm>
              <a:off x="4768041" y="5923898"/>
              <a:ext cx="50815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4.7%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227" name="그룹 226"/>
          <p:cNvGrpSpPr/>
          <p:nvPr/>
        </p:nvGrpSpPr>
        <p:grpSpPr>
          <a:xfrm>
            <a:off x="749381" y="3901879"/>
            <a:ext cx="2254251" cy="2357437"/>
            <a:chOff x="784594" y="3825679"/>
            <a:chExt cx="2254251" cy="2357437"/>
          </a:xfrm>
        </p:grpSpPr>
        <p:sp>
          <p:nvSpPr>
            <p:cNvPr id="87" name="Freeform 34"/>
            <p:cNvSpPr>
              <a:spLocks/>
            </p:cNvSpPr>
            <p:nvPr/>
          </p:nvSpPr>
          <p:spPr bwMode="auto">
            <a:xfrm>
              <a:off x="1608507" y="3825679"/>
              <a:ext cx="528638" cy="531812"/>
            </a:xfrm>
            <a:custGeom>
              <a:avLst/>
              <a:gdLst>
                <a:gd name="T0" fmla="*/ 94 w 184"/>
                <a:gd name="T1" fmla="*/ 184 h 185"/>
                <a:gd name="T2" fmla="*/ 183 w 184"/>
                <a:gd name="T3" fmla="*/ 90 h 185"/>
                <a:gd name="T4" fmla="*/ 90 w 184"/>
                <a:gd name="T5" fmla="*/ 1 h 185"/>
                <a:gd name="T6" fmla="*/ 1 w 184"/>
                <a:gd name="T7" fmla="*/ 94 h 185"/>
                <a:gd name="T8" fmla="*/ 94 w 184"/>
                <a:gd name="T9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5">
                  <a:moveTo>
                    <a:pt x="94" y="184"/>
                  </a:moveTo>
                  <a:cubicBezTo>
                    <a:pt x="144" y="183"/>
                    <a:pt x="184" y="141"/>
                    <a:pt x="183" y="90"/>
                  </a:cubicBezTo>
                  <a:cubicBezTo>
                    <a:pt x="182" y="40"/>
                    <a:pt x="141" y="0"/>
                    <a:pt x="90" y="1"/>
                  </a:cubicBezTo>
                  <a:cubicBezTo>
                    <a:pt x="40" y="2"/>
                    <a:pt x="0" y="44"/>
                    <a:pt x="1" y="94"/>
                  </a:cubicBezTo>
                  <a:cubicBezTo>
                    <a:pt x="2" y="144"/>
                    <a:pt x="43" y="185"/>
                    <a:pt x="94" y="18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92" name="Freeform 35"/>
            <p:cNvSpPr>
              <a:spLocks/>
            </p:cNvSpPr>
            <p:nvPr/>
          </p:nvSpPr>
          <p:spPr bwMode="auto">
            <a:xfrm>
              <a:off x="976682" y="6137079"/>
              <a:ext cx="211138" cy="46037"/>
            </a:xfrm>
            <a:custGeom>
              <a:avLst/>
              <a:gdLst>
                <a:gd name="T0" fmla="*/ 36 w 73"/>
                <a:gd name="T1" fmla="*/ 16 h 16"/>
                <a:gd name="T2" fmla="*/ 73 w 73"/>
                <a:gd name="T3" fmla="*/ 0 h 16"/>
                <a:gd name="T4" fmla="*/ 0 w 73"/>
                <a:gd name="T5" fmla="*/ 0 h 16"/>
                <a:gd name="T6" fmla="*/ 36 w 73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16">
                  <a:moveTo>
                    <a:pt x="36" y="16"/>
                  </a:moveTo>
                  <a:cubicBezTo>
                    <a:pt x="51" y="16"/>
                    <a:pt x="64" y="10"/>
                    <a:pt x="7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10"/>
                    <a:pt x="22" y="16"/>
                    <a:pt x="36" y="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36"/>
            <p:cNvSpPr>
              <a:spLocks/>
            </p:cNvSpPr>
            <p:nvPr/>
          </p:nvSpPr>
          <p:spPr bwMode="auto">
            <a:xfrm>
              <a:off x="795707" y="5019479"/>
              <a:ext cx="579438" cy="533400"/>
            </a:xfrm>
            <a:custGeom>
              <a:avLst/>
              <a:gdLst>
                <a:gd name="T0" fmla="*/ 201 w 201"/>
                <a:gd name="T1" fmla="*/ 0 h 185"/>
                <a:gd name="T2" fmla="*/ 2 w 201"/>
                <a:gd name="T3" fmla="*/ 0 h 185"/>
                <a:gd name="T4" fmla="*/ 0 w 201"/>
                <a:gd name="T5" fmla="*/ 18 h 185"/>
                <a:gd name="T6" fmla="*/ 3 w 201"/>
                <a:gd name="T7" fmla="*/ 39 h 185"/>
                <a:gd name="T8" fmla="*/ 3 w 201"/>
                <a:gd name="T9" fmla="*/ 39 h 185"/>
                <a:gd name="T10" fmla="*/ 34 w 201"/>
                <a:gd name="T11" fmla="*/ 156 h 185"/>
                <a:gd name="T12" fmla="*/ 36 w 201"/>
                <a:gd name="T13" fmla="*/ 185 h 185"/>
                <a:gd name="T14" fmla="*/ 158 w 201"/>
                <a:gd name="T15" fmla="*/ 185 h 185"/>
                <a:gd name="T16" fmla="*/ 165 w 201"/>
                <a:gd name="T17" fmla="*/ 47 h 185"/>
                <a:gd name="T18" fmla="*/ 201 w 201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85">
                  <a:moveTo>
                    <a:pt x="20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6"/>
                    <a:pt x="0" y="12"/>
                    <a:pt x="0" y="18"/>
                  </a:cubicBezTo>
                  <a:cubicBezTo>
                    <a:pt x="0" y="25"/>
                    <a:pt x="1" y="32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65" y="47"/>
                    <a:pt x="165" y="47"/>
                    <a:pt x="165" y="47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4787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95" name="Freeform 37"/>
            <p:cNvSpPr>
              <a:spLocks noEditPoints="1"/>
            </p:cNvSpPr>
            <p:nvPr/>
          </p:nvSpPr>
          <p:spPr bwMode="auto">
            <a:xfrm>
              <a:off x="802057" y="4438454"/>
              <a:ext cx="909638" cy="581025"/>
            </a:xfrm>
            <a:custGeom>
              <a:avLst/>
              <a:gdLst>
                <a:gd name="T0" fmla="*/ 17 w 316"/>
                <a:gd name="T1" fmla="*/ 168 h 202"/>
                <a:gd name="T2" fmla="*/ 17 w 316"/>
                <a:gd name="T3" fmla="*/ 168 h 202"/>
                <a:gd name="T4" fmla="*/ 0 w 316"/>
                <a:gd name="T5" fmla="*/ 202 h 202"/>
                <a:gd name="T6" fmla="*/ 199 w 316"/>
                <a:gd name="T7" fmla="*/ 202 h 202"/>
                <a:gd name="T8" fmla="*/ 295 w 316"/>
                <a:gd name="T9" fmla="*/ 78 h 202"/>
                <a:gd name="T10" fmla="*/ 301 w 316"/>
                <a:gd name="T11" fmla="*/ 69 h 202"/>
                <a:gd name="T12" fmla="*/ 302 w 316"/>
                <a:gd name="T13" fmla="*/ 69 h 202"/>
                <a:gd name="T14" fmla="*/ 316 w 316"/>
                <a:gd name="T15" fmla="*/ 21 h 202"/>
                <a:gd name="T16" fmla="*/ 313 w 316"/>
                <a:gd name="T17" fmla="*/ 0 h 202"/>
                <a:gd name="T18" fmla="*/ 5 w 316"/>
                <a:gd name="T19" fmla="*/ 0 h 202"/>
                <a:gd name="T20" fmla="*/ 50 w 316"/>
                <a:gd name="T21" fmla="*/ 122 h 202"/>
                <a:gd name="T22" fmla="*/ 17 w 316"/>
                <a:gd name="T23" fmla="*/ 168 h 202"/>
                <a:gd name="T24" fmla="*/ 125 w 316"/>
                <a:gd name="T25" fmla="*/ 20 h 202"/>
                <a:gd name="T26" fmla="*/ 100 w 316"/>
                <a:gd name="T27" fmla="*/ 55 h 202"/>
                <a:gd name="T28" fmla="*/ 84 w 316"/>
                <a:gd name="T29" fmla="*/ 12 h 202"/>
                <a:gd name="T30" fmla="*/ 125 w 316"/>
                <a:gd name="T31" fmla="*/ 2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6" h="202">
                  <a:moveTo>
                    <a:pt x="17" y="168"/>
                  </a:moveTo>
                  <a:cubicBezTo>
                    <a:pt x="17" y="168"/>
                    <a:pt x="17" y="168"/>
                    <a:pt x="17" y="168"/>
                  </a:cubicBezTo>
                  <a:cubicBezTo>
                    <a:pt x="9" y="178"/>
                    <a:pt x="3" y="190"/>
                    <a:pt x="0" y="202"/>
                  </a:cubicBezTo>
                  <a:cubicBezTo>
                    <a:pt x="199" y="202"/>
                    <a:pt x="199" y="202"/>
                    <a:pt x="199" y="202"/>
                  </a:cubicBezTo>
                  <a:cubicBezTo>
                    <a:pt x="295" y="78"/>
                    <a:pt x="295" y="78"/>
                    <a:pt x="295" y="78"/>
                  </a:cubicBezTo>
                  <a:cubicBezTo>
                    <a:pt x="297" y="75"/>
                    <a:pt x="299" y="72"/>
                    <a:pt x="301" y="69"/>
                  </a:cubicBezTo>
                  <a:cubicBezTo>
                    <a:pt x="302" y="69"/>
                    <a:pt x="302" y="69"/>
                    <a:pt x="302" y="69"/>
                  </a:cubicBezTo>
                  <a:cubicBezTo>
                    <a:pt x="311" y="55"/>
                    <a:pt x="316" y="39"/>
                    <a:pt x="316" y="21"/>
                  </a:cubicBezTo>
                  <a:cubicBezTo>
                    <a:pt x="316" y="14"/>
                    <a:pt x="315" y="7"/>
                    <a:pt x="31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0" y="122"/>
                    <a:pt x="50" y="122"/>
                    <a:pt x="50" y="122"/>
                  </a:cubicBezTo>
                  <a:lnTo>
                    <a:pt x="17" y="168"/>
                  </a:lnTo>
                  <a:close/>
                  <a:moveTo>
                    <a:pt x="125" y="20"/>
                  </a:moveTo>
                  <a:cubicBezTo>
                    <a:pt x="100" y="55"/>
                    <a:pt x="100" y="55"/>
                    <a:pt x="100" y="55"/>
                  </a:cubicBezTo>
                  <a:cubicBezTo>
                    <a:pt x="84" y="12"/>
                    <a:pt x="84" y="12"/>
                    <a:pt x="84" y="12"/>
                  </a:cubicBezTo>
                  <a:lnTo>
                    <a:pt x="125" y="20"/>
                  </a:lnTo>
                  <a:close/>
                </a:path>
              </a:pathLst>
            </a:custGeom>
            <a:solidFill>
              <a:srgbClr val="1F6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96" name="Freeform 38"/>
            <p:cNvSpPr>
              <a:spLocks/>
            </p:cNvSpPr>
            <p:nvPr/>
          </p:nvSpPr>
          <p:spPr bwMode="auto">
            <a:xfrm>
              <a:off x="929057" y="5949754"/>
              <a:ext cx="304800" cy="180975"/>
            </a:xfrm>
            <a:custGeom>
              <a:avLst/>
              <a:gdLst>
                <a:gd name="T0" fmla="*/ 17 w 106"/>
                <a:gd name="T1" fmla="*/ 63 h 63"/>
                <a:gd name="T2" fmla="*/ 90 w 106"/>
                <a:gd name="T3" fmla="*/ 63 h 63"/>
                <a:gd name="T4" fmla="*/ 105 w 106"/>
                <a:gd name="T5" fmla="*/ 27 h 63"/>
                <a:gd name="T6" fmla="*/ 106 w 106"/>
                <a:gd name="T7" fmla="*/ 0 h 63"/>
                <a:gd name="T8" fmla="*/ 0 w 106"/>
                <a:gd name="T9" fmla="*/ 0 h 63"/>
                <a:gd name="T10" fmla="*/ 2 w 106"/>
                <a:gd name="T11" fmla="*/ 27 h 63"/>
                <a:gd name="T12" fmla="*/ 17 w 106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63">
                  <a:moveTo>
                    <a:pt x="17" y="63"/>
                  </a:moveTo>
                  <a:cubicBezTo>
                    <a:pt x="90" y="63"/>
                    <a:pt x="90" y="63"/>
                    <a:pt x="90" y="63"/>
                  </a:cubicBezTo>
                  <a:cubicBezTo>
                    <a:pt x="99" y="54"/>
                    <a:pt x="105" y="41"/>
                    <a:pt x="105" y="27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41"/>
                    <a:pt x="7" y="54"/>
                    <a:pt x="17" y="6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>
              <a:off x="898894" y="5552879"/>
              <a:ext cx="352425" cy="396875"/>
            </a:xfrm>
            <a:custGeom>
              <a:avLst/>
              <a:gdLst>
                <a:gd name="T0" fmla="*/ 19 w 222"/>
                <a:gd name="T1" fmla="*/ 250 h 250"/>
                <a:gd name="T2" fmla="*/ 211 w 222"/>
                <a:gd name="T3" fmla="*/ 250 h 250"/>
                <a:gd name="T4" fmla="*/ 222 w 222"/>
                <a:gd name="T5" fmla="*/ 0 h 250"/>
                <a:gd name="T6" fmla="*/ 0 w 222"/>
                <a:gd name="T7" fmla="*/ 0 h 250"/>
                <a:gd name="T8" fmla="*/ 19 w 222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50">
                  <a:moveTo>
                    <a:pt x="19" y="250"/>
                  </a:moveTo>
                  <a:lnTo>
                    <a:pt x="211" y="250"/>
                  </a:lnTo>
                  <a:lnTo>
                    <a:pt x="222" y="0"/>
                  </a:lnTo>
                  <a:lnTo>
                    <a:pt x="0" y="0"/>
                  </a:lnTo>
                  <a:lnTo>
                    <a:pt x="19" y="25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784594" y="4228904"/>
              <a:ext cx="917575" cy="209550"/>
            </a:xfrm>
            <a:custGeom>
              <a:avLst/>
              <a:gdLst>
                <a:gd name="T0" fmla="*/ 311 w 319"/>
                <a:gd name="T1" fmla="*/ 53 h 73"/>
                <a:gd name="T2" fmla="*/ 236 w 319"/>
                <a:gd name="T3" fmla="*/ 8 h 73"/>
                <a:gd name="T4" fmla="*/ 231 w 319"/>
                <a:gd name="T5" fmla="*/ 8 h 73"/>
                <a:gd name="T6" fmla="*/ 38 w 319"/>
                <a:gd name="T7" fmla="*/ 0 h 73"/>
                <a:gd name="T8" fmla="*/ 0 w 319"/>
                <a:gd name="T9" fmla="*/ 38 h 73"/>
                <a:gd name="T10" fmla="*/ 2 w 319"/>
                <a:gd name="T11" fmla="*/ 47 h 73"/>
                <a:gd name="T12" fmla="*/ 1 w 319"/>
                <a:gd name="T13" fmla="*/ 47 h 73"/>
                <a:gd name="T14" fmla="*/ 2 w 319"/>
                <a:gd name="T15" fmla="*/ 50 h 73"/>
                <a:gd name="T16" fmla="*/ 4 w 319"/>
                <a:gd name="T17" fmla="*/ 53 h 73"/>
                <a:gd name="T18" fmla="*/ 11 w 319"/>
                <a:gd name="T19" fmla="*/ 73 h 73"/>
                <a:gd name="T20" fmla="*/ 319 w 319"/>
                <a:gd name="T21" fmla="*/ 73 h 73"/>
                <a:gd name="T22" fmla="*/ 311 w 319"/>
                <a:gd name="T23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9" h="73">
                  <a:moveTo>
                    <a:pt x="311" y="53"/>
                  </a:moveTo>
                  <a:cubicBezTo>
                    <a:pt x="297" y="26"/>
                    <a:pt x="268" y="8"/>
                    <a:pt x="236" y="8"/>
                  </a:cubicBezTo>
                  <a:cubicBezTo>
                    <a:pt x="234" y="8"/>
                    <a:pt x="233" y="8"/>
                    <a:pt x="231" y="8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41"/>
                    <a:pt x="1" y="44"/>
                    <a:pt x="2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3" y="51"/>
                    <a:pt x="3" y="52"/>
                    <a:pt x="4" y="5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7" y="66"/>
                    <a:pt x="315" y="59"/>
                    <a:pt x="311" y="53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103" name="Freeform 41"/>
            <p:cNvSpPr>
              <a:spLocks/>
            </p:cNvSpPr>
            <p:nvPr/>
          </p:nvSpPr>
          <p:spPr bwMode="auto">
            <a:xfrm>
              <a:off x="2270494" y="4763891"/>
              <a:ext cx="468313" cy="255587"/>
            </a:xfrm>
            <a:custGeom>
              <a:avLst/>
              <a:gdLst>
                <a:gd name="T0" fmla="*/ 163 w 163"/>
                <a:gd name="T1" fmla="*/ 82 h 89"/>
                <a:gd name="T2" fmla="*/ 81 w 163"/>
                <a:gd name="T3" fmla="*/ 0 h 89"/>
                <a:gd name="T4" fmla="*/ 0 w 163"/>
                <a:gd name="T5" fmla="*/ 82 h 89"/>
                <a:gd name="T6" fmla="*/ 0 w 163"/>
                <a:gd name="T7" fmla="*/ 89 h 89"/>
                <a:gd name="T8" fmla="*/ 162 w 163"/>
                <a:gd name="T9" fmla="*/ 89 h 89"/>
                <a:gd name="T10" fmla="*/ 163 w 163"/>
                <a:gd name="T11" fmla="*/ 8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89">
                  <a:moveTo>
                    <a:pt x="163" y="82"/>
                  </a:moveTo>
                  <a:cubicBezTo>
                    <a:pt x="163" y="37"/>
                    <a:pt x="126" y="0"/>
                    <a:pt x="81" y="0"/>
                  </a:cubicBezTo>
                  <a:cubicBezTo>
                    <a:pt x="36" y="0"/>
                    <a:pt x="0" y="37"/>
                    <a:pt x="0" y="82"/>
                  </a:cubicBezTo>
                  <a:cubicBezTo>
                    <a:pt x="0" y="84"/>
                    <a:pt x="0" y="87"/>
                    <a:pt x="0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3" y="87"/>
                    <a:pt x="163" y="84"/>
                    <a:pt x="163" y="82"/>
                  </a:cubicBezTo>
                  <a:close/>
                </a:path>
              </a:pathLst>
            </a:custGeom>
            <a:solidFill>
              <a:srgbClr val="1F6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106" name="Freeform 42"/>
            <p:cNvSpPr>
              <a:spLocks/>
            </p:cNvSpPr>
            <p:nvPr/>
          </p:nvSpPr>
          <p:spPr bwMode="auto">
            <a:xfrm>
              <a:off x="2270494" y="5019479"/>
              <a:ext cx="465138" cy="214312"/>
            </a:xfrm>
            <a:custGeom>
              <a:avLst/>
              <a:gdLst>
                <a:gd name="T0" fmla="*/ 81 w 162"/>
                <a:gd name="T1" fmla="*/ 74 h 74"/>
                <a:gd name="T2" fmla="*/ 162 w 162"/>
                <a:gd name="T3" fmla="*/ 0 h 74"/>
                <a:gd name="T4" fmla="*/ 0 w 162"/>
                <a:gd name="T5" fmla="*/ 0 h 74"/>
                <a:gd name="T6" fmla="*/ 81 w 16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74">
                  <a:moveTo>
                    <a:pt x="81" y="74"/>
                  </a:moveTo>
                  <a:cubicBezTo>
                    <a:pt x="124" y="74"/>
                    <a:pt x="158" y="42"/>
                    <a:pt x="1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42"/>
                    <a:pt x="39" y="74"/>
                    <a:pt x="81" y="74"/>
                  </a:cubicBezTo>
                  <a:close/>
                </a:path>
              </a:pathLst>
            </a:custGeom>
            <a:solidFill>
              <a:srgbClr val="4787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08" name="Freeform 44"/>
            <p:cNvSpPr>
              <a:spLocks/>
            </p:cNvSpPr>
            <p:nvPr/>
          </p:nvSpPr>
          <p:spPr bwMode="auto">
            <a:xfrm>
              <a:off x="1670419" y="5949754"/>
              <a:ext cx="720725" cy="180975"/>
            </a:xfrm>
            <a:custGeom>
              <a:avLst/>
              <a:gdLst>
                <a:gd name="T0" fmla="*/ 7 w 250"/>
                <a:gd name="T1" fmla="*/ 35 h 63"/>
                <a:gd name="T2" fmla="*/ 29 w 250"/>
                <a:gd name="T3" fmla="*/ 63 h 63"/>
                <a:gd name="T4" fmla="*/ 187 w 250"/>
                <a:gd name="T5" fmla="*/ 63 h 63"/>
                <a:gd name="T6" fmla="*/ 188 w 250"/>
                <a:gd name="T7" fmla="*/ 63 h 63"/>
                <a:gd name="T8" fmla="*/ 250 w 250"/>
                <a:gd name="T9" fmla="*/ 0 h 63"/>
                <a:gd name="T10" fmla="*/ 0 w 250"/>
                <a:gd name="T11" fmla="*/ 0 h 63"/>
                <a:gd name="T12" fmla="*/ 0 w 250"/>
                <a:gd name="T13" fmla="*/ 2 h 63"/>
                <a:gd name="T14" fmla="*/ 7 w 250"/>
                <a:gd name="T1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63">
                  <a:moveTo>
                    <a:pt x="7" y="35"/>
                  </a:moveTo>
                  <a:cubicBezTo>
                    <a:pt x="12" y="46"/>
                    <a:pt x="20" y="56"/>
                    <a:pt x="29" y="63"/>
                  </a:cubicBezTo>
                  <a:cubicBezTo>
                    <a:pt x="187" y="63"/>
                    <a:pt x="187" y="63"/>
                    <a:pt x="187" y="63"/>
                  </a:cubicBezTo>
                  <a:cubicBezTo>
                    <a:pt x="187" y="63"/>
                    <a:pt x="187" y="63"/>
                    <a:pt x="188" y="63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4"/>
                    <a:pt x="2" y="25"/>
                    <a:pt x="7" y="3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1" name="Freeform 46"/>
            <p:cNvSpPr>
              <a:spLocks/>
            </p:cNvSpPr>
            <p:nvPr/>
          </p:nvSpPr>
          <p:spPr bwMode="auto">
            <a:xfrm>
              <a:off x="1751382" y="5111554"/>
              <a:ext cx="1171575" cy="441325"/>
            </a:xfrm>
            <a:custGeom>
              <a:avLst/>
              <a:gdLst>
                <a:gd name="T0" fmla="*/ 173 w 407"/>
                <a:gd name="T1" fmla="*/ 140 h 153"/>
                <a:gd name="T2" fmla="*/ 173 w 407"/>
                <a:gd name="T3" fmla="*/ 140 h 153"/>
                <a:gd name="T4" fmla="*/ 261 w 407"/>
                <a:gd name="T5" fmla="*/ 140 h 153"/>
                <a:gd name="T6" fmla="*/ 261 w 407"/>
                <a:gd name="T7" fmla="*/ 140 h 153"/>
                <a:gd name="T8" fmla="*/ 368 w 407"/>
                <a:gd name="T9" fmla="*/ 140 h 153"/>
                <a:gd name="T10" fmla="*/ 407 w 407"/>
                <a:gd name="T11" fmla="*/ 100 h 153"/>
                <a:gd name="T12" fmla="*/ 368 w 407"/>
                <a:gd name="T13" fmla="*/ 60 h 153"/>
                <a:gd name="T14" fmla="*/ 226 w 407"/>
                <a:gd name="T15" fmla="*/ 60 h 153"/>
                <a:gd name="T16" fmla="*/ 164 w 407"/>
                <a:gd name="T17" fmla="*/ 10 h 153"/>
                <a:gd name="T18" fmla="*/ 135 w 407"/>
                <a:gd name="T19" fmla="*/ 0 h 153"/>
                <a:gd name="T20" fmla="*/ 0 w 407"/>
                <a:gd name="T21" fmla="*/ 153 h 153"/>
                <a:gd name="T22" fmla="*/ 169 w 407"/>
                <a:gd name="T23" fmla="*/ 153 h 153"/>
                <a:gd name="T24" fmla="*/ 173 w 407"/>
                <a:gd name="T25" fmla="*/ 14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7" h="153">
                  <a:moveTo>
                    <a:pt x="173" y="140"/>
                  </a:moveTo>
                  <a:cubicBezTo>
                    <a:pt x="173" y="140"/>
                    <a:pt x="173" y="140"/>
                    <a:pt x="173" y="140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368" y="140"/>
                    <a:pt x="368" y="140"/>
                    <a:pt x="368" y="140"/>
                  </a:cubicBezTo>
                  <a:cubicBezTo>
                    <a:pt x="390" y="140"/>
                    <a:pt x="407" y="122"/>
                    <a:pt x="407" y="100"/>
                  </a:cubicBezTo>
                  <a:cubicBezTo>
                    <a:pt x="407" y="78"/>
                    <a:pt x="390" y="60"/>
                    <a:pt x="368" y="60"/>
                  </a:cubicBezTo>
                  <a:cubicBezTo>
                    <a:pt x="226" y="60"/>
                    <a:pt x="226" y="60"/>
                    <a:pt x="226" y="60"/>
                  </a:cubicBezTo>
                  <a:cubicBezTo>
                    <a:pt x="226" y="60"/>
                    <a:pt x="164" y="10"/>
                    <a:pt x="164" y="10"/>
                  </a:cubicBezTo>
                  <a:cubicBezTo>
                    <a:pt x="156" y="4"/>
                    <a:pt x="146" y="0"/>
                    <a:pt x="135" y="0"/>
                  </a:cubicBezTo>
                  <a:cubicBezTo>
                    <a:pt x="65" y="0"/>
                    <a:pt x="24" y="79"/>
                    <a:pt x="0" y="153"/>
                  </a:cubicBezTo>
                  <a:cubicBezTo>
                    <a:pt x="169" y="153"/>
                    <a:pt x="169" y="153"/>
                    <a:pt x="169" y="153"/>
                  </a:cubicBezTo>
                  <a:lnTo>
                    <a:pt x="173" y="140"/>
                  </a:lnTo>
                  <a:close/>
                </a:path>
              </a:pathLst>
            </a:custGeom>
            <a:solidFill>
              <a:srgbClr val="4787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134" name="Freeform 47"/>
            <p:cNvSpPr>
              <a:spLocks/>
            </p:cNvSpPr>
            <p:nvPr/>
          </p:nvSpPr>
          <p:spPr bwMode="auto">
            <a:xfrm>
              <a:off x="1754557" y="6130729"/>
              <a:ext cx="455613" cy="52387"/>
            </a:xfrm>
            <a:custGeom>
              <a:avLst/>
              <a:gdLst>
                <a:gd name="T0" fmla="*/ 0 w 158"/>
                <a:gd name="T1" fmla="*/ 0 h 18"/>
                <a:gd name="T2" fmla="*/ 30 w 158"/>
                <a:gd name="T3" fmla="*/ 16 h 18"/>
                <a:gd name="T4" fmla="*/ 50 w 158"/>
                <a:gd name="T5" fmla="*/ 18 h 18"/>
                <a:gd name="T6" fmla="*/ 107 w 158"/>
                <a:gd name="T7" fmla="*/ 18 h 18"/>
                <a:gd name="T8" fmla="*/ 158 w 158"/>
                <a:gd name="T9" fmla="*/ 0 h 18"/>
                <a:gd name="T10" fmla="*/ 0 w 158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8">
                  <a:moveTo>
                    <a:pt x="0" y="0"/>
                  </a:moveTo>
                  <a:cubicBezTo>
                    <a:pt x="9" y="7"/>
                    <a:pt x="19" y="13"/>
                    <a:pt x="30" y="16"/>
                  </a:cubicBezTo>
                  <a:cubicBezTo>
                    <a:pt x="36" y="17"/>
                    <a:pt x="43" y="18"/>
                    <a:pt x="50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27" y="18"/>
                    <a:pt x="144" y="12"/>
                    <a:pt x="1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8"/>
            <p:cNvSpPr>
              <a:spLocks/>
            </p:cNvSpPr>
            <p:nvPr/>
          </p:nvSpPr>
          <p:spPr bwMode="auto">
            <a:xfrm>
              <a:off x="2799132" y="6130729"/>
              <a:ext cx="214313" cy="52387"/>
            </a:xfrm>
            <a:custGeom>
              <a:avLst/>
              <a:gdLst>
                <a:gd name="T0" fmla="*/ 4 w 74"/>
                <a:gd name="T1" fmla="*/ 5 h 18"/>
                <a:gd name="T2" fmla="*/ 37 w 74"/>
                <a:gd name="T3" fmla="*/ 18 h 18"/>
                <a:gd name="T4" fmla="*/ 37 w 74"/>
                <a:gd name="T5" fmla="*/ 18 h 18"/>
                <a:gd name="T6" fmla="*/ 74 w 74"/>
                <a:gd name="T7" fmla="*/ 0 h 18"/>
                <a:gd name="T8" fmla="*/ 0 w 74"/>
                <a:gd name="T9" fmla="*/ 0 h 18"/>
                <a:gd name="T10" fmla="*/ 4 w 74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8">
                  <a:moveTo>
                    <a:pt x="4" y="5"/>
                  </a:moveTo>
                  <a:cubicBezTo>
                    <a:pt x="12" y="13"/>
                    <a:pt x="24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52" y="18"/>
                    <a:pt x="65" y="11"/>
                    <a:pt x="7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9"/>
            <p:cNvSpPr>
              <a:spLocks/>
            </p:cNvSpPr>
            <p:nvPr/>
          </p:nvSpPr>
          <p:spPr bwMode="auto">
            <a:xfrm>
              <a:off x="2618157" y="5949754"/>
              <a:ext cx="420688" cy="180975"/>
            </a:xfrm>
            <a:custGeom>
              <a:avLst/>
              <a:gdLst>
                <a:gd name="T0" fmla="*/ 63 w 146"/>
                <a:gd name="T1" fmla="*/ 63 h 63"/>
                <a:gd name="T2" fmla="*/ 137 w 146"/>
                <a:gd name="T3" fmla="*/ 63 h 63"/>
                <a:gd name="T4" fmla="*/ 146 w 146"/>
                <a:gd name="T5" fmla="*/ 35 h 63"/>
                <a:gd name="T6" fmla="*/ 133 w 146"/>
                <a:gd name="T7" fmla="*/ 2 h 63"/>
                <a:gd name="T8" fmla="*/ 131 w 146"/>
                <a:gd name="T9" fmla="*/ 0 h 63"/>
                <a:gd name="T10" fmla="*/ 0 w 146"/>
                <a:gd name="T11" fmla="*/ 0 h 63"/>
                <a:gd name="T12" fmla="*/ 63 w 146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63">
                  <a:moveTo>
                    <a:pt x="63" y="63"/>
                  </a:moveTo>
                  <a:cubicBezTo>
                    <a:pt x="137" y="63"/>
                    <a:pt x="137" y="63"/>
                    <a:pt x="137" y="63"/>
                  </a:cubicBezTo>
                  <a:cubicBezTo>
                    <a:pt x="143" y="56"/>
                    <a:pt x="146" y="46"/>
                    <a:pt x="146" y="35"/>
                  </a:cubicBezTo>
                  <a:cubicBezTo>
                    <a:pt x="146" y="22"/>
                    <a:pt x="141" y="10"/>
                    <a:pt x="133" y="2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3" y="6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49" name="Freeform 50"/>
            <p:cNvSpPr>
              <a:spLocks/>
            </p:cNvSpPr>
            <p:nvPr/>
          </p:nvSpPr>
          <p:spPr bwMode="auto">
            <a:xfrm>
              <a:off x="2411782" y="5514779"/>
              <a:ext cx="185738" cy="38100"/>
            </a:xfrm>
            <a:custGeom>
              <a:avLst/>
              <a:gdLst>
                <a:gd name="T0" fmla="*/ 65 w 65"/>
                <a:gd name="T1" fmla="*/ 13 h 13"/>
                <a:gd name="T2" fmla="*/ 32 w 65"/>
                <a:gd name="T3" fmla="*/ 0 h 13"/>
                <a:gd name="T4" fmla="*/ 0 w 65"/>
                <a:gd name="T5" fmla="*/ 13 h 13"/>
                <a:gd name="T6" fmla="*/ 65 w 65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3">
                  <a:moveTo>
                    <a:pt x="65" y="13"/>
                  </a:moveTo>
                  <a:cubicBezTo>
                    <a:pt x="57" y="5"/>
                    <a:pt x="45" y="0"/>
                    <a:pt x="32" y="0"/>
                  </a:cubicBezTo>
                  <a:cubicBezTo>
                    <a:pt x="19" y="0"/>
                    <a:pt x="8" y="5"/>
                    <a:pt x="0" y="13"/>
                  </a:cubicBezTo>
                  <a:lnTo>
                    <a:pt x="65" y="13"/>
                  </a:lnTo>
                  <a:close/>
                </a:path>
              </a:pathLst>
            </a:custGeom>
            <a:solidFill>
              <a:srgbClr val="4787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0" name="Freeform 51"/>
            <p:cNvSpPr>
              <a:spLocks/>
            </p:cNvSpPr>
            <p:nvPr/>
          </p:nvSpPr>
          <p:spPr bwMode="auto">
            <a:xfrm>
              <a:off x="1670419" y="5552879"/>
              <a:ext cx="1325563" cy="396875"/>
            </a:xfrm>
            <a:custGeom>
              <a:avLst/>
              <a:gdLst>
                <a:gd name="T0" fmla="*/ 0 w 460"/>
                <a:gd name="T1" fmla="*/ 134 h 138"/>
                <a:gd name="T2" fmla="*/ 0 w 460"/>
                <a:gd name="T3" fmla="*/ 138 h 138"/>
                <a:gd name="T4" fmla="*/ 250 w 460"/>
                <a:gd name="T5" fmla="*/ 138 h 138"/>
                <a:gd name="T6" fmla="*/ 289 w 460"/>
                <a:gd name="T7" fmla="*/ 99 h 138"/>
                <a:gd name="T8" fmla="*/ 329 w 460"/>
                <a:gd name="T9" fmla="*/ 138 h 138"/>
                <a:gd name="T10" fmla="*/ 460 w 460"/>
                <a:gd name="T11" fmla="*/ 138 h 138"/>
                <a:gd name="T12" fmla="*/ 322 w 460"/>
                <a:gd name="T13" fmla="*/ 0 h 138"/>
                <a:gd name="T14" fmla="*/ 322 w 460"/>
                <a:gd name="T15" fmla="*/ 0 h 138"/>
                <a:gd name="T16" fmla="*/ 257 w 460"/>
                <a:gd name="T17" fmla="*/ 0 h 138"/>
                <a:gd name="T18" fmla="*/ 256 w 460"/>
                <a:gd name="T19" fmla="*/ 0 h 138"/>
                <a:gd name="T20" fmla="*/ 180 w 460"/>
                <a:gd name="T21" fmla="*/ 58 h 138"/>
                <a:gd name="T22" fmla="*/ 197 w 460"/>
                <a:gd name="T23" fmla="*/ 0 h 138"/>
                <a:gd name="T24" fmla="*/ 28 w 460"/>
                <a:gd name="T25" fmla="*/ 0 h 138"/>
                <a:gd name="T26" fmla="*/ 0 w 460"/>
                <a:gd name="T27" fmla="*/ 131 h 138"/>
                <a:gd name="T28" fmla="*/ 0 w 460"/>
                <a:gd name="T29" fmla="*/ 13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0" h="138">
                  <a:moveTo>
                    <a:pt x="0" y="134"/>
                  </a:moveTo>
                  <a:cubicBezTo>
                    <a:pt x="0" y="135"/>
                    <a:pt x="0" y="137"/>
                    <a:pt x="0" y="138"/>
                  </a:cubicBezTo>
                  <a:cubicBezTo>
                    <a:pt x="250" y="138"/>
                    <a:pt x="250" y="138"/>
                    <a:pt x="250" y="138"/>
                  </a:cubicBezTo>
                  <a:cubicBezTo>
                    <a:pt x="289" y="99"/>
                    <a:pt x="289" y="99"/>
                    <a:pt x="289" y="99"/>
                  </a:cubicBezTo>
                  <a:cubicBezTo>
                    <a:pt x="329" y="138"/>
                    <a:pt x="329" y="138"/>
                    <a:pt x="329" y="138"/>
                  </a:cubicBezTo>
                  <a:cubicBezTo>
                    <a:pt x="460" y="138"/>
                    <a:pt x="460" y="138"/>
                    <a:pt x="460" y="138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257" y="0"/>
                    <a:pt x="257" y="0"/>
                    <a:pt x="25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7" y="67"/>
                    <a:pt x="0" y="131"/>
                    <a:pt x="0" y="131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28" name="그룹 227"/>
          <p:cNvGrpSpPr/>
          <p:nvPr/>
        </p:nvGrpSpPr>
        <p:grpSpPr>
          <a:xfrm>
            <a:off x="749381" y="3901879"/>
            <a:ext cx="2254251" cy="2305050"/>
            <a:chOff x="784594" y="3825679"/>
            <a:chExt cx="2254251" cy="2305050"/>
          </a:xfrm>
        </p:grpSpPr>
        <p:cxnSp>
          <p:nvCxnSpPr>
            <p:cNvPr id="157" name="직선 연결선 156"/>
            <p:cNvCxnSpPr/>
            <p:nvPr/>
          </p:nvCxnSpPr>
          <p:spPr>
            <a:xfrm>
              <a:off x="784594" y="6130729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직선 연결선 271"/>
            <p:cNvCxnSpPr/>
            <p:nvPr/>
          </p:nvCxnSpPr>
          <p:spPr>
            <a:xfrm>
              <a:off x="784594" y="5949754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직선 연결선 273"/>
            <p:cNvCxnSpPr/>
            <p:nvPr/>
          </p:nvCxnSpPr>
          <p:spPr>
            <a:xfrm>
              <a:off x="784594" y="5552879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직선 연결선 274"/>
            <p:cNvCxnSpPr/>
            <p:nvPr/>
          </p:nvCxnSpPr>
          <p:spPr>
            <a:xfrm>
              <a:off x="784594" y="5019479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직선 연결선 275"/>
            <p:cNvCxnSpPr/>
            <p:nvPr/>
          </p:nvCxnSpPr>
          <p:spPr>
            <a:xfrm>
              <a:off x="784594" y="4438454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직선 연결선 280"/>
            <p:cNvCxnSpPr/>
            <p:nvPr/>
          </p:nvCxnSpPr>
          <p:spPr>
            <a:xfrm>
              <a:off x="784594" y="3825679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직사각형 208"/>
          <p:cNvSpPr/>
          <p:nvPr/>
        </p:nvSpPr>
        <p:spPr>
          <a:xfrm flipH="1">
            <a:off x="6718169" y="6347670"/>
            <a:ext cx="27892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신장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6752281" y="5969229"/>
            <a:ext cx="210700" cy="290087"/>
            <a:chOff x="7058341" y="5969229"/>
            <a:chExt cx="210700" cy="290087"/>
          </a:xfrm>
        </p:grpSpPr>
        <p:sp>
          <p:nvSpPr>
            <p:cNvPr id="318" name="직사각형 317"/>
            <p:cNvSpPr/>
            <p:nvPr/>
          </p:nvSpPr>
          <p:spPr>
            <a:xfrm flipH="1">
              <a:off x="7058341" y="6210300"/>
              <a:ext cx="210700" cy="4901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7" name="직사각형 206"/>
            <p:cNvSpPr/>
            <p:nvPr/>
          </p:nvSpPr>
          <p:spPr>
            <a:xfrm flipH="1">
              <a:off x="7109189" y="5969229"/>
              <a:ext cx="109004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215" name="직사각형 214"/>
          <p:cNvSpPr/>
          <p:nvPr/>
        </p:nvSpPr>
        <p:spPr>
          <a:xfrm flipH="1">
            <a:off x="6285511" y="6347820"/>
            <a:ext cx="27892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언어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6301674" y="6005154"/>
            <a:ext cx="210700" cy="254163"/>
            <a:chOff x="6607734" y="6005154"/>
            <a:chExt cx="210700" cy="254163"/>
          </a:xfrm>
        </p:grpSpPr>
        <p:sp>
          <p:nvSpPr>
            <p:cNvPr id="319" name="직사각형 318"/>
            <p:cNvSpPr/>
            <p:nvPr/>
          </p:nvSpPr>
          <p:spPr>
            <a:xfrm flipH="1">
              <a:off x="6607734" y="6223317"/>
              <a:ext cx="210700" cy="3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 flipH="1">
              <a:off x="6658582" y="6005154"/>
              <a:ext cx="109004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111" name="직사각형 110"/>
          <p:cNvSpPr/>
          <p:nvPr/>
        </p:nvSpPr>
        <p:spPr>
          <a:xfrm flipH="1">
            <a:off x="10128448" y="6347670"/>
            <a:ext cx="27892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정신</a:t>
            </a:r>
          </a:p>
        </p:txBody>
      </p:sp>
      <p:sp>
        <p:nvSpPr>
          <p:cNvPr id="119" name="직사각형 118"/>
          <p:cNvSpPr/>
          <p:nvPr/>
        </p:nvSpPr>
        <p:spPr>
          <a:xfrm flipH="1">
            <a:off x="9552384" y="6347670"/>
            <a:ext cx="41838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자폐성</a:t>
            </a:r>
          </a:p>
        </p:txBody>
      </p:sp>
      <p:sp>
        <p:nvSpPr>
          <p:cNvPr id="129" name="직사각형 128"/>
          <p:cNvSpPr/>
          <p:nvPr/>
        </p:nvSpPr>
        <p:spPr>
          <a:xfrm flipH="1">
            <a:off x="8959990" y="6347670"/>
            <a:ext cx="27892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지체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9" name="직사각형 178"/>
          <p:cNvSpPr/>
          <p:nvPr/>
        </p:nvSpPr>
        <p:spPr>
          <a:xfrm flipH="1">
            <a:off x="8439652" y="6347670"/>
            <a:ext cx="41838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뇌병변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5" name="직사각형 184"/>
          <p:cNvSpPr/>
          <p:nvPr/>
        </p:nvSpPr>
        <p:spPr>
          <a:xfrm flipH="1">
            <a:off x="8058775" y="6347670"/>
            <a:ext cx="27892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청각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1" name="직사각형 190"/>
          <p:cNvSpPr/>
          <p:nvPr/>
        </p:nvSpPr>
        <p:spPr>
          <a:xfrm flipH="1">
            <a:off x="7608168" y="6347670"/>
            <a:ext cx="27892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시각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3" name="직사각형 202"/>
          <p:cNvSpPr/>
          <p:nvPr/>
        </p:nvSpPr>
        <p:spPr>
          <a:xfrm flipH="1">
            <a:off x="7099046" y="6347670"/>
            <a:ext cx="41838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뇌전증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0" name="직사각형 309"/>
          <p:cNvSpPr/>
          <p:nvPr/>
        </p:nvSpPr>
        <p:spPr>
          <a:xfrm flipH="1">
            <a:off x="10140433" y="5523297"/>
            <a:ext cx="254947" cy="73933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114" name="직사각형 113"/>
          <p:cNvSpPr/>
          <p:nvPr/>
        </p:nvSpPr>
        <p:spPr>
          <a:xfrm flipH="1">
            <a:off x="10131654" y="5267700"/>
            <a:ext cx="27251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>
                    <a:alpha val="60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36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>
                  <a:alpha val="60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15" name="직사각형 114"/>
          <p:cNvSpPr/>
          <p:nvPr/>
        </p:nvSpPr>
        <p:spPr>
          <a:xfrm flipH="1">
            <a:off x="10135051" y="6116478"/>
            <a:ext cx="27732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3.6%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9631732" y="5556542"/>
            <a:ext cx="280319" cy="706101"/>
            <a:chOff x="10188097" y="5419818"/>
            <a:chExt cx="280319" cy="854381"/>
          </a:xfrm>
        </p:grpSpPr>
        <p:sp>
          <p:nvSpPr>
            <p:cNvPr id="311" name="직사각형 310"/>
            <p:cNvSpPr/>
            <p:nvPr/>
          </p:nvSpPr>
          <p:spPr>
            <a:xfrm flipH="1">
              <a:off x="10190466" y="5729392"/>
              <a:ext cx="254947" cy="54480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2" name="직사각형 121"/>
            <p:cNvSpPr/>
            <p:nvPr/>
          </p:nvSpPr>
          <p:spPr>
            <a:xfrm flipH="1">
              <a:off x="10188097" y="5419818"/>
              <a:ext cx="259686" cy="297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>
                      <a:alpha val="60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25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>
                    <a:alpha val="60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 flipH="1">
              <a:off x="10191096" y="6097362"/>
              <a:ext cx="277320" cy="167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2.5%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990447" y="3889429"/>
            <a:ext cx="225679" cy="2373203"/>
            <a:chOff x="9758329" y="3402623"/>
            <a:chExt cx="225679" cy="2871575"/>
          </a:xfrm>
        </p:grpSpPr>
        <p:sp>
          <p:nvSpPr>
            <p:cNvPr id="312" name="직사각형 311"/>
            <p:cNvSpPr/>
            <p:nvPr/>
          </p:nvSpPr>
          <p:spPr>
            <a:xfrm flipH="1">
              <a:off x="9771608" y="3663310"/>
              <a:ext cx="212400" cy="261088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 flipH="1">
              <a:off x="9758329" y="3402623"/>
              <a:ext cx="218008" cy="260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99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8539840" y="4851528"/>
            <a:ext cx="218008" cy="1411103"/>
            <a:chOff x="9307722" y="4566764"/>
            <a:chExt cx="218008" cy="1707434"/>
          </a:xfrm>
        </p:grpSpPr>
        <p:sp>
          <p:nvSpPr>
            <p:cNvPr id="313" name="직사각형 312"/>
            <p:cNvSpPr/>
            <p:nvPr/>
          </p:nvSpPr>
          <p:spPr>
            <a:xfrm flipH="1">
              <a:off x="9311376" y="4823422"/>
              <a:ext cx="210700" cy="14507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 flipH="1">
              <a:off x="9307722" y="4566764"/>
              <a:ext cx="218008" cy="260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55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14" name="직사각형 313"/>
          <p:cNvSpPr/>
          <p:nvPr/>
        </p:nvSpPr>
        <p:spPr>
          <a:xfrm flipH="1">
            <a:off x="8092887" y="5292406"/>
            <a:ext cx="212400" cy="9702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183" name="직사각형 182"/>
          <p:cNvSpPr/>
          <p:nvPr/>
        </p:nvSpPr>
        <p:spPr>
          <a:xfrm flipH="1">
            <a:off x="8079962" y="5061574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41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84" name="직사각형 183"/>
          <p:cNvSpPr/>
          <p:nvPr/>
        </p:nvSpPr>
        <p:spPr>
          <a:xfrm flipH="1">
            <a:off x="8085226" y="6116479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4.1%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7638626" y="5558155"/>
            <a:ext cx="226788" cy="704491"/>
            <a:chOff x="8406508" y="5421767"/>
            <a:chExt cx="226788" cy="852433"/>
          </a:xfrm>
        </p:grpSpPr>
        <p:sp>
          <p:nvSpPr>
            <p:cNvPr id="315" name="직사각형 314"/>
            <p:cNvSpPr/>
            <p:nvPr/>
          </p:nvSpPr>
          <p:spPr>
            <a:xfrm flipH="1">
              <a:off x="8410162" y="5675239"/>
              <a:ext cx="223134" cy="5989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89" name="직사각형 188"/>
            <p:cNvSpPr/>
            <p:nvPr/>
          </p:nvSpPr>
          <p:spPr>
            <a:xfrm flipH="1">
              <a:off x="8406508" y="5421767"/>
              <a:ext cx="218008" cy="260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27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7189503" y="5977855"/>
            <a:ext cx="201562" cy="278507"/>
            <a:chOff x="7495563" y="5977855"/>
            <a:chExt cx="201562" cy="278507"/>
          </a:xfrm>
        </p:grpSpPr>
        <p:sp>
          <p:nvSpPr>
            <p:cNvPr id="317" name="직사각형 316"/>
            <p:cNvSpPr/>
            <p:nvPr/>
          </p:nvSpPr>
          <p:spPr>
            <a:xfrm flipH="1">
              <a:off x="7495563" y="6210643"/>
              <a:ext cx="201562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1" name="직사각형 200"/>
            <p:cNvSpPr/>
            <p:nvPr/>
          </p:nvSpPr>
          <p:spPr>
            <a:xfrm flipH="1">
              <a:off x="7559796" y="5977855"/>
              <a:ext cx="109004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4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0344472" y="3020593"/>
            <a:ext cx="643021" cy="3511743"/>
            <a:chOff x="10762904" y="3020593"/>
            <a:chExt cx="643021" cy="3511743"/>
          </a:xfrm>
        </p:grpSpPr>
        <p:sp>
          <p:nvSpPr>
            <p:cNvPr id="101" name="직사각형 100"/>
            <p:cNvSpPr/>
            <p:nvPr/>
          </p:nvSpPr>
          <p:spPr>
            <a:xfrm flipH="1">
              <a:off x="11079693" y="6347670"/>
              <a:ext cx="27892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지적</a:t>
              </a: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0762904" y="3020593"/>
              <a:ext cx="643021" cy="3242080"/>
              <a:chOff x="10762904" y="3020593"/>
              <a:chExt cx="643021" cy="3242080"/>
            </a:xfrm>
          </p:grpSpPr>
          <p:sp>
            <p:nvSpPr>
              <p:cNvPr id="323" name="자유형 322"/>
              <p:cNvSpPr/>
              <p:nvPr/>
            </p:nvSpPr>
            <p:spPr>
              <a:xfrm flipH="1">
                <a:off x="11091681" y="4318195"/>
                <a:ext cx="254947" cy="1944478"/>
              </a:xfrm>
              <a:custGeom>
                <a:avLst/>
                <a:gdLst>
                  <a:gd name="connsiteX0" fmla="*/ 159522 w 210700"/>
                  <a:gd name="connsiteY0" fmla="*/ 0 h 1944478"/>
                  <a:gd name="connsiteX1" fmla="*/ 166187 w 210700"/>
                  <a:gd name="connsiteY1" fmla="*/ 296 h 1944478"/>
                  <a:gd name="connsiteX2" fmla="*/ 172407 w 210700"/>
                  <a:gd name="connsiteY2" fmla="*/ 1478 h 1944478"/>
                  <a:gd name="connsiteX3" fmla="*/ 177590 w 210700"/>
                  <a:gd name="connsiteY3" fmla="*/ 3104 h 1944478"/>
                  <a:gd name="connsiteX4" fmla="*/ 182329 w 210700"/>
                  <a:gd name="connsiteY4" fmla="*/ 5469 h 1944478"/>
                  <a:gd name="connsiteX5" fmla="*/ 186772 w 210700"/>
                  <a:gd name="connsiteY5" fmla="*/ 8129 h 1944478"/>
                  <a:gd name="connsiteX6" fmla="*/ 190771 w 210700"/>
                  <a:gd name="connsiteY6" fmla="*/ 11380 h 1944478"/>
                  <a:gd name="connsiteX7" fmla="*/ 195066 w 210700"/>
                  <a:gd name="connsiteY7" fmla="*/ 14927 h 1944478"/>
                  <a:gd name="connsiteX8" fmla="*/ 199064 w 210700"/>
                  <a:gd name="connsiteY8" fmla="*/ 18622 h 1944478"/>
                  <a:gd name="connsiteX9" fmla="*/ 203063 w 210700"/>
                  <a:gd name="connsiteY9" fmla="*/ 22169 h 1944478"/>
                  <a:gd name="connsiteX10" fmla="*/ 207061 w 210700"/>
                  <a:gd name="connsiteY10" fmla="*/ 25568 h 1944478"/>
                  <a:gd name="connsiteX11" fmla="*/ 210700 w 210700"/>
                  <a:gd name="connsiteY11" fmla="*/ 28448 h 1944478"/>
                  <a:gd name="connsiteX12" fmla="*/ 210700 w 210700"/>
                  <a:gd name="connsiteY12" fmla="*/ 1944478 h 1944478"/>
                  <a:gd name="connsiteX13" fmla="*/ 0 w 210700"/>
                  <a:gd name="connsiteY13" fmla="*/ 1944478 h 1944478"/>
                  <a:gd name="connsiteX14" fmla="*/ 0 w 210700"/>
                  <a:gd name="connsiteY14" fmla="*/ 10130 h 1944478"/>
                  <a:gd name="connsiteX15" fmla="*/ 1652 w 210700"/>
                  <a:gd name="connsiteY15" fmla="*/ 11380 h 1944478"/>
                  <a:gd name="connsiteX16" fmla="*/ 5650 w 210700"/>
                  <a:gd name="connsiteY16" fmla="*/ 14927 h 1944478"/>
                  <a:gd name="connsiteX17" fmla="*/ 9945 w 210700"/>
                  <a:gd name="connsiteY17" fmla="*/ 18622 h 1944478"/>
                  <a:gd name="connsiteX18" fmla="*/ 13648 w 210700"/>
                  <a:gd name="connsiteY18" fmla="*/ 22169 h 1944478"/>
                  <a:gd name="connsiteX19" fmla="*/ 17794 w 210700"/>
                  <a:gd name="connsiteY19" fmla="*/ 25568 h 1944478"/>
                  <a:gd name="connsiteX20" fmla="*/ 21941 w 210700"/>
                  <a:gd name="connsiteY20" fmla="*/ 28967 h 1944478"/>
                  <a:gd name="connsiteX21" fmla="*/ 26680 w 210700"/>
                  <a:gd name="connsiteY21" fmla="*/ 32367 h 1944478"/>
                  <a:gd name="connsiteX22" fmla="*/ 31715 w 210700"/>
                  <a:gd name="connsiteY22" fmla="*/ 35175 h 1944478"/>
                  <a:gd name="connsiteX23" fmla="*/ 37047 w 210700"/>
                  <a:gd name="connsiteY23" fmla="*/ 37687 h 1944478"/>
                  <a:gd name="connsiteX24" fmla="*/ 42971 w 210700"/>
                  <a:gd name="connsiteY24" fmla="*/ 40052 h 1944478"/>
                  <a:gd name="connsiteX25" fmla="*/ 49635 w 210700"/>
                  <a:gd name="connsiteY25" fmla="*/ 41677 h 1944478"/>
                  <a:gd name="connsiteX26" fmla="*/ 57040 w 210700"/>
                  <a:gd name="connsiteY26" fmla="*/ 42712 h 1944478"/>
                  <a:gd name="connsiteX27" fmla="*/ 65037 w 210700"/>
                  <a:gd name="connsiteY27" fmla="*/ 43155 h 1944478"/>
                  <a:gd name="connsiteX28" fmla="*/ 73034 w 210700"/>
                  <a:gd name="connsiteY28" fmla="*/ 42712 h 1944478"/>
                  <a:gd name="connsiteX29" fmla="*/ 80143 w 210700"/>
                  <a:gd name="connsiteY29" fmla="*/ 41677 h 1944478"/>
                  <a:gd name="connsiteX30" fmla="*/ 86807 w 210700"/>
                  <a:gd name="connsiteY30" fmla="*/ 40052 h 1944478"/>
                  <a:gd name="connsiteX31" fmla="*/ 92731 w 210700"/>
                  <a:gd name="connsiteY31" fmla="*/ 37687 h 1944478"/>
                  <a:gd name="connsiteX32" fmla="*/ 98062 w 210700"/>
                  <a:gd name="connsiteY32" fmla="*/ 35175 h 1944478"/>
                  <a:gd name="connsiteX33" fmla="*/ 103246 w 210700"/>
                  <a:gd name="connsiteY33" fmla="*/ 32367 h 1944478"/>
                  <a:gd name="connsiteX34" fmla="*/ 107837 w 210700"/>
                  <a:gd name="connsiteY34" fmla="*/ 28967 h 1944478"/>
                  <a:gd name="connsiteX35" fmla="*/ 112132 w 210700"/>
                  <a:gd name="connsiteY35" fmla="*/ 25568 h 1944478"/>
                  <a:gd name="connsiteX36" fmla="*/ 116130 w 210700"/>
                  <a:gd name="connsiteY36" fmla="*/ 22169 h 1944478"/>
                  <a:gd name="connsiteX37" fmla="*/ 119833 w 210700"/>
                  <a:gd name="connsiteY37" fmla="*/ 18622 h 1944478"/>
                  <a:gd name="connsiteX38" fmla="*/ 124127 w 210700"/>
                  <a:gd name="connsiteY38" fmla="*/ 14927 h 1944478"/>
                  <a:gd name="connsiteX39" fmla="*/ 128126 w 210700"/>
                  <a:gd name="connsiteY39" fmla="*/ 11380 h 1944478"/>
                  <a:gd name="connsiteX40" fmla="*/ 132421 w 210700"/>
                  <a:gd name="connsiteY40" fmla="*/ 8129 h 1944478"/>
                  <a:gd name="connsiteX41" fmla="*/ 136864 w 210700"/>
                  <a:gd name="connsiteY41" fmla="*/ 5469 h 1944478"/>
                  <a:gd name="connsiteX42" fmla="*/ 141603 w 210700"/>
                  <a:gd name="connsiteY42" fmla="*/ 3104 h 1944478"/>
                  <a:gd name="connsiteX43" fmla="*/ 146786 w 210700"/>
                  <a:gd name="connsiteY43" fmla="*/ 1478 h 1944478"/>
                  <a:gd name="connsiteX44" fmla="*/ 152710 w 210700"/>
                  <a:gd name="connsiteY44" fmla="*/ 296 h 1944478"/>
                  <a:gd name="connsiteX45" fmla="*/ 159522 w 210700"/>
                  <a:gd name="connsiteY45" fmla="*/ 0 h 194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10700" h="1944478">
                    <a:moveTo>
                      <a:pt x="159522" y="0"/>
                    </a:moveTo>
                    <a:lnTo>
                      <a:pt x="166187" y="296"/>
                    </a:lnTo>
                    <a:lnTo>
                      <a:pt x="172407" y="1478"/>
                    </a:lnTo>
                    <a:lnTo>
                      <a:pt x="177590" y="3104"/>
                    </a:lnTo>
                    <a:lnTo>
                      <a:pt x="182329" y="5469"/>
                    </a:lnTo>
                    <a:lnTo>
                      <a:pt x="186772" y="8129"/>
                    </a:lnTo>
                    <a:lnTo>
                      <a:pt x="190771" y="11380"/>
                    </a:lnTo>
                    <a:lnTo>
                      <a:pt x="195066" y="14927"/>
                    </a:lnTo>
                    <a:lnTo>
                      <a:pt x="199064" y="18622"/>
                    </a:lnTo>
                    <a:lnTo>
                      <a:pt x="203063" y="22169"/>
                    </a:lnTo>
                    <a:lnTo>
                      <a:pt x="207061" y="25568"/>
                    </a:lnTo>
                    <a:lnTo>
                      <a:pt x="210700" y="28448"/>
                    </a:lnTo>
                    <a:lnTo>
                      <a:pt x="210700" y="1944478"/>
                    </a:lnTo>
                    <a:lnTo>
                      <a:pt x="0" y="1944478"/>
                    </a:lnTo>
                    <a:lnTo>
                      <a:pt x="0" y="10130"/>
                    </a:lnTo>
                    <a:lnTo>
                      <a:pt x="1652" y="11380"/>
                    </a:lnTo>
                    <a:lnTo>
                      <a:pt x="5650" y="14927"/>
                    </a:lnTo>
                    <a:lnTo>
                      <a:pt x="9945" y="18622"/>
                    </a:lnTo>
                    <a:lnTo>
                      <a:pt x="13648" y="22169"/>
                    </a:lnTo>
                    <a:lnTo>
                      <a:pt x="17794" y="25568"/>
                    </a:lnTo>
                    <a:lnTo>
                      <a:pt x="21941" y="28967"/>
                    </a:lnTo>
                    <a:lnTo>
                      <a:pt x="26680" y="32367"/>
                    </a:lnTo>
                    <a:lnTo>
                      <a:pt x="31715" y="35175"/>
                    </a:lnTo>
                    <a:lnTo>
                      <a:pt x="37047" y="37687"/>
                    </a:lnTo>
                    <a:lnTo>
                      <a:pt x="42971" y="40052"/>
                    </a:lnTo>
                    <a:lnTo>
                      <a:pt x="49635" y="41677"/>
                    </a:lnTo>
                    <a:lnTo>
                      <a:pt x="57040" y="42712"/>
                    </a:lnTo>
                    <a:lnTo>
                      <a:pt x="65037" y="43155"/>
                    </a:lnTo>
                    <a:lnTo>
                      <a:pt x="73034" y="42712"/>
                    </a:lnTo>
                    <a:lnTo>
                      <a:pt x="80143" y="41677"/>
                    </a:lnTo>
                    <a:lnTo>
                      <a:pt x="86807" y="40052"/>
                    </a:lnTo>
                    <a:lnTo>
                      <a:pt x="92731" y="37687"/>
                    </a:lnTo>
                    <a:lnTo>
                      <a:pt x="98062" y="35175"/>
                    </a:lnTo>
                    <a:lnTo>
                      <a:pt x="103246" y="32367"/>
                    </a:lnTo>
                    <a:lnTo>
                      <a:pt x="107837" y="28967"/>
                    </a:lnTo>
                    <a:lnTo>
                      <a:pt x="112132" y="25568"/>
                    </a:lnTo>
                    <a:lnTo>
                      <a:pt x="116130" y="22169"/>
                    </a:lnTo>
                    <a:lnTo>
                      <a:pt x="119833" y="18622"/>
                    </a:lnTo>
                    <a:lnTo>
                      <a:pt x="124127" y="14927"/>
                    </a:lnTo>
                    <a:lnTo>
                      <a:pt x="128126" y="11380"/>
                    </a:lnTo>
                    <a:lnTo>
                      <a:pt x="132421" y="8129"/>
                    </a:lnTo>
                    <a:lnTo>
                      <a:pt x="136864" y="5469"/>
                    </a:lnTo>
                    <a:lnTo>
                      <a:pt x="141603" y="3104"/>
                    </a:lnTo>
                    <a:lnTo>
                      <a:pt x="146786" y="1478"/>
                    </a:lnTo>
                    <a:lnTo>
                      <a:pt x="152710" y="296"/>
                    </a:lnTo>
                    <a:lnTo>
                      <a:pt x="15952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 flipH="1">
                <a:off x="10762904" y="3020593"/>
                <a:ext cx="621966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r" latinLnBrk="0"/>
                <a:r>
                  <a:rPr lang="en-US" altLang="ko-KR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658</a:t>
                </a:r>
                <a:endPara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 flipH="1">
                <a:off x="11090133" y="6103779"/>
                <a:ext cx="315792" cy="1384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 latinLnBrk="0"/>
                <a:r>
                  <a:rPr lang="en-US" altLang="ko-KR" sz="900" spc="-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65.3%</a:t>
                </a:r>
              </a:p>
            </p:txBody>
          </p:sp>
          <p:sp>
            <p:nvSpPr>
              <p:cNvPr id="152" name="자유형 151"/>
              <p:cNvSpPr/>
              <p:nvPr/>
            </p:nvSpPr>
            <p:spPr>
              <a:xfrm flipH="1">
                <a:off x="11091681" y="3398046"/>
                <a:ext cx="254947" cy="937336"/>
              </a:xfrm>
              <a:custGeom>
                <a:avLst/>
                <a:gdLst>
                  <a:gd name="connsiteX0" fmla="*/ 254947 w 254947"/>
                  <a:gd name="connsiteY0" fmla="*/ 0 h 937336"/>
                  <a:gd name="connsiteX1" fmla="*/ 0 w 254947"/>
                  <a:gd name="connsiteY1" fmla="*/ 0 h 937336"/>
                  <a:gd name="connsiteX2" fmla="*/ 0 w 254947"/>
                  <a:gd name="connsiteY2" fmla="*/ 426243 h 937336"/>
                  <a:gd name="connsiteX3" fmla="*/ 0 w 254947"/>
                  <a:gd name="connsiteY3" fmla="*/ 474035 h 937336"/>
                  <a:gd name="connsiteX4" fmla="*/ 0 w 254947"/>
                  <a:gd name="connsiteY4" fmla="*/ 900278 h 937336"/>
                  <a:gd name="connsiteX5" fmla="*/ 4328 w 254947"/>
                  <a:gd name="connsiteY5" fmla="*/ 902014 h 937336"/>
                  <a:gd name="connsiteX6" fmla="*/ 10241 w 254947"/>
                  <a:gd name="connsiteY6" fmla="*/ 905118 h 937336"/>
                  <a:gd name="connsiteX7" fmla="*/ 15976 w 254947"/>
                  <a:gd name="connsiteY7" fmla="*/ 908369 h 937336"/>
                  <a:gd name="connsiteX8" fmla="*/ 21173 w 254947"/>
                  <a:gd name="connsiteY8" fmla="*/ 911621 h 937336"/>
                  <a:gd name="connsiteX9" fmla="*/ 26011 w 254947"/>
                  <a:gd name="connsiteY9" fmla="*/ 915168 h 937336"/>
                  <a:gd name="connsiteX10" fmla="*/ 30670 w 254947"/>
                  <a:gd name="connsiteY10" fmla="*/ 918715 h 937336"/>
                  <a:gd name="connsiteX11" fmla="*/ 35688 w 254947"/>
                  <a:gd name="connsiteY11" fmla="*/ 922557 h 937336"/>
                  <a:gd name="connsiteX12" fmla="*/ 40706 w 254947"/>
                  <a:gd name="connsiteY12" fmla="*/ 926104 h 937336"/>
                  <a:gd name="connsiteX13" fmla="*/ 45722 w 254947"/>
                  <a:gd name="connsiteY13" fmla="*/ 929060 h 937336"/>
                  <a:gd name="connsiteX14" fmla="*/ 50919 w 254947"/>
                  <a:gd name="connsiteY14" fmla="*/ 931868 h 937336"/>
                  <a:gd name="connsiteX15" fmla="*/ 57012 w 254947"/>
                  <a:gd name="connsiteY15" fmla="*/ 934085 h 937336"/>
                  <a:gd name="connsiteX16" fmla="*/ 63284 w 254947"/>
                  <a:gd name="connsiteY16" fmla="*/ 935858 h 937336"/>
                  <a:gd name="connsiteX17" fmla="*/ 70452 w 254947"/>
                  <a:gd name="connsiteY17" fmla="*/ 936893 h 937336"/>
                  <a:gd name="connsiteX18" fmla="*/ 78695 w 254947"/>
                  <a:gd name="connsiteY18" fmla="*/ 937336 h 937336"/>
                  <a:gd name="connsiteX19" fmla="*/ 86758 w 254947"/>
                  <a:gd name="connsiteY19" fmla="*/ 936893 h 937336"/>
                  <a:gd name="connsiteX20" fmla="*/ 93747 w 254947"/>
                  <a:gd name="connsiteY20" fmla="*/ 935858 h 937336"/>
                  <a:gd name="connsiteX21" fmla="*/ 100378 w 254947"/>
                  <a:gd name="connsiteY21" fmla="*/ 934085 h 937336"/>
                  <a:gd name="connsiteX22" fmla="*/ 106112 w 254947"/>
                  <a:gd name="connsiteY22" fmla="*/ 931868 h 937336"/>
                  <a:gd name="connsiteX23" fmla="*/ 111488 w 254947"/>
                  <a:gd name="connsiteY23" fmla="*/ 929060 h 937336"/>
                  <a:gd name="connsiteX24" fmla="*/ 116505 w 254947"/>
                  <a:gd name="connsiteY24" fmla="*/ 926104 h 937336"/>
                  <a:gd name="connsiteX25" fmla="*/ 121523 w 254947"/>
                  <a:gd name="connsiteY25" fmla="*/ 922557 h 937336"/>
                  <a:gd name="connsiteX26" fmla="*/ 126362 w 254947"/>
                  <a:gd name="connsiteY26" fmla="*/ 918715 h 937336"/>
                  <a:gd name="connsiteX27" fmla="*/ 131378 w 254947"/>
                  <a:gd name="connsiteY27" fmla="*/ 915168 h 937336"/>
                  <a:gd name="connsiteX28" fmla="*/ 136217 w 254947"/>
                  <a:gd name="connsiteY28" fmla="*/ 911621 h 937336"/>
                  <a:gd name="connsiteX29" fmla="*/ 141235 w 254947"/>
                  <a:gd name="connsiteY29" fmla="*/ 908369 h 937336"/>
                  <a:gd name="connsiteX30" fmla="*/ 146790 w 254947"/>
                  <a:gd name="connsiteY30" fmla="*/ 905118 h 937336"/>
                  <a:gd name="connsiteX31" fmla="*/ 152703 w 254947"/>
                  <a:gd name="connsiteY31" fmla="*/ 902014 h 937336"/>
                  <a:gd name="connsiteX32" fmla="*/ 159333 w 254947"/>
                  <a:gd name="connsiteY32" fmla="*/ 899354 h 937336"/>
                  <a:gd name="connsiteX33" fmla="*/ 166501 w 254947"/>
                  <a:gd name="connsiteY33" fmla="*/ 897285 h 937336"/>
                  <a:gd name="connsiteX34" fmla="*/ 174565 w 254947"/>
                  <a:gd name="connsiteY34" fmla="*/ 895659 h 937336"/>
                  <a:gd name="connsiteX35" fmla="*/ 183345 w 254947"/>
                  <a:gd name="connsiteY35" fmla="*/ 894477 h 937336"/>
                  <a:gd name="connsiteX36" fmla="*/ 193022 w 254947"/>
                  <a:gd name="connsiteY36" fmla="*/ 894181 h 937336"/>
                  <a:gd name="connsiteX37" fmla="*/ 202878 w 254947"/>
                  <a:gd name="connsiteY37" fmla="*/ 894477 h 937336"/>
                  <a:gd name="connsiteX38" fmla="*/ 211658 w 254947"/>
                  <a:gd name="connsiteY38" fmla="*/ 895659 h 937336"/>
                  <a:gd name="connsiteX39" fmla="*/ 219365 w 254947"/>
                  <a:gd name="connsiteY39" fmla="*/ 897285 h 937336"/>
                  <a:gd name="connsiteX40" fmla="*/ 226891 w 254947"/>
                  <a:gd name="connsiteY40" fmla="*/ 899354 h 937336"/>
                  <a:gd name="connsiteX41" fmla="*/ 233341 w 254947"/>
                  <a:gd name="connsiteY41" fmla="*/ 902014 h 937336"/>
                  <a:gd name="connsiteX42" fmla="*/ 239434 w 254947"/>
                  <a:gd name="connsiteY42" fmla="*/ 905118 h 937336"/>
                  <a:gd name="connsiteX43" fmla="*/ 244810 w 254947"/>
                  <a:gd name="connsiteY43" fmla="*/ 908369 h 937336"/>
                  <a:gd name="connsiteX44" fmla="*/ 250007 w 254947"/>
                  <a:gd name="connsiteY44" fmla="*/ 911621 h 937336"/>
                  <a:gd name="connsiteX45" fmla="*/ 254845 w 254947"/>
                  <a:gd name="connsiteY45" fmla="*/ 915168 h 937336"/>
                  <a:gd name="connsiteX46" fmla="*/ 254947 w 254947"/>
                  <a:gd name="connsiteY46" fmla="*/ 915246 h 937336"/>
                  <a:gd name="connsiteX47" fmla="*/ 254947 w 254947"/>
                  <a:gd name="connsiteY47" fmla="*/ 489003 h 937336"/>
                  <a:gd name="connsiteX48" fmla="*/ 254947 w 254947"/>
                  <a:gd name="connsiteY48" fmla="*/ 426243 h 93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54947" h="937336">
                    <a:moveTo>
                      <a:pt x="254947" y="0"/>
                    </a:moveTo>
                    <a:lnTo>
                      <a:pt x="0" y="0"/>
                    </a:lnTo>
                    <a:lnTo>
                      <a:pt x="0" y="426243"/>
                    </a:lnTo>
                    <a:lnTo>
                      <a:pt x="0" y="474035"/>
                    </a:lnTo>
                    <a:lnTo>
                      <a:pt x="0" y="900278"/>
                    </a:lnTo>
                    <a:lnTo>
                      <a:pt x="4328" y="902014"/>
                    </a:lnTo>
                    <a:lnTo>
                      <a:pt x="10241" y="905118"/>
                    </a:lnTo>
                    <a:lnTo>
                      <a:pt x="15976" y="908369"/>
                    </a:lnTo>
                    <a:lnTo>
                      <a:pt x="21173" y="911621"/>
                    </a:lnTo>
                    <a:lnTo>
                      <a:pt x="26011" y="915168"/>
                    </a:lnTo>
                    <a:lnTo>
                      <a:pt x="30670" y="918715"/>
                    </a:lnTo>
                    <a:lnTo>
                      <a:pt x="35688" y="922557"/>
                    </a:lnTo>
                    <a:lnTo>
                      <a:pt x="40706" y="926104"/>
                    </a:lnTo>
                    <a:lnTo>
                      <a:pt x="45722" y="929060"/>
                    </a:lnTo>
                    <a:lnTo>
                      <a:pt x="50919" y="931868"/>
                    </a:lnTo>
                    <a:lnTo>
                      <a:pt x="57012" y="934085"/>
                    </a:lnTo>
                    <a:lnTo>
                      <a:pt x="63284" y="935858"/>
                    </a:lnTo>
                    <a:lnTo>
                      <a:pt x="70452" y="936893"/>
                    </a:lnTo>
                    <a:lnTo>
                      <a:pt x="78695" y="937336"/>
                    </a:lnTo>
                    <a:lnTo>
                      <a:pt x="86758" y="936893"/>
                    </a:lnTo>
                    <a:lnTo>
                      <a:pt x="93747" y="935858"/>
                    </a:lnTo>
                    <a:lnTo>
                      <a:pt x="100378" y="934085"/>
                    </a:lnTo>
                    <a:lnTo>
                      <a:pt x="106112" y="931868"/>
                    </a:lnTo>
                    <a:lnTo>
                      <a:pt x="111488" y="929060"/>
                    </a:lnTo>
                    <a:lnTo>
                      <a:pt x="116505" y="926104"/>
                    </a:lnTo>
                    <a:lnTo>
                      <a:pt x="121523" y="922557"/>
                    </a:lnTo>
                    <a:lnTo>
                      <a:pt x="126362" y="918715"/>
                    </a:lnTo>
                    <a:lnTo>
                      <a:pt x="131378" y="915168"/>
                    </a:lnTo>
                    <a:lnTo>
                      <a:pt x="136217" y="911621"/>
                    </a:lnTo>
                    <a:lnTo>
                      <a:pt x="141235" y="908369"/>
                    </a:lnTo>
                    <a:lnTo>
                      <a:pt x="146790" y="905118"/>
                    </a:lnTo>
                    <a:lnTo>
                      <a:pt x="152703" y="902014"/>
                    </a:lnTo>
                    <a:lnTo>
                      <a:pt x="159333" y="899354"/>
                    </a:lnTo>
                    <a:lnTo>
                      <a:pt x="166501" y="897285"/>
                    </a:lnTo>
                    <a:lnTo>
                      <a:pt x="174565" y="895659"/>
                    </a:lnTo>
                    <a:lnTo>
                      <a:pt x="183345" y="894477"/>
                    </a:lnTo>
                    <a:lnTo>
                      <a:pt x="193022" y="894181"/>
                    </a:lnTo>
                    <a:lnTo>
                      <a:pt x="202878" y="894477"/>
                    </a:lnTo>
                    <a:lnTo>
                      <a:pt x="211658" y="895659"/>
                    </a:lnTo>
                    <a:lnTo>
                      <a:pt x="219365" y="897285"/>
                    </a:lnTo>
                    <a:lnTo>
                      <a:pt x="226891" y="899354"/>
                    </a:lnTo>
                    <a:lnTo>
                      <a:pt x="233341" y="902014"/>
                    </a:lnTo>
                    <a:lnTo>
                      <a:pt x="239434" y="905118"/>
                    </a:lnTo>
                    <a:lnTo>
                      <a:pt x="244810" y="908369"/>
                    </a:lnTo>
                    <a:lnTo>
                      <a:pt x="250007" y="911621"/>
                    </a:lnTo>
                    <a:lnTo>
                      <a:pt x="254845" y="915168"/>
                    </a:lnTo>
                    <a:lnTo>
                      <a:pt x="254947" y="915246"/>
                    </a:lnTo>
                    <a:lnTo>
                      <a:pt x="254947" y="489003"/>
                    </a:lnTo>
                    <a:lnTo>
                      <a:pt x="254947" y="4262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282" name="직선 연결선 281"/>
          <p:cNvCxnSpPr/>
          <p:nvPr/>
        </p:nvCxnSpPr>
        <p:spPr>
          <a:xfrm flipV="1">
            <a:off x="748903" y="6256362"/>
            <a:ext cx="10747697" cy="295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연결선 147"/>
          <p:cNvCxnSpPr/>
          <p:nvPr/>
        </p:nvCxnSpPr>
        <p:spPr>
          <a:xfrm>
            <a:off x="5944853" y="3386140"/>
            <a:ext cx="3823281" cy="0"/>
          </a:xfrm>
          <a:prstGeom prst="line">
            <a:avLst/>
          </a:prstGeom>
          <a:ln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/>
          <p:cNvCxnSpPr/>
          <p:nvPr/>
        </p:nvCxnSpPr>
        <p:spPr>
          <a:xfrm flipH="1">
            <a:off x="11136560" y="3395665"/>
            <a:ext cx="432000" cy="0"/>
          </a:xfrm>
          <a:prstGeom prst="line">
            <a:avLst/>
          </a:prstGeom>
          <a:ln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직사각형 157"/>
          <p:cNvSpPr/>
          <p:nvPr/>
        </p:nvSpPr>
        <p:spPr>
          <a:xfrm flipH="1">
            <a:off x="11226870" y="4956354"/>
            <a:ext cx="204636" cy="1297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159" name="직사각형 158"/>
          <p:cNvSpPr/>
          <p:nvPr/>
        </p:nvSpPr>
        <p:spPr>
          <a:xfrm flipH="1">
            <a:off x="11223216" y="4730357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58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2" name="직사각형 161"/>
          <p:cNvSpPr/>
          <p:nvPr/>
        </p:nvSpPr>
        <p:spPr>
          <a:xfrm flipH="1">
            <a:off x="11136560" y="6342422"/>
            <a:ext cx="41838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미등록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3" name="직사각형 142"/>
          <p:cNvSpPr/>
          <p:nvPr/>
        </p:nvSpPr>
        <p:spPr>
          <a:xfrm flipH="1">
            <a:off x="7627029" y="6117171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2.7%</a:t>
            </a:r>
          </a:p>
        </p:txBody>
      </p:sp>
      <p:sp>
        <p:nvSpPr>
          <p:cNvPr id="145" name="직사각형 144"/>
          <p:cNvSpPr/>
          <p:nvPr/>
        </p:nvSpPr>
        <p:spPr>
          <a:xfrm flipH="1">
            <a:off x="8542084" y="6116441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5.5%</a:t>
            </a:r>
          </a:p>
        </p:txBody>
      </p:sp>
      <p:sp>
        <p:nvSpPr>
          <p:cNvPr id="146" name="직사각형 145"/>
          <p:cNvSpPr/>
          <p:nvPr/>
        </p:nvSpPr>
        <p:spPr>
          <a:xfrm flipH="1">
            <a:off x="8999599" y="6116441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9.8%</a:t>
            </a:r>
          </a:p>
        </p:txBody>
      </p:sp>
      <p:sp>
        <p:nvSpPr>
          <p:cNvPr id="147" name="직사각형 146"/>
          <p:cNvSpPr/>
          <p:nvPr/>
        </p:nvSpPr>
        <p:spPr>
          <a:xfrm flipH="1">
            <a:off x="11223858" y="6105762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5.8%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B66ED58-8949-4D1D-8BE0-C854D62F4C23}"/>
              </a:ext>
            </a:extLst>
          </p:cNvPr>
          <p:cNvSpPr txBox="1"/>
          <p:nvPr/>
        </p:nvSpPr>
        <p:spPr>
          <a:xfrm>
            <a:off x="689601" y="6266186"/>
            <a:ext cx="52233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중복 학대</a:t>
            </a:r>
            <a:r>
              <a:rPr lang="en-US" altLang="ko-KR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하나의 학대사건에 신체적 학대</a:t>
            </a:r>
            <a:r>
              <a:rPr lang="en-US" altLang="ko-KR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정서적 학대</a:t>
            </a:r>
            <a:r>
              <a:rPr lang="en-US" altLang="ko-KR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성적 학대</a:t>
            </a:r>
            <a:r>
              <a:rPr lang="en-US" altLang="ko-KR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경제적 착취</a:t>
            </a:r>
            <a:r>
              <a:rPr lang="en-US" altLang="ko-KR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유기</a:t>
            </a:r>
            <a:r>
              <a:rPr lang="en-US" altLang="ko-KR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방임의 여러 학대 유형이 동반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347" name="직선 연결선 346"/>
          <p:cNvCxnSpPr>
            <a:cxnSpLocks/>
          </p:cNvCxnSpPr>
          <p:nvPr/>
        </p:nvCxnSpPr>
        <p:spPr>
          <a:xfrm>
            <a:off x="9391103" y="3385153"/>
            <a:ext cx="1745457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56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0314" y="1749574"/>
            <a:ext cx="1333698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04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5232202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</a:t>
            </a:r>
            <a:endParaRPr lang="en-US" altLang="ko-KR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</a:p>
        </p:txBody>
      </p:sp>
    </p:spTree>
    <p:extLst>
      <p:ext uri="{BB962C8B-B14F-4D97-AF65-F5344CB8AC3E}">
        <p14:creationId xmlns:p14="http://schemas.microsoft.com/office/powerpoint/2010/main" val="88807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/>
          <p:cNvSpPr/>
          <p:nvPr/>
        </p:nvSpPr>
        <p:spPr>
          <a:xfrm>
            <a:off x="5087888" y="2060848"/>
            <a:ext cx="5976664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5523757" y="2354018"/>
            <a:ext cx="2291652" cy="442436"/>
            <a:chOff x="5523757" y="2354018"/>
            <a:chExt cx="2291652" cy="442436"/>
          </a:xfrm>
        </p:grpSpPr>
        <p:grpSp>
          <p:nvGrpSpPr>
            <p:cNvPr id="10" name="그룹 9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7" name="타원 6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26925" y="2452453"/>
                <a:ext cx="22762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01</a:t>
                </a:r>
                <a:endPara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105004" y="2396344"/>
              <a:ext cx="1710405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장애와 인권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523757" y="3001718"/>
            <a:ext cx="2184250" cy="442436"/>
            <a:chOff x="5523757" y="2354018"/>
            <a:chExt cx="2184250" cy="442436"/>
          </a:xfrm>
        </p:grpSpPr>
        <p:grpSp>
          <p:nvGrpSpPr>
            <p:cNvPr id="34" name="그룹 33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607689" y="2452453"/>
                <a:ext cx="26609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02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105004" y="2396344"/>
              <a:ext cx="1603003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</a:t>
              </a:r>
              <a:endParaRPr lang="ko-KR" altLang="en-US" sz="2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5523757" y="3649418"/>
            <a:ext cx="3902669" cy="442436"/>
            <a:chOff x="5523757" y="2354018"/>
            <a:chExt cx="3902669" cy="442436"/>
          </a:xfrm>
        </p:grpSpPr>
        <p:grpSp>
          <p:nvGrpSpPr>
            <p:cNvPr id="39" name="그룹 38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41" name="타원 40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605284" y="2452453"/>
                <a:ext cx="27090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03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105004" y="2396344"/>
              <a:ext cx="3321422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2020 </a:t>
              </a:r>
              <a:r>
                <a:rPr lang="ko-KR" altLang="en-US" sz="2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</a:t>
              </a:r>
              <a:r>
                <a:rPr lang="ko-KR" altLang="en-US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 현황</a:t>
              </a: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523757" y="4297118"/>
            <a:ext cx="4002055" cy="442436"/>
            <a:chOff x="5523757" y="2354018"/>
            <a:chExt cx="4002055" cy="442436"/>
          </a:xfrm>
        </p:grpSpPr>
        <p:grpSp>
          <p:nvGrpSpPr>
            <p:cNvPr id="44" name="그룹 43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98070" y="2452453"/>
                <a:ext cx="28533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04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105004" y="2396344"/>
              <a:ext cx="3420808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사례로 보는 장애인학대</a:t>
              </a: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5523757" y="4944818"/>
            <a:ext cx="3466652" cy="442436"/>
            <a:chOff x="5523757" y="2354018"/>
            <a:chExt cx="3466652" cy="442436"/>
          </a:xfrm>
        </p:grpSpPr>
        <p:grpSp>
          <p:nvGrpSpPr>
            <p:cNvPr id="49" name="그룹 48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602880" y="2452453"/>
                <a:ext cx="27571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105004" y="2396344"/>
              <a:ext cx="2885405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장애인권익옹호기관</a:t>
              </a: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5523757" y="5592518"/>
            <a:ext cx="3574054" cy="442436"/>
            <a:chOff x="5523757" y="2354018"/>
            <a:chExt cx="3574054" cy="442436"/>
          </a:xfrm>
        </p:grpSpPr>
        <p:grpSp>
          <p:nvGrpSpPr>
            <p:cNvPr id="54" name="그룹 53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56" name="타원 55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98872" y="2452453"/>
                <a:ext cx="2837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06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6105004" y="2396344"/>
              <a:ext cx="2992807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신고의무</a:t>
              </a: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4705146" y="1600131"/>
            <a:ext cx="391132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3F3F3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 </a:t>
            </a:r>
            <a:r>
              <a:rPr lang="ko-KR" altLang="en-US" sz="14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학대없는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사회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3F3F3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3F3F3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장애인의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평등하고 자유로운 삶</a:t>
            </a:r>
          </a:p>
        </p:txBody>
      </p:sp>
    </p:spTree>
    <p:extLst>
      <p:ext uri="{BB962C8B-B14F-4D97-AF65-F5344CB8AC3E}">
        <p14:creationId xmlns:p14="http://schemas.microsoft.com/office/powerpoint/2010/main" val="2716166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1904892"/>
            <a:ext cx="12192000" cy="2211861"/>
            <a:chOff x="0" y="1904892"/>
            <a:chExt cx="12192000" cy="2211861"/>
          </a:xfrm>
        </p:grpSpPr>
        <p:sp>
          <p:nvSpPr>
            <p:cNvPr id="2" name="오각형 1"/>
            <p:cNvSpPr/>
            <p:nvPr/>
          </p:nvSpPr>
          <p:spPr>
            <a:xfrm>
              <a:off x="0" y="1904892"/>
              <a:ext cx="4330700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24" name="갈매기형 수장 123"/>
            <p:cNvSpPr/>
            <p:nvPr/>
          </p:nvSpPr>
          <p:spPr>
            <a:xfrm>
              <a:off x="3937000" y="1904892"/>
              <a:ext cx="4410263" cy="2211861"/>
            </a:xfrm>
            <a:prstGeom prst="chevron">
              <a:avLst>
                <a:gd name="adj" fmla="val 23269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7956551" y="1904892"/>
              <a:ext cx="4235449" cy="2211861"/>
              <a:chOff x="7956551" y="1904892"/>
              <a:chExt cx="4235449" cy="2211861"/>
            </a:xfrm>
          </p:grpSpPr>
          <p:sp>
            <p:nvSpPr>
              <p:cNvPr id="125" name="갈매기형 수장 124"/>
              <p:cNvSpPr/>
              <p:nvPr/>
            </p:nvSpPr>
            <p:spPr>
              <a:xfrm>
                <a:off x="7956551" y="1904892"/>
                <a:ext cx="3847132" cy="2211861"/>
              </a:xfrm>
              <a:prstGeom prst="chevron">
                <a:avLst>
                  <a:gd name="adj" fmla="val 23269"/>
                </a:avLst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>
                <a:off x="9822536" y="1904892"/>
                <a:ext cx="2369464" cy="2211861"/>
              </a:xfrm>
              <a:prstGeom prst="rect">
                <a:avLst/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</p:grpSp>
      <p:pic>
        <p:nvPicPr>
          <p:cNvPr id="102" name="그림 1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01" y="1920230"/>
            <a:ext cx="9555499" cy="4937770"/>
          </a:xfrm>
          <a:prstGeom prst="rect">
            <a:avLst/>
          </a:prstGeom>
        </p:spPr>
      </p:pic>
      <p:sp>
        <p:nvSpPr>
          <p:cNvPr id="151" name="직사각형 150"/>
          <p:cNvSpPr/>
          <p:nvPr/>
        </p:nvSpPr>
        <p:spPr>
          <a:xfrm>
            <a:off x="951163" y="5023488"/>
            <a:ext cx="2611187" cy="510221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149" name="직사각형 148"/>
          <p:cNvSpPr/>
          <p:nvPr/>
        </p:nvSpPr>
        <p:spPr>
          <a:xfrm>
            <a:off x="951164" y="5575938"/>
            <a:ext cx="8690162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3" name="타원 32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48481" y="388054"/>
            <a:ext cx="406040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신체적 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cxnSp>
        <p:nvCxnSpPr>
          <p:cNvPr id="36" name="직선 연결선 35"/>
          <p:cNvCxnSpPr/>
          <p:nvPr/>
        </p:nvCxnSpPr>
        <p:spPr>
          <a:xfrm>
            <a:off x="5054600" y="742197"/>
            <a:ext cx="69150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>
          <a:xfrm>
            <a:off x="1505430" y="1005025"/>
            <a:ext cx="1006525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활동지원사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뇌병변장애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옷 갈아입는 것을 돕던 중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씨의 등과 팔에 멍이 들고 다리에 상처가 있는 것을 발견하여</a:t>
            </a:r>
            <a:b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‘어떻게 다쳤는지’ 물었고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씨의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남편이 술을 마시고 화가 나서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씨를 폭행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 것을 알게 됨</a:t>
            </a:r>
          </a:p>
        </p:txBody>
      </p:sp>
      <p:sp>
        <p:nvSpPr>
          <p:cNvPr id="72" name="Freeform 5"/>
          <p:cNvSpPr>
            <a:spLocks/>
          </p:cNvSpPr>
          <p:nvPr/>
        </p:nvSpPr>
        <p:spPr bwMode="auto">
          <a:xfrm flipH="1">
            <a:off x="2344952" y="2785945"/>
            <a:ext cx="875106" cy="874456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8686D"/>
              </a:solidFill>
            </a:endParaRPr>
          </a:p>
        </p:txBody>
      </p:sp>
      <p:sp>
        <p:nvSpPr>
          <p:cNvPr id="89" name="Freeform 31"/>
          <p:cNvSpPr>
            <a:spLocks noEditPoints="1"/>
          </p:cNvSpPr>
          <p:nvPr/>
        </p:nvSpPr>
        <p:spPr bwMode="auto">
          <a:xfrm>
            <a:off x="2488591" y="2522521"/>
            <a:ext cx="660301" cy="1445876"/>
          </a:xfrm>
          <a:custGeom>
            <a:avLst/>
            <a:gdLst>
              <a:gd name="T0" fmla="*/ 1094 w 1209"/>
              <a:gd name="T1" fmla="*/ 1242 h 2650"/>
              <a:gd name="T2" fmla="*/ 1011 w 1209"/>
              <a:gd name="T3" fmla="*/ 825 h 2650"/>
              <a:gd name="T4" fmla="*/ 973 w 1209"/>
              <a:gd name="T5" fmla="*/ 643 h 2650"/>
              <a:gd name="T6" fmla="*/ 703 w 1209"/>
              <a:gd name="T7" fmla="*/ 248 h 2650"/>
              <a:gd name="T8" fmla="*/ 610 w 1209"/>
              <a:gd name="T9" fmla="*/ 0 h 2650"/>
              <a:gd name="T10" fmla="*/ 506 w 1209"/>
              <a:gd name="T11" fmla="*/ 253 h 2650"/>
              <a:gd name="T12" fmla="*/ 236 w 1209"/>
              <a:gd name="T13" fmla="*/ 649 h 2650"/>
              <a:gd name="T14" fmla="*/ 198 w 1209"/>
              <a:gd name="T15" fmla="*/ 830 h 2650"/>
              <a:gd name="T16" fmla="*/ 115 w 1209"/>
              <a:gd name="T17" fmla="*/ 1248 h 2650"/>
              <a:gd name="T18" fmla="*/ 5 w 1209"/>
              <a:gd name="T19" fmla="*/ 1341 h 2650"/>
              <a:gd name="T20" fmla="*/ 60 w 1209"/>
              <a:gd name="T21" fmla="*/ 1336 h 2650"/>
              <a:gd name="T22" fmla="*/ 77 w 1209"/>
              <a:gd name="T23" fmla="*/ 1495 h 2650"/>
              <a:gd name="T24" fmla="*/ 104 w 1209"/>
              <a:gd name="T25" fmla="*/ 1517 h 2650"/>
              <a:gd name="T26" fmla="*/ 159 w 1209"/>
              <a:gd name="T27" fmla="*/ 1402 h 2650"/>
              <a:gd name="T28" fmla="*/ 176 w 1209"/>
              <a:gd name="T29" fmla="*/ 1490 h 2650"/>
              <a:gd name="T30" fmla="*/ 264 w 1209"/>
              <a:gd name="T31" fmla="*/ 1100 h 2650"/>
              <a:gd name="T32" fmla="*/ 357 w 1209"/>
              <a:gd name="T33" fmla="*/ 808 h 2650"/>
              <a:gd name="T34" fmla="*/ 368 w 1209"/>
              <a:gd name="T35" fmla="*/ 1116 h 2650"/>
              <a:gd name="T36" fmla="*/ 423 w 1209"/>
              <a:gd name="T37" fmla="*/ 2254 h 2650"/>
              <a:gd name="T38" fmla="*/ 407 w 1209"/>
              <a:gd name="T39" fmla="*/ 2589 h 2650"/>
              <a:gd name="T40" fmla="*/ 533 w 1209"/>
              <a:gd name="T41" fmla="*/ 2633 h 2650"/>
              <a:gd name="T42" fmla="*/ 555 w 1209"/>
              <a:gd name="T43" fmla="*/ 2474 h 2650"/>
              <a:gd name="T44" fmla="*/ 561 w 1209"/>
              <a:gd name="T45" fmla="*/ 1748 h 2650"/>
              <a:gd name="T46" fmla="*/ 605 w 1209"/>
              <a:gd name="T47" fmla="*/ 1451 h 2650"/>
              <a:gd name="T48" fmla="*/ 621 w 1209"/>
              <a:gd name="T49" fmla="*/ 2056 h 2650"/>
              <a:gd name="T50" fmla="*/ 626 w 1209"/>
              <a:gd name="T51" fmla="*/ 2584 h 2650"/>
              <a:gd name="T52" fmla="*/ 720 w 1209"/>
              <a:gd name="T53" fmla="*/ 2633 h 2650"/>
              <a:gd name="T54" fmla="*/ 747 w 1209"/>
              <a:gd name="T55" fmla="*/ 2534 h 2650"/>
              <a:gd name="T56" fmla="*/ 775 w 1209"/>
              <a:gd name="T57" fmla="*/ 2259 h 2650"/>
              <a:gd name="T58" fmla="*/ 830 w 1209"/>
              <a:gd name="T59" fmla="*/ 1122 h 2650"/>
              <a:gd name="T60" fmla="*/ 841 w 1209"/>
              <a:gd name="T61" fmla="*/ 814 h 2650"/>
              <a:gd name="T62" fmla="*/ 934 w 1209"/>
              <a:gd name="T63" fmla="*/ 1105 h 2650"/>
              <a:gd name="T64" fmla="*/ 1022 w 1209"/>
              <a:gd name="T65" fmla="*/ 1495 h 2650"/>
              <a:gd name="T66" fmla="*/ 1039 w 1209"/>
              <a:gd name="T67" fmla="*/ 1407 h 2650"/>
              <a:gd name="T68" fmla="*/ 1094 w 1209"/>
              <a:gd name="T69" fmla="*/ 1523 h 2650"/>
              <a:gd name="T70" fmla="*/ 1121 w 1209"/>
              <a:gd name="T71" fmla="*/ 1501 h 2650"/>
              <a:gd name="T72" fmla="*/ 1138 w 1209"/>
              <a:gd name="T73" fmla="*/ 1341 h 2650"/>
              <a:gd name="T74" fmla="*/ 1204 w 1209"/>
              <a:gd name="T75" fmla="*/ 1341 h 2650"/>
              <a:gd name="T76" fmla="*/ 665 w 1209"/>
              <a:gd name="T77" fmla="*/ 121 h 2650"/>
              <a:gd name="T78" fmla="*/ 555 w 1209"/>
              <a:gd name="T79" fmla="*/ 121 h 2650"/>
              <a:gd name="T80" fmla="*/ 467 w 1209"/>
              <a:gd name="T81" fmla="*/ 1754 h 2650"/>
              <a:gd name="T82" fmla="*/ 467 w 1209"/>
              <a:gd name="T83" fmla="*/ 1611 h 2650"/>
              <a:gd name="T84" fmla="*/ 467 w 1209"/>
              <a:gd name="T85" fmla="*/ 1754 h 2650"/>
              <a:gd name="T86" fmla="*/ 539 w 1209"/>
              <a:gd name="T87" fmla="*/ 1248 h 2650"/>
              <a:gd name="T88" fmla="*/ 681 w 1209"/>
              <a:gd name="T89" fmla="*/ 1248 h 2650"/>
              <a:gd name="T90" fmla="*/ 720 w 1209"/>
              <a:gd name="T91" fmla="*/ 715 h 2650"/>
              <a:gd name="T92" fmla="*/ 720 w 1209"/>
              <a:gd name="T93" fmla="*/ 572 h 2650"/>
              <a:gd name="T94" fmla="*/ 720 w 1209"/>
              <a:gd name="T95" fmla="*/ 715 h 2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09" h="2650">
                <a:moveTo>
                  <a:pt x="1204" y="1341"/>
                </a:moveTo>
                <a:cubicBezTo>
                  <a:pt x="1160" y="1292"/>
                  <a:pt x="1160" y="1286"/>
                  <a:pt x="1094" y="1242"/>
                </a:cubicBezTo>
                <a:cubicBezTo>
                  <a:pt x="1094" y="1242"/>
                  <a:pt x="1061" y="1182"/>
                  <a:pt x="1061" y="1083"/>
                </a:cubicBezTo>
                <a:cubicBezTo>
                  <a:pt x="1061" y="984"/>
                  <a:pt x="1011" y="852"/>
                  <a:pt x="1011" y="825"/>
                </a:cubicBezTo>
                <a:cubicBezTo>
                  <a:pt x="1011" y="775"/>
                  <a:pt x="989" y="720"/>
                  <a:pt x="978" y="687"/>
                </a:cubicBezTo>
                <a:cubicBezTo>
                  <a:pt x="973" y="676"/>
                  <a:pt x="973" y="660"/>
                  <a:pt x="973" y="643"/>
                </a:cubicBezTo>
                <a:cubicBezTo>
                  <a:pt x="1006" y="445"/>
                  <a:pt x="863" y="423"/>
                  <a:pt x="863" y="423"/>
                </a:cubicBezTo>
                <a:cubicBezTo>
                  <a:pt x="742" y="418"/>
                  <a:pt x="692" y="330"/>
                  <a:pt x="703" y="248"/>
                </a:cubicBezTo>
                <a:cubicBezTo>
                  <a:pt x="709" y="209"/>
                  <a:pt x="720" y="149"/>
                  <a:pt x="720" y="149"/>
                </a:cubicBezTo>
                <a:cubicBezTo>
                  <a:pt x="764" y="6"/>
                  <a:pt x="610" y="0"/>
                  <a:pt x="610" y="0"/>
                </a:cubicBezTo>
                <a:cubicBezTo>
                  <a:pt x="610" y="0"/>
                  <a:pt x="456" y="6"/>
                  <a:pt x="489" y="154"/>
                </a:cubicBezTo>
                <a:cubicBezTo>
                  <a:pt x="489" y="154"/>
                  <a:pt x="500" y="215"/>
                  <a:pt x="506" y="253"/>
                </a:cubicBezTo>
                <a:cubicBezTo>
                  <a:pt x="517" y="330"/>
                  <a:pt x="467" y="423"/>
                  <a:pt x="346" y="429"/>
                </a:cubicBezTo>
                <a:cubicBezTo>
                  <a:pt x="346" y="429"/>
                  <a:pt x="203" y="451"/>
                  <a:pt x="236" y="649"/>
                </a:cubicBezTo>
                <a:cubicBezTo>
                  <a:pt x="236" y="665"/>
                  <a:pt x="236" y="676"/>
                  <a:pt x="231" y="693"/>
                </a:cubicBezTo>
                <a:cubicBezTo>
                  <a:pt x="220" y="720"/>
                  <a:pt x="203" y="781"/>
                  <a:pt x="198" y="830"/>
                </a:cubicBezTo>
                <a:cubicBezTo>
                  <a:pt x="198" y="841"/>
                  <a:pt x="198" y="852"/>
                  <a:pt x="192" y="863"/>
                </a:cubicBezTo>
                <a:cubicBezTo>
                  <a:pt x="121" y="1094"/>
                  <a:pt x="165" y="1149"/>
                  <a:pt x="115" y="1248"/>
                </a:cubicBezTo>
                <a:cubicBezTo>
                  <a:pt x="82" y="1270"/>
                  <a:pt x="38" y="1297"/>
                  <a:pt x="22" y="1330"/>
                </a:cubicBezTo>
                <a:cubicBezTo>
                  <a:pt x="22" y="1336"/>
                  <a:pt x="11" y="1336"/>
                  <a:pt x="5" y="1341"/>
                </a:cubicBezTo>
                <a:cubicBezTo>
                  <a:pt x="0" y="1347"/>
                  <a:pt x="0" y="1374"/>
                  <a:pt x="33" y="1358"/>
                </a:cubicBezTo>
                <a:cubicBezTo>
                  <a:pt x="33" y="1358"/>
                  <a:pt x="44" y="1347"/>
                  <a:pt x="60" y="1336"/>
                </a:cubicBezTo>
                <a:cubicBezTo>
                  <a:pt x="60" y="1358"/>
                  <a:pt x="44" y="1495"/>
                  <a:pt x="60" y="1501"/>
                </a:cubicBezTo>
                <a:cubicBezTo>
                  <a:pt x="60" y="1501"/>
                  <a:pt x="66" y="1506"/>
                  <a:pt x="77" y="1495"/>
                </a:cubicBezTo>
                <a:cubicBezTo>
                  <a:pt x="77" y="1495"/>
                  <a:pt x="77" y="1517"/>
                  <a:pt x="77" y="1523"/>
                </a:cubicBezTo>
                <a:cubicBezTo>
                  <a:pt x="77" y="1528"/>
                  <a:pt x="88" y="1545"/>
                  <a:pt x="104" y="1517"/>
                </a:cubicBezTo>
                <a:cubicBezTo>
                  <a:pt x="104" y="1517"/>
                  <a:pt x="121" y="1539"/>
                  <a:pt x="132" y="1517"/>
                </a:cubicBezTo>
                <a:cubicBezTo>
                  <a:pt x="143" y="1490"/>
                  <a:pt x="154" y="1385"/>
                  <a:pt x="159" y="1402"/>
                </a:cubicBezTo>
                <a:cubicBezTo>
                  <a:pt x="165" y="1424"/>
                  <a:pt x="154" y="1473"/>
                  <a:pt x="154" y="1484"/>
                </a:cubicBezTo>
                <a:cubicBezTo>
                  <a:pt x="154" y="1495"/>
                  <a:pt x="165" y="1506"/>
                  <a:pt x="176" y="1490"/>
                </a:cubicBezTo>
                <a:cubicBezTo>
                  <a:pt x="198" y="1347"/>
                  <a:pt x="209" y="1325"/>
                  <a:pt x="203" y="1275"/>
                </a:cubicBezTo>
                <a:cubicBezTo>
                  <a:pt x="198" y="1242"/>
                  <a:pt x="247" y="1133"/>
                  <a:pt x="264" y="1100"/>
                </a:cubicBezTo>
                <a:cubicBezTo>
                  <a:pt x="341" y="973"/>
                  <a:pt x="297" y="902"/>
                  <a:pt x="335" y="808"/>
                </a:cubicBezTo>
                <a:cubicBezTo>
                  <a:pt x="341" y="797"/>
                  <a:pt x="352" y="797"/>
                  <a:pt x="357" y="808"/>
                </a:cubicBezTo>
                <a:cubicBezTo>
                  <a:pt x="423" y="962"/>
                  <a:pt x="357" y="1006"/>
                  <a:pt x="379" y="1089"/>
                </a:cubicBezTo>
                <a:cubicBezTo>
                  <a:pt x="379" y="1089"/>
                  <a:pt x="379" y="1089"/>
                  <a:pt x="368" y="1116"/>
                </a:cubicBezTo>
                <a:cubicBezTo>
                  <a:pt x="357" y="1231"/>
                  <a:pt x="286" y="1616"/>
                  <a:pt x="374" y="1781"/>
                </a:cubicBezTo>
                <a:cubicBezTo>
                  <a:pt x="445" y="1913"/>
                  <a:pt x="363" y="2034"/>
                  <a:pt x="423" y="2254"/>
                </a:cubicBezTo>
                <a:cubicBezTo>
                  <a:pt x="456" y="2380"/>
                  <a:pt x="440" y="2474"/>
                  <a:pt x="451" y="2529"/>
                </a:cubicBezTo>
                <a:cubicBezTo>
                  <a:pt x="456" y="2545"/>
                  <a:pt x="478" y="2551"/>
                  <a:pt x="407" y="2589"/>
                </a:cubicBezTo>
                <a:cubicBezTo>
                  <a:pt x="390" y="2600"/>
                  <a:pt x="374" y="2644"/>
                  <a:pt x="478" y="2628"/>
                </a:cubicBezTo>
                <a:cubicBezTo>
                  <a:pt x="495" y="2628"/>
                  <a:pt x="522" y="2639"/>
                  <a:pt x="533" y="2633"/>
                </a:cubicBezTo>
                <a:cubicBezTo>
                  <a:pt x="533" y="2633"/>
                  <a:pt x="561" y="2628"/>
                  <a:pt x="555" y="2584"/>
                </a:cubicBezTo>
                <a:cubicBezTo>
                  <a:pt x="555" y="2562"/>
                  <a:pt x="561" y="2490"/>
                  <a:pt x="555" y="2474"/>
                </a:cubicBezTo>
                <a:cubicBezTo>
                  <a:pt x="506" y="2309"/>
                  <a:pt x="594" y="2232"/>
                  <a:pt x="561" y="2056"/>
                </a:cubicBezTo>
                <a:cubicBezTo>
                  <a:pt x="533" y="1891"/>
                  <a:pt x="566" y="1858"/>
                  <a:pt x="561" y="1748"/>
                </a:cubicBezTo>
                <a:cubicBezTo>
                  <a:pt x="555" y="1655"/>
                  <a:pt x="550" y="1479"/>
                  <a:pt x="577" y="1451"/>
                </a:cubicBezTo>
                <a:cubicBezTo>
                  <a:pt x="583" y="1446"/>
                  <a:pt x="599" y="1446"/>
                  <a:pt x="605" y="1451"/>
                </a:cubicBezTo>
                <a:cubicBezTo>
                  <a:pt x="632" y="1479"/>
                  <a:pt x="626" y="1644"/>
                  <a:pt x="621" y="1743"/>
                </a:cubicBezTo>
                <a:cubicBezTo>
                  <a:pt x="615" y="1864"/>
                  <a:pt x="648" y="1891"/>
                  <a:pt x="621" y="2056"/>
                </a:cubicBezTo>
                <a:cubicBezTo>
                  <a:pt x="588" y="2226"/>
                  <a:pt x="681" y="2309"/>
                  <a:pt x="626" y="2474"/>
                </a:cubicBezTo>
                <a:cubicBezTo>
                  <a:pt x="621" y="2490"/>
                  <a:pt x="626" y="2562"/>
                  <a:pt x="626" y="2584"/>
                </a:cubicBezTo>
                <a:cubicBezTo>
                  <a:pt x="643" y="2633"/>
                  <a:pt x="665" y="2639"/>
                  <a:pt x="665" y="2639"/>
                </a:cubicBezTo>
                <a:cubicBezTo>
                  <a:pt x="676" y="2650"/>
                  <a:pt x="709" y="2633"/>
                  <a:pt x="720" y="2633"/>
                </a:cubicBezTo>
                <a:cubicBezTo>
                  <a:pt x="824" y="2650"/>
                  <a:pt x="808" y="2600"/>
                  <a:pt x="791" y="2595"/>
                </a:cubicBezTo>
                <a:cubicBezTo>
                  <a:pt x="720" y="2556"/>
                  <a:pt x="742" y="2551"/>
                  <a:pt x="747" y="2534"/>
                </a:cubicBezTo>
                <a:cubicBezTo>
                  <a:pt x="753" y="2507"/>
                  <a:pt x="753" y="2413"/>
                  <a:pt x="758" y="2347"/>
                </a:cubicBezTo>
                <a:cubicBezTo>
                  <a:pt x="764" y="2320"/>
                  <a:pt x="769" y="2287"/>
                  <a:pt x="775" y="2259"/>
                </a:cubicBezTo>
                <a:cubicBezTo>
                  <a:pt x="841" y="2029"/>
                  <a:pt x="753" y="1924"/>
                  <a:pt x="824" y="1787"/>
                </a:cubicBezTo>
                <a:cubicBezTo>
                  <a:pt x="918" y="1616"/>
                  <a:pt x="841" y="1210"/>
                  <a:pt x="830" y="1122"/>
                </a:cubicBezTo>
                <a:cubicBezTo>
                  <a:pt x="819" y="1094"/>
                  <a:pt x="819" y="1094"/>
                  <a:pt x="819" y="1094"/>
                </a:cubicBezTo>
                <a:cubicBezTo>
                  <a:pt x="841" y="1012"/>
                  <a:pt x="775" y="968"/>
                  <a:pt x="841" y="814"/>
                </a:cubicBezTo>
                <a:cubicBezTo>
                  <a:pt x="846" y="803"/>
                  <a:pt x="857" y="803"/>
                  <a:pt x="863" y="814"/>
                </a:cubicBezTo>
                <a:cubicBezTo>
                  <a:pt x="907" y="907"/>
                  <a:pt x="857" y="984"/>
                  <a:pt x="934" y="1105"/>
                </a:cubicBezTo>
                <a:cubicBezTo>
                  <a:pt x="951" y="1133"/>
                  <a:pt x="1006" y="1248"/>
                  <a:pt x="995" y="1281"/>
                </a:cubicBezTo>
                <a:cubicBezTo>
                  <a:pt x="989" y="1319"/>
                  <a:pt x="995" y="1325"/>
                  <a:pt x="1022" y="1495"/>
                </a:cubicBezTo>
                <a:cubicBezTo>
                  <a:pt x="1033" y="1512"/>
                  <a:pt x="1044" y="1501"/>
                  <a:pt x="1044" y="1490"/>
                </a:cubicBezTo>
                <a:cubicBezTo>
                  <a:pt x="1044" y="1479"/>
                  <a:pt x="1033" y="1429"/>
                  <a:pt x="1039" y="1407"/>
                </a:cubicBezTo>
                <a:cubicBezTo>
                  <a:pt x="1044" y="1396"/>
                  <a:pt x="1055" y="1495"/>
                  <a:pt x="1066" y="1523"/>
                </a:cubicBezTo>
                <a:cubicBezTo>
                  <a:pt x="1077" y="1545"/>
                  <a:pt x="1094" y="1523"/>
                  <a:pt x="1094" y="1523"/>
                </a:cubicBezTo>
                <a:cubicBezTo>
                  <a:pt x="1110" y="1545"/>
                  <a:pt x="1121" y="1534"/>
                  <a:pt x="1121" y="1528"/>
                </a:cubicBezTo>
                <a:cubicBezTo>
                  <a:pt x="1121" y="1523"/>
                  <a:pt x="1121" y="1501"/>
                  <a:pt x="1121" y="1501"/>
                </a:cubicBezTo>
                <a:cubicBezTo>
                  <a:pt x="1132" y="1512"/>
                  <a:pt x="1138" y="1506"/>
                  <a:pt x="1138" y="1506"/>
                </a:cubicBezTo>
                <a:cubicBezTo>
                  <a:pt x="1160" y="1501"/>
                  <a:pt x="1138" y="1363"/>
                  <a:pt x="1138" y="1341"/>
                </a:cubicBezTo>
                <a:cubicBezTo>
                  <a:pt x="1149" y="1352"/>
                  <a:pt x="1165" y="1363"/>
                  <a:pt x="1165" y="1363"/>
                </a:cubicBezTo>
                <a:cubicBezTo>
                  <a:pt x="1209" y="1374"/>
                  <a:pt x="1209" y="1352"/>
                  <a:pt x="1204" y="1341"/>
                </a:cubicBezTo>
                <a:close/>
                <a:moveTo>
                  <a:pt x="610" y="66"/>
                </a:moveTo>
                <a:cubicBezTo>
                  <a:pt x="643" y="66"/>
                  <a:pt x="665" y="88"/>
                  <a:pt x="665" y="121"/>
                </a:cubicBezTo>
                <a:cubicBezTo>
                  <a:pt x="665" y="154"/>
                  <a:pt x="643" y="176"/>
                  <a:pt x="610" y="176"/>
                </a:cubicBezTo>
                <a:cubicBezTo>
                  <a:pt x="583" y="176"/>
                  <a:pt x="555" y="154"/>
                  <a:pt x="555" y="121"/>
                </a:cubicBezTo>
                <a:cubicBezTo>
                  <a:pt x="555" y="88"/>
                  <a:pt x="583" y="66"/>
                  <a:pt x="610" y="66"/>
                </a:cubicBezTo>
                <a:close/>
                <a:moveTo>
                  <a:pt x="467" y="1754"/>
                </a:moveTo>
                <a:cubicBezTo>
                  <a:pt x="429" y="1754"/>
                  <a:pt x="396" y="1721"/>
                  <a:pt x="396" y="1682"/>
                </a:cubicBezTo>
                <a:cubicBezTo>
                  <a:pt x="396" y="1644"/>
                  <a:pt x="429" y="1611"/>
                  <a:pt x="467" y="1611"/>
                </a:cubicBezTo>
                <a:cubicBezTo>
                  <a:pt x="506" y="1611"/>
                  <a:pt x="539" y="1644"/>
                  <a:pt x="539" y="1682"/>
                </a:cubicBezTo>
                <a:cubicBezTo>
                  <a:pt x="539" y="1721"/>
                  <a:pt x="506" y="1754"/>
                  <a:pt x="467" y="1754"/>
                </a:cubicBezTo>
                <a:close/>
                <a:moveTo>
                  <a:pt x="610" y="1319"/>
                </a:moveTo>
                <a:cubicBezTo>
                  <a:pt x="572" y="1319"/>
                  <a:pt x="539" y="1286"/>
                  <a:pt x="539" y="1248"/>
                </a:cubicBezTo>
                <a:cubicBezTo>
                  <a:pt x="539" y="1210"/>
                  <a:pt x="572" y="1177"/>
                  <a:pt x="610" y="1177"/>
                </a:cubicBezTo>
                <a:cubicBezTo>
                  <a:pt x="648" y="1177"/>
                  <a:pt x="681" y="1210"/>
                  <a:pt x="681" y="1248"/>
                </a:cubicBezTo>
                <a:cubicBezTo>
                  <a:pt x="681" y="1286"/>
                  <a:pt x="648" y="1319"/>
                  <a:pt x="610" y="1319"/>
                </a:cubicBezTo>
                <a:close/>
                <a:moveTo>
                  <a:pt x="720" y="715"/>
                </a:moveTo>
                <a:cubicBezTo>
                  <a:pt x="681" y="715"/>
                  <a:pt x="648" y="682"/>
                  <a:pt x="648" y="643"/>
                </a:cubicBezTo>
                <a:cubicBezTo>
                  <a:pt x="648" y="605"/>
                  <a:pt x="681" y="572"/>
                  <a:pt x="720" y="572"/>
                </a:cubicBezTo>
                <a:cubicBezTo>
                  <a:pt x="758" y="572"/>
                  <a:pt x="791" y="605"/>
                  <a:pt x="791" y="643"/>
                </a:cubicBezTo>
                <a:cubicBezTo>
                  <a:pt x="791" y="682"/>
                  <a:pt x="758" y="715"/>
                  <a:pt x="720" y="71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1" name="Freeform 5"/>
          <p:cNvSpPr>
            <a:spLocks/>
          </p:cNvSpPr>
          <p:nvPr/>
        </p:nvSpPr>
        <p:spPr bwMode="auto">
          <a:xfrm flipH="1">
            <a:off x="2344952" y="2785945"/>
            <a:ext cx="875106" cy="874456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noFill/>
          <a:ln>
            <a:solidFill>
              <a:srgbClr val="005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grpSp>
        <p:nvGrpSpPr>
          <p:cNvPr id="262" name="그룹 261"/>
          <p:cNvGrpSpPr/>
          <p:nvPr/>
        </p:nvGrpSpPr>
        <p:grpSpPr>
          <a:xfrm>
            <a:off x="1612272" y="2556480"/>
            <a:ext cx="368399" cy="492443"/>
            <a:chOff x="2044022" y="2344680"/>
            <a:chExt cx="368399" cy="492443"/>
          </a:xfrm>
        </p:grpSpPr>
        <p:sp>
          <p:nvSpPr>
            <p:cNvPr id="82" name="TextBox 81"/>
            <p:cNvSpPr txBox="1"/>
            <p:nvPr/>
          </p:nvSpPr>
          <p:spPr>
            <a:xfrm>
              <a:off x="2183191" y="2344680"/>
              <a:ext cx="22923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3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19800000">
              <a:off x="2044022" y="2475334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1333209" y="3055814"/>
            <a:ext cx="1037158" cy="1060371"/>
            <a:chOff x="2011363" y="4718050"/>
            <a:chExt cx="1560512" cy="1595438"/>
          </a:xfrm>
        </p:grpSpPr>
        <p:sp>
          <p:nvSpPr>
            <p:cNvPr id="106" name="Freeform 45"/>
            <p:cNvSpPr>
              <a:spLocks/>
            </p:cNvSpPr>
            <p:nvPr/>
          </p:nvSpPr>
          <p:spPr bwMode="auto">
            <a:xfrm>
              <a:off x="2681288" y="5737225"/>
              <a:ext cx="215900" cy="374650"/>
            </a:xfrm>
            <a:custGeom>
              <a:avLst/>
              <a:gdLst>
                <a:gd name="T0" fmla="*/ 83 w 264"/>
                <a:gd name="T1" fmla="*/ 223 h 459"/>
                <a:gd name="T2" fmla="*/ 25 w 264"/>
                <a:gd name="T3" fmla="*/ 459 h 459"/>
                <a:gd name="T4" fmla="*/ 209 w 264"/>
                <a:gd name="T5" fmla="*/ 328 h 459"/>
                <a:gd name="T6" fmla="*/ 184 w 264"/>
                <a:gd name="T7" fmla="*/ 223 h 459"/>
                <a:gd name="T8" fmla="*/ 261 w 264"/>
                <a:gd name="T9" fmla="*/ 132 h 459"/>
                <a:gd name="T10" fmla="*/ 264 w 264"/>
                <a:gd name="T11" fmla="*/ 121 h 459"/>
                <a:gd name="T12" fmla="*/ 215 w 264"/>
                <a:gd name="T13" fmla="*/ 6 h 459"/>
                <a:gd name="T14" fmla="*/ 206 w 264"/>
                <a:gd name="T15" fmla="*/ 0 h 459"/>
                <a:gd name="T16" fmla="*/ 58 w 264"/>
                <a:gd name="T17" fmla="*/ 0 h 459"/>
                <a:gd name="T18" fmla="*/ 50 w 264"/>
                <a:gd name="T19" fmla="*/ 6 h 459"/>
                <a:gd name="T20" fmla="*/ 3 w 264"/>
                <a:gd name="T21" fmla="*/ 124 h 459"/>
                <a:gd name="T22" fmla="*/ 6 w 264"/>
                <a:gd name="T23" fmla="*/ 135 h 459"/>
                <a:gd name="T24" fmla="*/ 83 w 264"/>
                <a:gd name="T25" fmla="*/ 22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4" h="459">
                  <a:moveTo>
                    <a:pt x="83" y="223"/>
                  </a:moveTo>
                  <a:cubicBezTo>
                    <a:pt x="25" y="459"/>
                    <a:pt x="25" y="459"/>
                    <a:pt x="25" y="459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184" y="223"/>
                    <a:pt x="184" y="223"/>
                    <a:pt x="184" y="223"/>
                  </a:cubicBezTo>
                  <a:cubicBezTo>
                    <a:pt x="261" y="132"/>
                    <a:pt x="261" y="132"/>
                    <a:pt x="261" y="132"/>
                  </a:cubicBezTo>
                  <a:cubicBezTo>
                    <a:pt x="264" y="130"/>
                    <a:pt x="264" y="124"/>
                    <a:pt x="264" y="121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2" y="3"/>
                    <a:pt x="209" y="0"/>
                    <a:pt x="20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2" y="3"/>
                    <a:pt x="50" y="6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0" y="127"/>
                    <a:pt x="3" y="132"/>
                    <a:pt x="6" y="135"/>
                  </a:cubicBezTo>
                  <a:lnTo>
                    <a:pt x="83" y="223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7" name="Freeform 46"/>
            <p:cNvSpPr>
              <a:spLocks noEditPoints="1"/>
            </p:cNvSpPr>
            <p:nvPr/>
          </p:nvSpPr>
          <p:spPr bwMode="auto">
            <a:xfrm>
              <a:off x="2355850" y="4718050"/>
              <a:ext cx="871537" cy="871538"/>
            </a:xfrm>
            <a:custGeom>
              <a:avLst/>
              <a:gdLst>
                <a:gd name="T0" fmla="*/ 533 w 1066"/>
                <a:gd name="T1" fmla="*/ 0 h 1066"/>
                <a:gd name="T2" fmla="*/ 0 w 1066"/>
                <a:gd name="T3" fmla="*/ 533 h 1066"/>
                <a:gd name="T4" fmla="*/ 533 w 1066"/>
                <a:gd name="T5" fmla="*/ 1066 h 1066"/>
                <a:gd name="T6" fmla="*/ 1066 w 1066"/>
                <a:gd name="T7" fmla="*/ 533 h 1066"/>
                <a:gd name="T8" fmla="*/ 533 w 1066"/>
                <a:gd name="T9" fmla="*/ 0 h 1066"/>
                <a:gd name="T10" fmla="*/ 533 w 1066"/>
                <a:gd name="T11" fmla="*/ 942 h 1066"/>
                <a:gd name="T12" fmla="*/ 121 w 1066"/>
                <a:gd name="T13" fmla="*/ 530 h 1066"/>
                <a:gd name="T14" fmla="*/ 134 w 1066"/>
                <a:gd name="T15" fmla="*/ 428 h 1066"/>
                <a:gd name="T16" fmla="*/ 371 w 1066"/>
                <a:gd name="T17" fmla="*/ 486 h 1066"/>
                <a:gd name="T18" fmla="*/ 596 w 1066"/>
                <a:gd name="T19" fmla="*/ 417 h 1066"/>
                <a:gd name="T20" fmla="*/ 931 w 1066"/>
                <a:gd name="T21" fmla="*/ 412 h 1066"/>
                <a:gd name="T22" fmla="*/ 948 w 1066"/>
                <a:gd name="T23" fmla="*/ 530 h 1066"/>
                <a:gd name="T24" fmla="*/ 533 w 1066"/>
                <a:gd name="T25" fmla="*/ 94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6" h="1066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27"/>
                    <a:pt x="239" y="1066"/>
                    <a:pt x="533" y="1066"/>
                  </a:cubicBezTo>
                  <a:cubicBezTo>
                    <a:pt x="827" y="1066"/>
                    <a:pt x="1066" y="827"/>
                    <a:pt x="1066" y="533"/>
                  </a:cubicBezTo>
                  <a:cubicBezTo>
                    <a:pt x="1063" y="236"/>
                    <a:pt x="827" y="0"/>
                    <a:pt x="533" y="0"/>
                  </a:cubicBezTo>
                  <a:close/>
                  <a:moveTo>
                    <a:pt x="533" y="942"/>
                  </a:moveTo>
                  <a:cubicBezTo>
                    <a:pt x="305" y="942"/>
                    <a:pt x="121" y="758"/>
                    <a:pt x="121" y="530"/>
                  </a:cubicBezTo>
                  <a:cubicBezTo>
                    <a:pt x="121" y="494"/>
                    <a:pt x="126" y="461"/>
                    <a:pt x="134" y="428"/>
                  </a:cubicBezTo>
                  <a:cubicBezTo>
                    <a:pt x="184" y="453"/>
                    <a:pt x="272" y="486"/>
                    <a:pt x="371" y="486"/>
                  </a:cubicBezTo>
                  <a:cubicBezTo>
                    <a:pt x="442" y="486"/>
                    <a:pt x="522" y="470"/>
                    <a:pt x="596" y="417"/>
                  </a:cubicBezTo>
                  <a:cubicBezTo>
                    <a:pt x="604" y="412"/>
                    <a:pt x="786" y="283"/>
                    <a:pt x="931" y="412"/>
                  </a:cubicBezTo>
                  <a:cubicBezTo>
                    <a:pt x="942" y="450"/>
                    <a:pt x="948" y="489"/>
                    <a:pt x="948" y="530"/>
                  </a:cubicBezTo>
                  <a:cubicBezTo>
                    <a:pt x="945" y="758"/>
                    <a:pt x="761" y="942"/>
                    <a:pt x="533" y="942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8" name="Freeform 47"/>
            <p:cNvSpPr>
              <a:spLocks/>
            </p:cNvSpPr>
            <p:nvPr/>
          </p:nvSpPr>
          <p:spPr bwMode="auto">
            <a:xfrm>
              <a:off x="2776538" y="6219825"/>
              <a:ext cx="150812" cy="93663"/>
            </a:xfrm>
            <a:custGeom>
              <a:avLst/>
              <a:gdLst>
                <a:gd name="T0" fmla="*/ 95 w 95"/>
                <a:gd name="T1" fmla="*/ 59 h 59"/>
                <a:gd name="T2" fmla="*/ 82 w 95"/>
                <a:gd name="T3" fmla="*/ 0 h 59"/>
                <a:gd name="T4" fmla="*/ 0 w 95"/>
                <a:gd name="T5" fmla="*/ 59 h 59"/>
                <a:gd name="T6" fmla="*/ 95 w 95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59">
                  <a:moveTo>
                    <a:pt x="95" y="59"/>
                  </a:moveTo>
                  <a:lnTo>
                    <a:pt x="82" y="0"/>
                  </a:lnTo>
                  <a:lnTo>
                    <a:pt x="0" y="59"/>
                  </a:lnTo>
                  <a:lnTo>
                    <a:pt x="95" y="5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9" name="Freeform 48"/>
            <p:cNvSpPr>
              <a:spLocks/>
            </p:cNvSpPr>
            <p:nvPr/>
          </p:nvSpPr>
          <p:spPr bwMode="auto">
            <a:xfrm>
              <a:off x="2654300" y="6061075"/>
              <a:ext cx="238125" cy="252413"/>
            </a:xfrm>
            <a:custGeom>
              <a:avLst/>
              <a:gdLst>
                <a:gd name="T0" fmla="*/ 19 w 150"/>
                <a:gd name="T1" fmla="*/ 159 h 159"/>
                <a:gd name="T2" fmla="*/ 150 w 150"/>
                <a:gd name="T3" fmla="*/ 66 h 159"/>
                <a:gd name="T4" fmla="*/ 134 w 150"/>
                <a:gd name="T5" fmla="*/ 0 h 159"/>
                <a:gd name="T6" fmla="*/ 19 w 150"/>
                <a:gd name="T7" fmla="*/ 82 h 159"/>
                <a:gd name="T8" fmla="*/ 0 w 150"/>
                <a:gd name="T9" fmla="*/ 159 h 159"/>
                <a:gd name="T10" fmla="*/ 19 w 150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59">
                  <a:moveTo>
                    <a:pt x="19" y="159"/>
                  </a:moveTo>
                  <a:lnTo>
                    <a:pt x="150" y="66"/>
                  </a:lnTo>
                  <a:lnTo>
                    <a:pt x="134" y="0"/>
                  </a:lnTo>
                  <a:lnTo>
                    <a:pt x="19" y="82"/>
                  </a:lnTo>
                  <a:lnTo>
                    <a:pt x="0" y="159"/>
                  </a:lnTo>
                  <a:lnTo>
                    <a:pt x="19" y="15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10" name="Freeform 49"/>
            <p:cNvSpPr>
              <a:spLocks/>
            </p:cNvSpPr>
            <p:nvPr/>
          </p:nvSpPr>
          <p:spPr bwMode="auto">
            <a:xfrm>
              <a:off x="3008313" y="5737225"/>
              <a:ext cx="563562" cy="576263"/>
            </a:xfrm>
            <a:custGeom>
              <a:avLst/>
              <a:gdLst>
                <a:gd name="T0" fmla="*/ 690 w 690"/>
                <a:gd name="T1" fmla="*/ 704 h 704"/>
                <a:gd name="T2" fmla="*/ 690 w 690"/>
                <a:gd name="T3" fmla="*/ 462 h 704"/>
                <a:gd name="T4" fmla="*/ 228 w 690"/>
                <a:gd name="T5" fmla="*/ 0 h 704"/>
                <a:gd name="T6" fmla="*/ 214 w 690"/>
                <a:gd name="T7" fmla="*/ 0 h 704"/>
                <a:gd name="T8" fmla="*/ 0 w 690"/>
                <a:gd name="T9" fmla="*/ 704 h 704"/>
                <a:gd name="T10" fmla="*/ 690 w 690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0" h="704">
                  <a:moveTo>
                    <a:pt x="690" y="704"/>
                  </a:moveTo>
                  <a:cubicBezTo>
                    <a:pt x="690" y="462"/>
                    <a:pt x="690" y="462"/>
                    <a:pt x="690" y="462"/>
                  </a:cubicBezTo>
                  <a:cubicBezTo>
                    <a:pt x="690" y="207"/>
                    <a:pt x="484" y="0"/>
                    <a:pt x="228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0" y="704"/>
                    <a:pt x="0" y="704"/>
                    <a:pt x="0" y="704"/>
                  </a:cubicBezTo>
                  <a:lnTo>
                    <a:pt x="690" y="704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11" name="Freeform 50"/>
            <p:cNvSpPr>
              <a:spLocks/>
            </p:cNvSpPr>
            <p:nvPr/>
          </p:nvSpPr>
          <p:spPr bwMode="auto">
            <a:xfrm>
              <a:off x="2011363" y="5737225"/>
              <a:ext cx="560387" cy="576263"/>
            </a:xfrm>
            <a:custGeom>
              <a:avLst/>
              <a:gdLst>
                <a:gd name="T0" fmla="*/ 685 w 685"/>
                <a:gd name="T1" fmla="*/ 704 h 704"/>
                <a:gd name="T2" fmla="*/ 481 w 685"/>
                <a:gd name="T3" fmla="*/ 0 h 704"/>
                <a:gd name="T4" fmla="*/ 462 w 685"/>
                <a:gd name="T5" fmla="*/ 0 h 704"/>
                <a:gd name="T6" fmla="*/ 0 w 685"/>
                <a:gd name="T7" fmla="*/ 462 h 704"/>
                <a:gd name="T8" fmla="*/ 0 w 685"/>
                <a:gd name="T9" fmla="*/ 704 h 704"/>
                <a:gd name="T10" fmla="*/ 685 w 685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5" h="704">
                  <a:moveTo>
                    <a:pt x="685" y="704"/>
                  </a:moveTo>
                  <a:cubicBezTo>
                    <a:pt x="481" y="0"/>
                    <a:pt x="481" y="0"/>
                    <a:pt x="481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206" y="0"/>
                    <a:pt x="0" y="207"/>
                    <a:pt x="0" y="46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685" y="704"/>
                    <a:pt x="685" y="704"/>
                    <a:pt x="685" y="704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347050" y="3437994"/>
            <a:ext cx="874233" cy="426288"/>
            <a:chOff x="5347050" y="3437994"/>
            <a:chExt cx="874233" cy="426288"/>
          </a:xfrm>
        </p:grpSpPr>
        <p:sp>
          <p:nvSpPr>
            <p:cNvPr id="95" name="Freeform 35"/>
            <p:cNvSpPr>
              <a:spLocks/>
            </p:cNvSpPr>
            <p:nvPr/>
          </p:nvSpPr>
          <p:spPr bwMode="auto">
            <a:xfrm>
              <a:off x="5941149" y="3467766"/>
              <a:ext cx="280134" cy="280133"/>
            </a:xfrm>
            <a:custGeom>
              <a:avLst/>
              <a:gdLst>
                <a:gd name="T0" fmla="*/ 234 w 589"/>
                <a:gd name="T1" fmla="*/ 33 h 589"/>
                <a:gd name="T2" fmla="*/ 556 w 589"/>
                <a:gd name="T3" fmla="*/ 234 h 589"/>
                <a:gd name="T4" fmla="*/ 354 w 589"/>
                <a:gd name="T5" fmla="*/ 555 h 589"/>
                <a:gd name="T6" fmla="*/ 33 w 589"/>
                <a:gd name="T7" fmla="*/ 354 h 589"/>
                <a:gd name="T8" fmla="*/ 234 w 589"/>
                <a:gd name="T9" fmla="*/ 3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589">
                  <a:moveTo>
                    <a:pt x="234" y="33"/>
                  </a:moveTo>
                  <a:cubicBezTo>
                    <a:pt x="379" y="0"/>
                    <a:pt x="522" y="90"/>
                    <a:pt x="556" y="234"/>
                  </a:cubicBezTo>
                  <a:cubicBezTo>
                    <a:pt x="589" y="378"/>
                    <a:pt x="499" y="522"/>
                    <a:pt x="354" y="555"/>
                  </a:cubicBezTo>
                  <a:cubicBezTo>
                    <a:pt x="210" y="589"/>
                    <a:pt x="66" y="498"/>
                    <a:pt x="33" y="354"/>
                  </a:cubicBezTo>
                  <a:cubicBezTo>
                    <a:pt x="0" y="210"/>
                    <a:pt x="90" y="66"/>
                    <a:pt x="234" y="33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6" name="Freeform 36"/>
            <p:cNvSpPr>
              <a:spLocks/>
            </p:cNvSpPr>
            <p:nvPr/>
          </p:nvSpPr>
          <p:spPr bwMode="auto">
            <a:xfrm>
              <a:off x="5347050" y="3437994"/>
              <a:ext cx="617104" cy="426288"/>
            </a:xfrm>
            <a:custGeom>
              <a:avLst/>
              <a:gdLst>
                <a:gd name="T0" fmla="*/ 553 w 1298"/>
                <a:gd name="T1" fmla="*/ 887 h 897"/>
                <a:gd name="T2" fmla="*/ 743 w 1298"/>
                <a:gd name="T3" fmla="*/ 866 h 897"/>
                <a:gd name="T4" fmla="*/ 826 w 1298"/>
                <a:gd name="T5" fmla="*/ 843 h 897"/>
                <a:gd name="T6" fmla="*/ 880 w 1298"/>
                <a:gd name="T7" fmla="*/ 808 h 897"/>
                <a:gd name="T8" fmla="*/ 912 w 1298"/>
                <a:gd name="T9" fmla="*/ 766 h 897"/>
                <a:gd name="T10" fmla="*/ 928 w 1298"/>
                <a:gd name="T11" fmla="*/ 698 h 897"/>
                <a:gd name="T12" fmla="*/ 915 w 1298"/>
                <a:gd name="T13" fmla="*/ 637 h 897"/>
                <a:gd name="T14" fmla="*/ 890 w 1298"/>
                <a:gd name="T15" fmla="*/ 598 h 897"/>
                <a:gd name="T16" fmla="*/ 755 w 1298"/>
                <a:gd name="T17" fmla="*/ 489 h 897"/>
                <a:gd name="T18" fmla="*/ 709 w 1298"/>
                <a:gd name="T19" fmla="*/ 461 h 897"/>
                <a:gd name="T20" fmla="*/ 939 w 1298"/>
                <a:gd name="T21" fmla="*/ 461 h 897"/>
                <a:gd name="T22" fmla="*/ 953 w 1298"/>
                <a:gd name="T23" fmla="*/ 463 h 897"/>
                <a:gd name="T24" fmla="*/ 941 w 1298"/>
                <a:gd name="T25" fmla="*/ 340 h 897"/>
                <a:gd name="T26" fmla="*/ 951 w 1298"/>
                <a:gd name="T27" fmla="*/ 227 h 897"/>
                <a:gd name="T28" fmla="*/ 1068 w 1298"/>
                <a:gd name="T29" fmla="*/ 132 h 897"/>
                <a:gd name="T30" fmla="*/ 1093 w 1298"/>
                <a:gd name="T31" fmla="*/ 135 h 897"/>
                <a:gd name="T32" fmla="*/ 1185 w 1298"/>
                <a:gd name="T33" fmla="*/ 276 h 897"/>
                <a:gd name="T34" fmla="*/ 1184 w 1298"/>
                <a:gd name="T35" fmla="*/ 278 h 897"/>
                <a:gd name="T36" fmla="*/ 1183 w 1298"/>
                <a:gd name="T37" fmla="*/ 290 h 897"/>
                <a:gd name="T38" fmla="*/ 1180 w 1298"/>
                <a:gd name="T39" fmla="*/ 340 h 897"/>
                <a:gd name="T40" fmla="*/ 1183 w 1298"/>
                <a:gd name="T41" fmla="*/ 394 h 897"/>
                <a:gd name="T42" fmla="*/ 1237 w 1298"/>
                <a:gd name="T43" fmla="*/ 330 h 897"/>
                <a:gd name="T44" fmla="*/ 1061 w 1298"/>
                <a:gd name="T45" fmla="*/ 50 h 897"/>
                <a:gd name="T46" fmla="*/ 419 w 1298"/>
                <a:gd name="T47" fmla="*/ 103 h 897"/>
                <a:gd name="T48" fmla="*/ 184 w 1298"/>
                <a:gd name="T49" fmla="*/ 443 h 897"/>
                <a:gd name="T50" fmla="*/ 238 w 1298"/>
                <a:gd name="T51" fmla="*/ 510 h 897"/>
                <a:gd name="T52" fmla="*/ 289 w 1298"/>
                <a:gd name="T53" fmla="*/ 551 h 897"/>
                <a:gd name="T54" fmla="*/ 289 w 1298"/>
                <a:gd name="T55" fmla="*/ 550 h 897"/>
                <a:gd name="T56" fmla="*/ 303 w 1298"/>
                <a:gd name="T57" fmla="*/ 557 h 897"/>
                <a:gd name="T58" fmla="*/ 428 w 1298"/>
                <a:gd name="T59" fmla="*/ 619 h 897"/>
                <a:gd name="T60" fmla="*/ 185 w 1298"/>
                <a:gd name="T61" fmla="*/ 623 h 897"/>
                <a:gd name="T62" fmla="*/ 139 w 1298"/>
                <a:gd name="T63" fmla="*/ 622 h 897"/>
                <a:gd name="T64" fmla="*/ 0 w 1298"/>
                <a:gd name="T65" fmla="*/ 758 h 897"/>
                <a:gd name="T66" fmla="*/ 136 w 1298"/>
                <a:gd name="T67" fmla="*/ 896 h 897"/>
                <a:gd name="T68" fmla="*/ 185 w 1298"/>
                <a:gd name="T69" fmla="*/ 897 h 897"/>
                <a:gd name="T70" fmla="*/ 553 w 1298"/>
                <a:gd name="T71" fmla="*/ 88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8" h="897">
                  <a:moveTo>
                    <a:pt x="553" y="887"/>
                  </a:moveTo>
                  <a:cubicBezTo>
                    <a:pt x="623" y="883"/>
                    <a:pt x="688" y="877"/>
                    <a:pt x="743" y="866"/>
                  </a:cubicBezTo>
                  <a:cubicBezTo>
                    <a:pt x="771" y="861"/>
                    <a:pt x="796" y="855"/>
                    <a:pt x="826" y="843"/>
                  </a:cubicBezTo>
                  <a:cubicBezTo>
                    <a:pt x="841" y="836"/>
                    <a:pt x="858" y="828"/>
                    <a:pt x="880" y="808"/>
                  </a:cubicBezTo>
                  <a:cubicBezTo>
                    <a:pt x="890" y="799"/>
                    <a:pt x="902" y="785"/>
                    <a:pt x="912" y="766"/>
                  </a:cubicBezTo>
                  <a:cubicBezTo>
                    <a:pt x="922" y="748"/>
                    <a:pt x="929" y="723"/>
                    <a:pt x="928" y="698"/>
                  </a:cubicBezTo>
                  <a:cubicBezTo>
                    <a:pt x="928" y="676"/>
                    <a:pt x="923" y="654"/>
                    <a:pt x="915" y="637"/>
                  </a:cubicBezTo>
                  <a:cubicBezTo>
                    <a:pt x="908" y="621"/>
                    <a:pt x="899" y="608"/>
                    <a:pt x="890" y="598"/>
                  </a:cubicBezTo>
                  <a:cubicBezTo>
                    <a:pt x="850" y="554"/>
                    <a:pt x="806" y="522"/>
                    <a:pt x="755" y="489"/>
                  </a:cubicBezTo>
                  <a:cubicBezTo>
                    <a:pt x="740" y="480"/>
                    <a:pt x="725" y="470"/>
                    <a:pt x="709" y="461"/>
                  </a:cubicBezTo>
                  <a:cubicBezTo>
                    <a:pt x="781" y="447"/>
                    <a:pt x="849" y="445"/>
                    <a:pt x="939" y="461"/>
                  </a:cubicBezTo>
                  <a:cubicBezTo>
                    <a:pt x="943" y="462"/>
                    <a:pt x="948" y="462"/>
                    <a:pt x="953" y="463"/>
                  </a:cubicBezTo>
                  <a:cubicBezTo>
                    <a:pt x="945" y="424"/>
                    <a:pt x="941" y="383"/>
                    <a:pt x="941" y="340"/>
                  </a:cubicBezTo>
                  <a:cubicBezTo>
                    <a:pt x="941" y="283"/>
                    <a:pt x="948" y="242"/>
                    <a:pt x="951" y="227"/>
                  </a:cubicBezTo>
                  <a:cubicBezTo>
                    <a:pt x="963" y="172"/>
                    <a:pt x="1012" y="132"/>
                    <a:pt x="1068" y="132"/>
                  </a:cubicBezTo>
                  <a:cubicBezTo>
                    <a:pt x="1076" y="132"/>
                    <a:pt x="1085" y="133"/>
                    <a:pt x="1093" y="135"/>
                  </a:cubicBezTo>
                  <a:cubicBezTo>
                    <a:pt x="1157" y="149"/>
                    <a:pt x="1198" y="212"/>
                    <a:pt x="1185" y="276"/>
                  </a:cubicBezTo>
                  <a:cubicBezTo>
                    <a:pt x="1184" y="278"/>
                    <a:pt x="1184" y="278"/>
                    <a:pt x="1184" y="278"/>
                  </a:cubicBezTo>
                  <a:cubicBezTo>
                    <a:pt x="1184" y="281"/>
                    <a:pt x="1183" y="285"/>
                    <a:pt x="1183" y="290"/>
                  </a:cubicBezTo>
                  <a:cubicBezTo>
                    <a:pt x="1181" y="301"/>
                    <a:pt x="1180" y="319"/>
                    <a:pt x="1180" y="340"/>
                  </a:cubicBezTo>
                  <a:cubicBezTo>
                    <a:pt x="1180" y="354"/>
                    <a:pt x="1180" y="373"/>
                    <a:pt x="1183" y="394"/>
                  </a:cubicBezTo>
                  <a:cubicBezTo>
                    <a:pt x="1204" y="376"/>
                    <a:pt x="1223" y="355"/>
                    <a:pt x="1237" y="330"/>
                  </a:cubicBezTo>
                  <a:cubicBezTo>
                    <a:pt x="1298" y="229"/>
                    <a:pt x="1231" y="88"/>
                    <a:pt x="1061" y="50"/>
                  </a:cubicBezTo>
                  <a:cubicBezTo>
                    <a:pt x="825" y="0"/>
                    <a:pt x="665" y="26"/>
                    <a:pt x="419" y="103"/>
                  </a:cubicBezTo>
                  <a:cubicBezTo>
                    <a:pt x="240" y="157"/>
                    <a:pt x="134" y="334"/>
                    <a:pt x="184" y="443"/>
                  </a:cubicBezTo>
                  <a:cubicBezTo>
                    <a:pt x="196" y="472"/>
                    <a:pt x="215" y="494"/>
                    <a:pt x="238" y="510"/>
                  </a:cubicBezTo>
                  <a:cubicBezTo>
                    <a:pt x="251" y="527"/>
                    <a:pt x="268" y="541"/>
                    <a:pt x="289" y="551"/>
                  </a:cubicBezTo>
                  <a:cubicBezTo>
                    <a:pt x="289" y="550"/>
                    <a:pt x="289" y="550"/>
                    <a:pt x="289" y="550"/>
                  </a:cubicBezTo>
                  <a:cubicBezTo>
                    <a:pt x="289" y="551"/>
                    <a:pt x="294" y="553"/>
                    <a:pt x="303" y="557"/>
                  </a:cubicBezTo>
                  <a:cubicBezTo>
                    <a:pt x="326" y="568"/>
                    <a:pt x="373" y="590"/>
                    <a:pt x="428" y="619"/>
                  </a:cubicBezTo>
                  <a:cubicBezTo>
                    <a:pt x="332" y="622"/>
                    <a:pt x="239" y="623"/>
                    <a:pt x="185" y="623"/>
                  </a:cubicBezTo>
                  <a:cubicBezTo>
                    <a:pt x="156" y="623"/>
                    <a:pt x="139" y="622"/>
                    <a:pt x="139" y="622"/>
                  </a:cubicBezTo>
                  <a:cubicBezTo>
                    <a:pt x="63" y="622"/>
                    <a:pt x="1" y="683"/>
                    <a:pt x="0" y="758"/>
                  </a:cubicBezTo>
                  <a:cubicBezTo>
                    <a:pt x="0" y="834"/>
                    <a:pt x="60" y="896"/>
                    <a:pt x="136" y="896"/>
                  </a:cubicBezTo>
                  <a:cubicBezTo>
                    <a:pt x="136" y="896"/>
                    <a:pt x="155" y="897"/>
                    <a:pt x="185" y="897"/>
                  </a:cubicBezTo>
                  <a:cubicBezTo>
                    <a:pt x="262" y="897"/>
                    <a:pt x="415" y="896"/>
                    <a:pt x="553" y="887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7" name="Freeform 37"/>
            <p:cNvSpPr>
              <a:spLocks/>
            </p:cNvSpPr>
            <p:nvPr/>
          </p:nvSpPr>
          <p:spPr bwMode="auto">
            <a:xfrm>
              <a:off x="5805820" y="3508367"/>
              <a:ext cx="341031" cy="345091"/>
            </a:xfrm>
            <a:custGeom>
              <a:avLst/>
              <a:gdLst>
                <a:gd name="T0" fmla="*/ 620 w 716"/>
                <a:gd name="T1" fmla="*/ 725 h 725"/>
                <a:gd name="T2" fmla="*/ 715 w 716"/>
                <a:gd name="T3" fmla="*/ 630 h 725"/>
                <a:gd name="T4" fmla="*/ 621 w 716"/>
                <a:gd name="T5" fmla="*/ 534 h 725"/>
                <a:gd name="T6" fmla="*/ 379 w 716"/>
                <a:gd name="T7" fmla="*/ 493 h 725"/>
                <a:gd name="T8" fmla="*/ 225 w 716"/>
                <a:gd name="T9" fmla="*/ 354 h 725"/>
                <a:gd name="T10" fmla="*/ 197 w 716"/>
                <a:gd name="T11" fmla="*/ 263 h 725"/>
                <a:gd name="T12" fmla="*/ 191 w 716"/>
                <a:gd name="T13" fmla="*/ 192 h 725"/>
                <a:gd name="T14" fmla="*/ 194 w 716"/>
                <a:gd name="T15" fmla="*/ 140 h 725"/>
                <a:gd name="T16" fmla="*/ 196 w 716"/>
                <a:gd name="T17" fmla="*/ 126 h 725"/>
                <a:gd name="T18" fmla="*/ 196 w 716"/>
                <a:gd name="T19" fmla="*/ 123 h 725"/>
                <a:gd name="T20" fmla="*/ 196 w 716"/>
                <a:gd name="T21" fmla="*/ 123 h 725"/>
                <a:gd name="T22" fmla="*/ 123 w 716"/>
                <a:gd name="T23" fmla="*/ 10 h 725"/>
                <a:gd name="T24" fmla="*/ 10 w 716"/>
                <a:gd name="T25" fmla="*/ 84 h 725"/>
                <a:gd name="T26" fmla="*/ 0 w 716"/>
                <a:gd name="T27" fmla="*/ 192 h 725"/>
                <a:gd name="T28" fmla="*/ 13 w 716"/>
                <a:gd name="T29" fmla="*/ 317 h 725"/>
                <a:gd name="T30" fmla="*/ 110 w 716"/>
                <a:gd name="T31" fmla="*/ 526 h 725"/>
                <a:gd name="T32" fmla="*/ 306 w 716"/>
                <a:gd name="T33" fmla="*/ 669 h 725"/>
                <a:gd name="T34" fmla="*/ 620 w 716"/>
                <a:gd name="T35" fmla="*/ 725 h 725"/>
                <a:gd name="T36" fmla="*/ 620 w 716"/>
                <a:gd name="T37" fmla="*/ 72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6" h="725">
                  <a:moveTo>
                    <a:pt x="620" y="725"/>
                  </a:moveTo>
                  <a:cubicBezTo>
                    <a:pt x="673" y="725"/>
                    <a:pt x="715" y="682"/>
                    <a:pt x="715" y="630"/>
                  </a:cubicBezTo>
                  <a:cubicBezTo>
                    <a:pt x="716" y="577"/>
                    <a:pt x="673" y="534"/>
                    <a:pt x="621" y="534"/>
                  </a:cubicBezTo>
                  <a:cubicBezTo>
                    <a:pt x="514" y="533"/>
                    <a:pt x="436" y="517"/>
                    <a:pt x="379" y="493"/>
                  </a:cubicBezTo>
                  <a:cubicBezTo>
                    <a:pt x="294" y="457"/>
                    <a:pt x="252" y="408"/>
                    <a:pt x="225" y="354"/>
                  </a:cubicBezTo>
                  <a:cubicBezTo>
                    <a:pt x="211" y="324"/>
                    <a:pt x="202" y="293"/>
                    <a:pt x="197" y="263"/>
                  </a:cubicBezTo>
                  <a:cubicBezTo>
                    <a:pt x="193" y="238"/>
                    <a:pt x="191" y="213"/>
                    <a:pt x="191" y="192"/>
                  </a:cubicBezTo>
                  <a:cubicBezTo>
                    <a:pt x="191" y="170"/>
                    <a:pt x="192" y="152"/>
                    <a:pt x="194" y="140"/>
                  </a:cubicBezTo>
                  <a:cubicBezTo>
                    <a:pt x="195" y="133"/>
                    <a:pt x="195" y="129"/>
                    <a:pt x="196" y="126"/>
                  </a:cubicBezTo>
                  <a:cubicBezTo>
                    <a:pt x="196" y="125"/>
                    <a:pt x="196" y="124"/>
                    <a:pt x="196" y="123"/>
                  </a:cubicBezTo>
                  <a:cubicBezTo>
                    <a:pt x="196" y="123"/>
                    <a:pt x="196" y="123"/>
                    <a:pt x="196" y="123"/>
                  </a:cubicBezTo>
                  <a:cubicBezTo>
                    <a:pt x="207" y="72"/>
                    <a:pt x="174" y="21"/>
                    <a:pt x="123" y="10"/>
                  </a:cubicBezTo>
                  <a:cubicBezTo>
                    <a:pt x="71" y="0"/>
                    <a:pt x="21" y="32"/>
                    <a:pt x="10" y="84"/>
                  </a:cubicBezTo>
                  <a:cubicBezTo>
                    <a:pt x="9" y="89"/>
                    <a:pt x="0" y="130"/>
                    <a:pt x="0" y="192"/>
                  </a:cubicBezTo>
                  <a:cubicBezTo>
                    <a:pt x="0" y="227"/>
                    <a:pt x="3" y="271"/>
                    <a:pt x="13" y="317"/>
                  </a:cubicBezTo>
                  <a:cubicBezTo>
                    <a:pt x="27" y="384"/>
                    <a:pt x="55" y="457"/>
                    <a:pt x="110" y="526"/>
                  </a:cubicBezTo>
                  <a:cubicBezTo>
                    <a:pt x="156" y="583"/>
                    <a:pt x="221" y="634"/>
                    <a:pt x="306" y="669"/>
                  </a:cubicBezTo>
                  <a:cubicBezTo>
                    <a:pt x="391" y="704"/>
                    <a:pt x="494" y="724"/>
                    <a:pt x="620" y="725"/>
                  </a:cubicBezTo>
                  <a:cubicBezTo>
                    <a:pt x="620" y="725"/>
                    <a:pt x="620" y="725"/>
                    <a:pt x="620" y="725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sp>
        <p:nvSpPr>
          <p:cNvPr id="101" name="Freeform 41"/>
          <p:cNvSpPr>
            <a:spLocks/>
          </p:cNvSpPr>
          <p:nvPr/>
        </p:nvSpPr>
        <p:spPr bwMode="auto">
          <a:xfrm>
            <a:off x="5778756" y="3079374"/>
            <a:ext cx="347799" cy="313965"/>
          </a:xfrm>
          <a:custGeom>
            <a:avLst/>
            <a:gdLst>
              <a:gd name="T0" fmla="*/ 0 w 731"/>
              <a:gd name="T1" fmla="*/ 571 h 658"/>
              <a:gd name="T2" fmla="*/ 11 w 731"/>
              <a:gd name="T3" fmla="*/ 587 h 658"/>
              <a:gd name="T4" fmla="*/ 171 w 731"/>
              <a:gd name="T5" fmla="*/ 656 h 658"/>
              <a:gd name="T6" fmla="*/ 178 w 731"/>
              <a:gd name="T7" fmla="*/ 658 h 658"/>
              <a:gd name="T8" fmla="*/ 194 w 731"/>
              <a:gd name="T9" fmla="*/ 647 h 658"/>
              <a:gd name="T10" fmla="*/ 185 w 731"/>
              <a:gd name="T11" fmla="*/ 624 h 658"/>
              <a:gd name="T12" fmla="*/ 66 w 731"/>
              <a:gd name="T13" fmla="*/ 572 h 658"/>
              <a:gd name="T14" fmla="*/ 189 w 731"/>
              <a:gd name="T15" fmla="*/ 525 h 658"/>
              <a:gd name="T16" fmla="*/ 200 w 731"/>
              <a:gd name="T17" fmla="*/ 513 h 658"/>
              <a:gd name="T18" fmla="*/ 198 w 731"/>
              <a:gd name="T19" fmla="*/ 498 h 658"/>
              <a:gd name="T20" fmla="*/ 68 w 731"/>
              <a:gd name="T21" fmla="*/ 313 h 658"/>
              <a:gd name="T22" fmla="*/ 237 w 731"/>
              <a:gd name="T23" fmla="*/ 366 h 658"/>
              <a:gd name="T24" fmla="*/ 254 w 731"/>
              <a:gd name="T25" fmla="*/ 362 h 658"/>
              <a:gd name="T26" fmla="*/ 260 w 731"/>
              <a:gd name="T27" fmla="*/ 346 h 658"/>
              <a:gd name="T28" fmla="*/ 235 w 731"/>
              <a:gd name="T29" fmla="*/ 144 h 658"/>
              <a:gd name="T30" fmla="*/ 372 w 731"/>
              <a:gd name="T31" fmla="*/ 271 h 658"/>
              <a:gd name="T32" fmla="*/ 388 w 731"/>
              <a:gd name="T33" fmla="*/ 276 h 658"/>
              <a:gd name="T34" fmla="*/ 401 w 731"/>
              <a:gd name="T35" fmla="*/ 265 h 658"/>
              <a:gd name="T36" fmla="*/ 479 w 731"/>
              <a:gd name="T37" fmla="*/ 75 h 658"/>
              <a:gd name="T38" fmla="*/ 530 w 731"/>
              <a:gd name="T39" fmla="*/ 281 h 658"/>
              <a:gd name="T40" fmla="*/ 541 w 731"/>
              <a:gd name="T41" fmla="*/ 294 h 658"/>
              <a:gd name="T42" fmla="*/ 558 w 731"/>
              <a:gd name="T43" fmla="*/ 291 h 658"/>
              <a:gd name="T44" fmla="*/ 685 w 731"/>
              <a:gd name="T45" fmla="*/ 192 h 658"/>
              <a:gd name="T46" fmla="*/ 659 w 731"/>
              <a:gd name="T47" fmla="*/ 328 h 658"/>
              <a:gd name="T48" fmla="*/ 673 w 731"/>
              <a:gd name="T49" fmla="*/ 349 h 658"/>
              <a:gd name="T50" fmla="*/ 694 w 731"/>
              <a:gd name="T51" fmla="*/ 335 h 658"/>
              <a:gd name="T52" fmla="*/ 730 w 731"/>
              <a:gd name="T53" fmla="*/ 153 h 658"/>
              <a:gd name="T54" fmla="*/ 721 w 731"/>
              <a:gd name="T55" fmla="*/ 134 h 658"/>
              <a:gd name="T56" fmla="*/ 701 w 731"/>
              <a:gd name="T57" fmla="*/ 135 h 658"/>
              <a:gd name="T58" fmla="*/ 558 w 731"/>
              <a:gd name="T59" fmla="*/ 246 h 658"/>
              <a:gd name="T60" fmla="*/ 501 w 731"/>
              <a:gd name="T61" fmla="*/ 14 h 658"/>
              <a:gd name="T62" fmla="*/ 485 w 731"/>
              <a:gd name="T63" fmla="*/ 0 h 658"/>
              <a:gd name="T64" fmla="*/ 467 w 731"/>
              <a:gd name="T65" fmla="*/ 11 h 658"/>
              <a:gd name="T66" fmla="*/ 378 w 731"/>
              <a:gd name="T67" fmla="*/ 228 h 658"/>
              <a:gd name="T68" fmla="*/ 223 w 731"/>
              <a:gd name="T69" fmla="*/ 84 h 658"/>
              <a:gd name="T70" fmla="*/ 203 w 731"/>
              <a:gd name="T71" fmla="*/ 82 h 658"/>
              <a:gd name="T72" fmla="*/ 193 w 731"/>
              <a:gd name="T73" fmla="*/ 100 h 658"/>
              <a:gd name="T74" fmla="*/ 222 w 731"/>
              <a:gd name="T75" fmla="*/ 323 h 658"/>
              <a:gd name="T76" fmla="*/ 29 w 731"/>
              <a:gd name="T77" fmla="*/ 263 h 658"/>
              <a:gd name="T78" fmla="*/ 9 w 731"/>
              <a:gd name="T79" fmla="*/ 270 h 658"/>
              <a:gd name="T80" fmla="*/ 9 w 731"/>
              <a:gd name="T81" fmla="*/ 291 h 658"/>
              <a:gd name="T82" fmla="*/ 155 w 731"/>
              <a:gd name="T83" fmla="*/ 499 h 658"/>
              <a:gd name="T84" fmla="*/ 12 w 731"/>
              <a:gd name="T85" fmla="*/ 554 h 658"/>
              <a:gd name="T86" fmla="*/ 0 w 731"/>
              <a:gd name="T87" fmla="*/ 571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31" h="658">
                <a:moveTo>
                  <a:pt x="0" y="571"/>
                </a:moveTo>
                <a:cubicBezTo>
                  <a:pt x="0" y="578"/>
                  <a:pt x="5" y="584"/>
                  <a:pt x="11" y="587"/>
                </a:cubicBezTo>
                <a:cubicBezTo>
                  <a:pt x="171" y="656"/>
                  <a:pt x="171" y="656"/>
                  <a:pt x="171" y="656"/>
                </a:cubicBezTo>
                <a:cubicBezTo>
                  <a:pt x="173" y="657"/>
                  <a:pt x="176" y="658"/>
                  <a:pt x="178" y="658"/>
                </a:cubicBezTo>
                <a:cubicBezTo>
                  <a:pt x="185" y="658"/>
                  <a:pt x="191" y="654"/>
                  <a:pt x="194" y="647"/>
                </a:cubicBezTo>
                <a:cubicBezTo>
                  <a:pt x="198" y="638"/>
                  <a:pt x="194" y="628"/>
                  <a:pt x="185" y="624"/>
                </a:cubicBezTo>
                <a:cubicBezTo>
                  <a:pt x="66" y="572"/>
                  <a:pt x="66" y="572"/>
                  <a:pt x="66" y="572"/>
                </a:cubicBezTo>
                <a:cubicBezTo>
                  <a:pt x="189" y="525"/>
                  <a:pt x="189" y="525"/>
                  <a:pt x="189" y="525"/>
                </a:cubicBezTo>
                <a:cubicBezTo>
                  <a:pt x="195" y="523"/>
                  <a:pt x="199" y="518"/>
                  <a:pt x="200" y="513"/>
                </a:cubicBezTo>
                <a:cubicBezTo>
                  <a:pt x="202" y="508"/>
                  <a:pt x="201" y="502"/>
                  <a:pt x="198" y="498"/>
                </a:cubicBezTo>
                <a:cubicBezTo>
                  <a:pt x="68" y="313"/>
                  <a:pt x="68" y="313"/>
                  <a:pt x="68" y="313"/>
                </a:cubicBezTo>
                <a:cubicBezTo>
                  <a:pt x="237" y="366"/>
                  <a:pt x="237" y="366"/>
                  <a:pt x="237" y="366"/>
                </a:cubicBezTo>
                <a:cubicBezTo>
                  <a:pt x="243" y="367"/>
                  <a:pt x="250" y="366"/>
                  <a:pt x="254" y="362"/>
                </a:cubicBezTo>
                <a:cubicBezTo>
                  <a:pt x="259" y="358"/>
                  <a:pt x="261" y="352"/>
                  <a:pt x="260" y="346"/>
                </a:cubicBezTo>
                <a:cubicBezTo>
                  <a:pt x="235" y="144"/>
                  <a:pt x="235" y="144"/>
                  <a:pt x="235" y="144"/>
                </a:cubicBezTo>
                <a:cubicBezTo>
                  <a:pt x="372" y="271"/>
                  <a:pt x="372" y="271"/>
                  <a:pt x="372" y="271"/>
                </a:cubicBezTo>
                <a:cubicBezTo>
                  <a:pt x="376" y="275"/>
                  <a:pt x="382" y="277"/>
                  <a:pt x="388" y="276"/>
                </a:cubicBezTo>
                <a:cubicBezTo>
                  <a:pt x="394" y="274"/>
                  <a:pt x="399" y="270"/>
                  <a:pt x="401" y="265"/>
                </a:cubicBezTo>
                <a:cubicBezTo>
                  <a:pt x="479" y="75"/>
                  <a:pt x="479" y="75"/>
                  <a:pt x="479" y="75"/>
                </a:cubicBezTo>
                <a:cubicBezTo>
                  <a:pt x="530" y="281"/>
                  <a:pt x="530" y="281"/>
                  <a:pt x="530" y="281"/>
                </a:cubicBezTo>
                <a:cubicBezTo>
                  <a:pt x="531" y="287"/>
                  <a:pt x="535" y="292"/>
                  <a:pt x="541" y="294"/>
                </a:cubicBezTo>
                <a:cubicBezTo>
                  <a:pt x="547" y="296"/>
                  <a:pt x="553" y="295"/>
                  <a:pt x="558" y="291"/>
                </a:cubicBezTo>
                <a:cubicBezTo>
                  <a:pt x="685" y="192"/>
                  <a:pt x="685" y="192"/>
                  <a:pt x="685" y="192"/>
                </a:cubicBezTo>
                <a:cubicBezTo>
                  <a:pt x="659" y="328"/>
                  <a:pt x="659" y="328"/>
                  <a:pt x="659" y="328"/>
                </a:cubicBezTo>
                <a:cubicBezTo>
                  <a:pt x="657" y="338"/>
                  <a:pt x="664" y="347"/>
                  <a:pt x="673" y="349"/>
                </a:cubicBezTo>
                <a:cubicBezTo>
                  <a:pt x="683" y="351"/>
                  <a:pt x="692" y="344"/>
                  <a:pt x="694" y="335"/>
                </a:cubicBezTo>
                <a:cubicBezTo>
                  <a:pt x="730" y="153"/>
                  <a:pt x="730" y="153"/>
                  <a:pt x="730" y="153"/>
                </a:cubicBezTo>
                <a:cubicBezTo>
                  <a:pt x="731" y="145"/>
                  <a:pt x="728" y="138"/>
                  <a:pt x="721" y="134"/>
                </a:cubicBezTo>
                <a:cubicBezTo>
                  <a:pt x="715" y="130"/>
                  <a:pt x="707" y="130"/>
                  <a:pt x="701" y="135"/>
                </a:cubicBezTo>
                <a:cubicBezTo>
                  <a:pt x="558" y="246"/>
                  <a:pt x="558" y="246"/>
                  <a:pt x="558" y="246"/>
                </a:cubicBezTo>
                <a:cubicBezTo>
                  <a:pt x="501" y="14"/>
                  <a:pt x="501" y="14"/>
                  <a:pt x="501" y="14"/>
                </a:cubicBezTo>
                <a:cubicBezTo>
                  <a:pt x="499" y="6"/>
                  <a:pt x="493" y="1"/>
                  <a:pt x="485" y="0"/>
                </a:cubicBezTo>
                <a:cubicBezTo>
                  <a:pt x="477" y="0"/>
                  <a:pt x="470" y="4"/>
                  <a:pt x="467" y="11"/>
                </a:cubicBezTo>
                <a:cubicBezTo>
                  <a:pt x="378" y="228"/>
                  <a:pt x="378" y="228"/>
                  <a:pt x="378" y="228"/>
                </a:cubicBezTo>
                <a:cubicBezTo>
                  <a:pt x="223" y="84"/>
                  <a:pt x="223" y="84"/>
                  <a:pt x="223" y="84"/>
                </a:cubicBezTo>
                <a:cubicBezTo>
                  <a:pt x="218" y="79"/>
                  <a:pt x="210" y="78"/>
                  <a:pt x="203" y="82"/>
                </a:cubicBezTo>
                <a:cubicBezTo>
                  <a:pt x="196" y="85"/>
                  <a:pt x="192" y="92"/>
                  <a:pt x="193" y="100"/>
                </a:cubicBezTo>
                <a:cubicBezTo>
                  <a:pt x="222" y="323"/>
                  <a:pt x="222" y="323"/>
                  <a:pt x="222" y="323"/>
                </a:cubicBezTo>
                <a:cubicBezTo>
                  <a:pt x="29" y="263"/>
                  <a:pt x="29" y="263"/>
                  <a:pt x="29" y="263"/>
                </a:cubicBezTo>
                <a:cubicBezTo>
                  <a:pt x="22" y="261"/>
                  <a:pt x="14" y="264"/>
                  <a:pt x="9" y="270"/>
                </a:cubicBezTo>
                <a:cubicBezTo>
                  <a:pt x="5" y="276"/>
                  <a:pt x="5" y="284"/>
                  <a:pt x="9" y="291"/>
                </a:cubicBezTo>
                <a:cubicBezTo>
                  <a:pt x="155" y="499"/>
                  <a:pt x="155" y="499"/>
                  <a:pt x="155" y="499"/>
                </a:cubicBezTo>
                <a:cubicBezTo>
                  <a:pt x="12" y="554"/>
                  <a:pt x="12" y="554"/>
                  <a:pt x="12" y="554"/>
                </a:cubicBezTo>
                <a:cubicBezTo>
                  <a:pt x="5" y="557"/>
                  <a:pt x="1" y="563"/>
                  <a:pt x="0" y="571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080537" y="2544818"/>
            <a:ext cx="725368" cy="1311345"/>
            <a:chOff x="6080537" y="2544818"/>
            <a:chExt cx="725368" cy="1311345"/>
          </a:xfrm>
        </p:grpSpPr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6452697" y="2544818"/>
              <a:ext cx="280134" cy="280133"/>
            </a:xfrm>
            <a:custGeom>
              <a:avLst/>
              <a:gdLst>
                <a:gd name="T0" fmla="*/ 234 w 589"/>
                <a:gd name="T1" fmla="*/ 33 h 589"/>
                <a:gd name="T2" fmla="*/ 556 w 589"/>
                <a:gd name="T3" fmla="*/ 233 h 589"/>
                <a:gd name="T4" fmla="*/ 355 w 589"/>
                <a:gd name="T5" fmla="*/ 555 h 589"/>
                <a:gd name="T6" fmla="*/ 34 w 589"/>
                <a:gd name="T7" fmla="*/ 355 h 589"/>
                <a:gd name="T8" fmla="*/ 234 w 589"/>
                <a:gd name="T9" fmla="*/ 3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589">
                  <a:moveTo>
                    <a:pt x="234" y="33"/>
                  </a:moveTo>
                  <a:cubicBezTo>
                    <a:pt x="378" y="0"/>
                    <a:pt x="522" y="89"/>
                    <a:pt x="556" y="233"/>
                  </a:cubicBezTo>
                  <a:cubicBezTo>
                    <a:pt x="589" y="378"/>
                    <a:pt x="500" y="522"/>
                    <a:pt x="355" y="555"/>
                  </a:cubicBezTo>
                  <a:cubicBezTo>
                    <a:pt x="211" y="589"/>
                    <a:pt x="67" y="499"/>
                    <a:pt x="34" y="355"/>
                  </a:cubicBezTo>
                  <a:cubicBezTo>
                    <a:pt x="0" y="211"/>
                    <a:pt x="90" y="67"/>
                    <a:pt x="234" y="33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99" name="Freeform 39"/>
            <p:cNvSpPr>
              <a:spLocks/>
            </p:cNvSpPr>
            <p:nvPr/>
          </p:nvSpPr>
          <p:spPr bwMode="auto">
            <a:xfrm>
              <a:off x="6080537" y="2797885"/>
              <a:ext cx="725368" cy="1058278"/>
            </a:xfrm>
            <a:custGeom>
              <a:avLst/>
              <a:gdLst>
                <a:gd name="T0" fmla="*/ 1161 w 1524"/>
                <a:gd name="T1" fmla="*/ 2164 h 2225"/>
                <a:gd name="T2" fmla="*/ 1281 w 1524"/>
                <a:gd name="T3" fmla="*/ 2225 h 2225"/>
                <a:gd name="T4" fmla="*/ 1369 w 1524"/>
                <a:gd name="T5" fmla="*/ 2196 h 2225"/>
                <a:gd name="T6" fmla="*/ 1401 w 1524"/>
                <a:gd name="T7" fmla="*/ 1988 h 2225"/>
                <a:gd name="T8" fmla="*/ 1205 w 1524"/>
                <a:gd name="T9" fmla="*/ 1430 h 2225"/>
                <a:gd name="T10" fmla="*/ 1223 w 1524"/>
                <a:gd name="T11" fmla="*/ 1262 h 2225"/>
                <a:gd name="T12" fmla="*/ 1359 w 1524"/>
                <a:gd name="T13" fmla="*/ 988 h 2225"/>
                <a:gd name="T14" fmla="*/ 1470 w 1524"/>
                <a:gd name="T15" fmla="*/ 451 h 2225"/>
                <a:gd name="T16" fmla="*/ 1405 w 1524"/>
                <a:gd name="T17" fmla="*/ 93 h 2225"/>
                <a:gd name="T18" fmla="*/ 1057 w 1524"/>
                <a:gd name="T19" fmla="*/ 195 h 2225"/>
                <a:gd name="T20" fmla="*/ 1016 w 1524"/>
                <a:gd name="T21" fmla="*/ 283 h 2225"/>
                <a:gd name="T22" fmla="*/ 1081 w 1524"/>
                <a:gd name="T23" fmla="*/ 254 h 2225"/>
                <a:gd name="T24" fmla="*/ 1183 w 1524"/>
                <a:gd name="T25" fmla="*/ 189 h 2225"/>
                <a:gd name="T26" fmla="*/ 1183 w 1524"/>
                <a:gd name="T27" fmla="*/ 189 h 2225"/>
                <a:gd name="T28" fmla="*/ 1183 w 1524"/>
                <a:gd name="T29" fmla="*/ 189 h 2225"/>
                <a:gd name="T30" fmla="*/ 1333 w 1524"/>
                <a:gd name="T31" fmla="*/ 202 h 2225"/>
                <a:gd name="T32" fmla="*/ 1320 w 1524"/>
                <a:gd name="T33" fmla="*/ 353 h 2225"/>
                <a:gd name="T34" fmla="*/ 1188 w 1524"/>
                <a:gd name="T35" fmla="*/ 440 h 2225"/>
                <a:gd name="T36" fmla="*/ 932 w 1524"/>
                <a:gd name="T37" fmla="*/ 524 h 2225"/>
                <a:gd name="T38" fmla="*/ 881 w 1524"/>
                <a:gd name="T39" fmla="*/ 808 h 2225"/>
                <a:gd name="T40" fmla="*/ 694 w 1524"/>
                <a:gd name="T41" fmla="*/ 701 h 2225"/>
                <a:gd name="T42" fmla="*/ 524 w 1524"/>
                <a:gd name="T43" fmla="*/ 717 h 2225"/>
                <a:gd name="T44" fmla="*/ 71 w 1524"/>
                <a:gd name="T45" fmla="*/ 1098 h 2225"/>
                <a:gd name="T46" fmla="*/ 53 w 1524"/>
                <a:gd name="T47" fmla="*/ 1308 h 2225"/>
                <a:gd name="T48" fmla="*/ 167 w 1524"/>
                <a:gd name="T49" fmla="*/ 1361 h 2225"/>
                <a:gd name="T50" fmla="*/ 263 w 1524"/>
                <a:gd name="T51" fmla="*/ 1326 h 2225"/>
                <a:gd name="T52" fmla="*/ 636 w 1524"/>
                <a:gd name="T53" fmla="*/ 1012 h 2225"/>
                <a:gd name="T54" fmla="*/ 935 w 1524"/>
                <a:gd name="T55" fmla="*/ 1182 h 2225"/>
                <a:gd name="T56" fmla="*/ 907 w 1524"/>
                <a:gd name="T57" fmla="*/ 1430 h 2225"/>
                <a:gd name="T58" fmla="*/ 1161 w 1524"/>
                <a:gd name="T59" fmla="*/ 2164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4" h="2225">
                  <a:moveTo>
                    <a:pt x="1161" y="2164"/>
                  </a:moveTo>
                  <a:cubicBezTo>
                    <a:pt x="1190" y="2204"/>
                    <a:pt x="1236" y="2225"/>
                    <a:pt x="1281" y="2225"/>
                  </a:cubicBezTo>
                  <a:cubicBezTo>
                    <a:pt x="1312" y="2225"/>
                    <a:pt x="1343" y="2215"/>
                    <a:pt x="1369" y="2196"/>
                  </a:cubicBezTo>
                  <a:cubicBezTo>
                    <a:pt x="1436" y="2147"/>
                    <a:pt x="1450" y="2054"/>
                    <a:pt x="1401" y="1988"/>
                  </a:cubicBezTo>
                  <a:cubicBezTo>
                    <a:pt x="1245" y="1773"/>
                    <a:pt x="1206" y="1581"/>
                    <a:pt x="1205" y="1430"/>
                  </a:cubicBezTo>
                  <a:cubicBezTo>
                    <a:pt x="1205" y="1365"/>
                    <a:pt x="1213" y="1308"/>
                    <a:pt x="1223" y="1262"/>
                  </a:cubicBezTo>
                  <a:cubicBezTo>
                    <a:pt x="1312" y="1218"/>
                    <a:pt x="1360" y="1105"/>
                    <a:pt x="1359" y="988"/>
                  </a:cubicBezTo>
                  <a:cubicBezTo>
                    <a:pt x="1356" y="793"/>
                    <a:pt x="1397" y="610"/>
                    <a:pt x="1470" y="451"/>
                  </a:cubicBezTo>
                  <a:cubicBezTo>
                    <a:pt x="1524" y="331"/>
                    <a:pt x="1502" y="187"/>
                    <a:pt x="1405" y="93"/>
                  </a:cubicBezTo>
                  <a:cubicBezTo>
                    <a:pt x="1310" y="0"/>
                    <a:pt x="1144" y="27"/>
                    <a:pt x="1057" y="195"/>
                  </a:cubicBezTo>
                  <a:cubicBezTo>
                    <a:pt x="1043" y="224"/>
                    <a:pt x="1029" y="254"/>
                    <a:pt x="1016" y="283"/>
                  </a:cubicBezTo>
                  <a:cubicBezTo>
                    <a:pt x="1039" y="275"/>
                    <a:pt x="1061" y="265"/>
                    <a:pt x="1081" y="254"/>
                  </a:cubicBezTo>
                  <a:cubicBezTo>
                    <a:pt x="1141" y="223"/>
                    <a:pt x="1181" y="190"/>
                    <a:pt x="1183" y="189"/>
                  </a:cubicBezTo>
                  <a:cubicBezTo>
                    <a:pt x="1183" y="189"/>
                    <a:pt x="1183" y="189"/>
                    <a:pt x="1183" y="189"/>
                  </a:cubicBezTo>
                  <a:cubicBezTo>
                    <a:pt x="1183" y="189"/>
                    <a:pt x="1183" y="189"/>
                    <a:pt x="1183" y="189"/>
                  </a:cubicBezTo>
                  <a:cubicBezTo>
                    <a:pt x="1228" y="151"/>
                    <a:pt x="1295" y="157"/>
                    <a:pt x="1333" y="202"/>
                  </a:cubicBezTo>
                  <a:cubicBezTo>
                    <a:pt x="1371" y="248"/>
                    <a:pt x="1366" y="315"/>
                    <a:pt x="1320" y="353"/>
                  </a:cubicBezTo>
                  <a:cubicBezTo>
                    <a:pt x="1316" y="357"/>
                    <a:pt x="1267" y="398"/>
                    <a:pt x="1188" y="440"/>
                  </a:cubicBezTo>
                  <a:cubicBezTo>
                    <a:pt x="1122" y="475"/>
                    <a:pt x="1034" y="512"/>
                    <a:pt x="932" y="524"/>
                  </a:cubicBezTo>
                  <a:cubicBezTo>
                    <a:pt x="908" y="616"/>
                    <a:pt x="891" y="711"/>
                    <a:pt x="881" y="808"/>
                  </a:cubicBezTo>
                  <a:cubicBezTo>
                    <a:pt x="694" y="701"/>
                    <a:pt x="694" y="701"/>
                    <a:pt x="694" y="701"/>
                  </a:cubicBezTo>
                  <a:cubicBezTo>
                    <a:pt x="640" y="670"/>
                    <a:pt x="572" y="676"/>
                    <a:pt x="524" y="717"/>
                  </a:cubicBezTo>
                  <a:cubicBezTo>
                    <a:pt x="71" y="1098"/>
                    <a:pt x="71" y="1098"/>
                    <a:pt x="71" y="1098"/>
                  </a:cubicBezTo>
                  <a:cubicBezTo>
                    <a:pt x="8" y="1151"/>
                    <a:pt x="0" y="1245"/>
                    <a:pt x="53" y="1308"/>
                  </a:cubicBezTo>
                  <a:cubicBezTo>
                    <a:pt x="83" y="1343"/>
                    <a:pt x="125" y="1361"/>
                    <a:pt x="167" y="1361"/>
                  </a:cubicBezTo>
                  <a:cubicBezTo>
                    <a:pt x="201" y="1361"/>
                    <a:pt x="235" y="1349"/>
                    <a:pt x="263" y="1326"/>
                  </a:cubicBezTo>
                  <a:cubicBezTo>
                    <a:pt x="636" y="1012"/>
                    <a:pt x="636" y="1012"/>
                    <a:pt x="636" y="1012"/>
                  </a:cubicBezTo>
                  <a:cubicBezTo>
                    <a:pt x="935" y="1182"/>
                    <a:pt x="935" y="1182"/>
                    <a:pt x="935" y="1182"/>
                  </a:cubicBezTo>
                  <a:cubicBezTo>
                    <a:pt x="920" y="1250"/>
                    <a:pt x="908" y="1333"/>
                    <a:pt x="907" y="1430"/>
                  </a:cubicBezTo>
                  <a:cubicBezTo>
                    <a:pt x="907" y="1635"/>
                    <a:pt x="966" y="1898"/>
                    <a:pt x="1161" y="2164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6279473" y="2839838"/>
              <a:ext cx="441175" cy="196229"/>
            </a:xfrm>
            <a:custGeom>
              <a:avLst/>
              <a:gdLst>
                <a:gd name="T0" fmla="*/ 220 w 927"/>
                <a:gd name="T1" fmla="*/ 349 h 414"/>
                <a:gd name="T2" fmla="*/ 453 w 927"/>
                <a:gd name="T3" fmla="*/ 414 h 414"/>
                <a:gd name="T4" fmla="*/ 455 w 927"/>
                <a:gd name="T5" fmla="*/ 414 h 414"/>
                <a:gd name="T6" fmla="*/ 521 w 927"/>
                <a:gd name="T7" fmla="*/ 410 h 414"/>
                <a:gd name="T8" fmla="*/ 759 w 927"/>
                <a:gd name="T9" fmla="*/ 330 h 414"/>
                <a:gd name="T10" fmla="*/ 887 w 927"/>
                <a:gd name="T11" fmla="*/ 246 h 414"/>
                <a:gd name="T12" fmla="*/ 897 w 927"/>
                <a:gd name="T13" fmla="*/ 129 h 414"/>
                <a:gd name="T14" fmla="*/ 833 w 927"/>
                <a:gd name="T15" fmla="*/ 99 h 414"/>
                <a:gd name="T16" fmla="*/ 780 w 927"/>
                <a:gd name="T17" fmla="*/ 118 h 414"/>
                <a:gd name="T18" fmla="*/ 674 w 927"/>
                <a:gd name="T19" fmla="*/ 186 h 414"/>
                <a:gd name="T20" fmla="*/ 585 w 927"/>
                <a:gd name="T21" fmla="*/ 224 h 414"/>
                <a:gd name="T22" fmla="*/ 457 w 927"/>
                <a:gd name="T23" fmla="*/ 248 h 414"/>
                <a:gd name="T24" fmla="*/ 455 w 927"/>
                <a:gd name="T25" fmla="*/ 248 h 414"/>
                <a:gd name="T26" fmla="*/ 307 w 927"/>
                <a:gd name="T27" fmla="*/ 207 h 414"/>
                <a:gd name="T28" fmla="*/ 159 w 927"/>
                <a:gd name="T29" fmla="*/ 42 h 414"/>
                <a:gd name="T30" fmla="*/ 86 w 927"/>
                <a:gd name="T31" fmla="*/ 0 h 414"/>
                <a:gd name="T32" fmla="*/ 45 w 927"/>
                <a:gd name="T33" fmla="*/ 10 h 414"/>
                <a:gd name="T34" fmla="*/ 6 w 927"/>
                <a:gd name="T35" fmla="*/ 61 h 414"/>
                <a:gd name="T36" fmla="*/ 14 w 927"/>
                <a:gd name="T37" fmla="*/ 124 h 414"/>
                <a:gd name="T38" fmla="*/ 220 w 927"/>
                <a:gd name="T39" fmla="*/ 349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7" h="414">
                  <a:moveTo>
                    <a:pt x="220" y="349"/>
                  </a:moveTo>
                  <a:cubicBezTo>
                    <a:pt x="290" y="392"/>
                    <a:pt x="371" y="414"/>
                    <a:pt x="453" y="414"/>
                  </a:cubicBezTo>
                  <a:cubicBezTo>
                    <a:pt x="455" y="414"/>
                    <a:pt x="455" y="414"/>
                    <a:pt x="455" y="414"/>
                  </a:cubicBezTo>
                  <a:cubicBezTo>
                    <a:pt x="477" y="414"/>
                    <a:pt x="499" y="413"/>
                    <a:pt x="521" y="410"/>
                  </a:cubicBezTo>
                  <a:cubicBezTo>
                    <a:pt x="598" y="400"/>
                    <a:pt x="677" y="374"/>
                    <a:pt x="759" y="330"/>
                  </a:cubicBezTo>
                  <a:cubicBezTo>
                    <a:pt x="828" y="293"/>
                    <a:pt x="874" y="257"/>
                    <a:pt x="887" y="246"/>
                  </a:cubicBezTo>
                  <a:cubicBezTo>
                    <a:pt x="922" y="217"/>
                    <a:pt x="927" y="164"/>
                    <a:pt x="897" y="129"/>
                  </a:cubicBezTo>
                  <a:cubicBezTo>
                    <a:pt x="881" y="110"/>
                    <a:pt x="858" y="99"/>
                    <a:pt x="833" y="99"/>
                  </a:cubicBezTo>
                  <a:cubicBezTo>
                    <a:pt x="814" y="99"/>
                    <a:pt x="795" y="106"/>
                    <a:pt x="780" y="118"/>
                  </a:cubicBezTo>
                  <a:cubicBezTo>
                    <a:pt x="775" y="123"/>
                    <a:pt x="732" y="156"/>
                    <a:pt x="674" y="186"/>
                  </a:cubicBezTo>
                  <a:cubicBezTo>
                    <a:pt x="653" y="197"/>
                    <a:pt x="622" y="212"/>
                    <a:pt x="585" y="224"/>
                  </a:cubicBezTo>
                  <a:cubicBezTo>
                    <a:pt x="547" y="237"/>
                    <a:pt x="502" y="248"/>
                    <a:pt x="457" y="248"/>
                  </a:cubicBezTo>
                  <a:cubicBezTo>
                    <a:pt x="455" y="248"/>
                    <a:pt x="455" y="248"/>
                    <a:pt x="455" y="248"/>
                  </a:cubicBezTo>
                  <a:cubicBezTo>
                    <a:pt x="400" y="247"/>
                    <a:pt x="353" y="234"/>
                    <a:pt x="307" y="207"/>
                  </a:cubicBezTo>
                  <a:cubicBezTo>
                    <a:pt x="251" y="173"/>
                    <a:pt x="203" y="119"/>
                    <a:pt x="159" y="42"/>
                  </a:cubicBezTo>
                  <a:cubicBezTo>
                    <a:pt x="144" y="16"/>
                    <a:pt x="116" y="0"/>
                    <a:pt x="86" y="0"/>
                  </a:cubicBezTo>
                  <a:cubicBezTo>
                    <a:pt x="72" y="0"/>
                    <a:pt x="58" y="3"/>
                    <a:pt x="45" y="10"/>
                  </a:cubicBezTo>
                  <a:cubicBezTo>
                    <a:pt x="26" y="21"/>
                    <a:pt x="12" y="39"/>
                    <a:pt x="6" y="61"/>
                  </a:cubicBezTo>
                  <a:cubicBezTo>
                    <a:pt x="0" y="82"/>
                    <a:pt x="3" y="105"/>
                    <a:pt x="14" y="124"/>
                  </a:cubicBezTo>
                  <a:cubicBezTo>
                    <a:pt x="71" y="225"/>
                    <a:pt x="140" y="301"/>
                    <a:pt x="220" y="349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grpSp>
          <p:nvGrpSpPr>
            <p:cNvPr id="122" name="그룹 121"/>
            <p:cNvGrpSpPr/>
            <p:nvPr/>
          </p:nvGrpSpPr>
          <p:grpSpPr>
            <a:xfrm rot="2791388">
              <a:off x="6301588" y="2682674"/>
              <a:ext cx="96752" cy="282550"/>
              <a:chOff x="7579995" y="3459297"/>
              <a:chExt cx="358775" cy="1047751"/>
            </a:xfrm>
            <a:solidFill>
              <a:srgbClr val="00589E"/>
            </a:solidFill>
          </p:grpSpPr>
          <p:sp>
            <p:nvSpPr>
              <p:cNvPr id="118" name="Freeform 54"/>
              <p:cNvSpPr>
                <a:spLocks/>
              </p:cNvSpPr>
              <p:nvPr/>
            </p:nvSpPr>
            <p:spPr bwMode="auto">
              <a:xfrm>
                <a:off x="7579995" y="4372110"/>
                <a:ext cx="358775" cy="134938"/>
              </a:xfrm>
              <a:custGeom>
                <a:avLst/>
                <a:gdLst>
                  <a:gd name="T0" fmla="*/ 762 w 776"/>
                  <a:gd name="T1" fmla="*/ 0 h 292"/>
                  <a:gd name="T2" fmla="*/ 14 w 776"/>
                  <a:gd name="T3" fmla="*/ 0 h 292"/>
                  <a:gd name="T4" fmla="*/ 0 w 776"/>
                  <a:gd name="T5" fmla="*/ 13 h 292"/>
                  <a:gd name="T6" fmla="*/ 0 w 776"/>
                  <a:gd name="T7" fmla="*/ 278 h 292"/>
                  <a:gd name="T8" fmla="*/ 14 w 776"/>
                  <a:gd name="T9" fmla="*/ 292 h 292"/>
                  <a:gd name="T10" fmla="*/ 762 w 776"/>
                  <a:gd name="T11" fmla="*/ 292 h 292"/>
                  <a:gd name="T12" fmla="*/ 776 w 776"/>
                  <a:gd name="T13" fmla="*/ 278 h 292"/>
                  <a:gd name="T14" fmla="*/ 776 w 776"/>
                  <a:gd name="T15" fmla="*/ 13 h 292"/>
                  <a:gd name="T16" fmla="*/ 762 w 776"/>
                  <a:gd name="T17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6" h="292">
                    <a:moveTo>
                      <a:pt x="762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86"/>
                      <a:pt x="6" y="292"/>
                      <a:pt x="14" y="292"/>
                    </a:cubicBezTo>
                    <a:cubicBezTo>
                      <a:pt x="762" y="292"/>
                      <a:pt x="762" y="292"/>
                      <a:pt x="762" y="292"/>
                    </a:cubicBezTo>
                    <a:cubicBezTo>
                      <a:pt x="770" y="292"/>
                      <a:pt x="776" y="286"/>
                      <a:pt x="776" y="278"/>
                    </a:cubicBezTo>
                    <a:cubicBezTo>
                      <a:pt x="776" y="13"/>
                      <a:pt x="776" y="13"/>
                      <a:pt x="776" y="13"/>
                    </a:cubicBezTo>
                    <a:cubicBezTo>
                      <a:pt x="776" y="6"/>
                      <a:pt x="770" y="0"/>
                      <a:pt x="762" y="0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19" name="Freeform 55"/>
              <p:cNvSpPr>
                <a:spLocks/>
              </p:cNvSpPr>
              <p:nvPr/>
            </p:nvSpPr>
            <p:spPr bwMode="auto">
              <a:xfrm>
                <a:off x="7579995" y="3567247"/>
                <a:ext cx="358775" cy="471488"/>
              </a:xfrm>
              <a:custGeom>
                <a:avLst/>
                <a:gdLst>
                  <a:gd name="T0" fmla="*/ 772 w 776"/>
                  <a:gd name="T1" fmla="*/ 778 h 1020"/>
                  <a:gd name="T2" fmla="*/ 557 w 776"/>
                  <a:gd name="T3" fmla="*/ 538 h 1020"/>
                  <a:gd name="T4" fmla="*/ 516 w 776"/>
                  <a:gd name="T5" fmla="*/ 13 h 1020"/>
                  <a:gd name="T6" fmla="*/ 502 w 776"/>
                  <a:gd name="T7" fmla="*/ 0 h 1020"/>
                  <a:gd name="T8" fmla="*/ 274 w 776"/>
                  <a:gd name="T9" fmla="*/ 0 h 1020"/>
                  <a:gd name="T10" fmla="*/ 261 w 776"/>
                  <a:gd name="T11" fmla="*/ 13 h 1020"/>
                  <a:gd name="T12" fmla="*/ 219 w 776"/>
                  <a:gd name="T13" fmla="*/ 538 h 1020"/>
                  <a:gd name="T14" fmla="*/ 4 w 776"/>
                  <a:gd name="T15" fmla="*/ 778 h 1020"/>
                  <a:gd name="T16" fmla="*/ 0 w 776"/>
                  <a:gd name="T17" fmla="*/ 787 h 1020"/>
                  <a:gd name="T18" fmla="*/ 0 w 776"/>
                  <a:gd name="T19" fmla="*/ 1006 h 1020"/>
                  <a:gd name="T20" fmla="*/ 14 w 776"/>
                  <a:gd name="T21" fmla="*/ 1020 h 1020"/>
                  <a:gd name="T22" fmla="*/ 762 w 776"/>
                  <a:gd name="T23" fmla="*/ 1020 h 1020"/>
                  <a:gd name="T24" fmla="*/ 776 w 776"/>
                  <a:gd name="T25" fmla="*/ 1006 h 1020"/>
                  <a:gd name="T26" fmla="*/ 776 w 776"/>
                  <a:gd name="T27" fmla="*/ 787 h 1020"/>
                  <a:gd name="T28" fmla="*/ 772 w 776"/>
                  <a:gd name="T29" fmla="*/ 778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6" h="1020">
                    <a:moveTo>
                      <a:pt x="772" y="778"/>
                    </a:moveTo>
                    <a:cubicBezTo>
                      <a:pt x="557" y="538"/>
                      <a:pt x="557" y="538"/>
                      <a:pt x="557" y="538"/>
                    </a:cubicBezTo>
                    <a:cubicBezTo>
                      <a:pt x="516" y="13"/>
                      <a:pt x="516" y="13"/>
                      <a:pt x="516" y="13"/>
                    </a:cubicBezTo>
                    <a:cubicBezTo>
                      <a:pt x="515" y="5"/>
                      <a:pt x="509" y="0"/>
                      <a:pt x="502" y="0"/>
                    </a:cubicBezTo>
                    <a:cubicBezTo>
                      <a:pt x="274" y="0"/>
                      <a:pt x="274" y="0"/>
                      <a:pt x="274" y="0"/>
                    </a:cubicBezTo>
                    <a:cubicBezTo>
                      <a:pt x="267" y="0"/>
                      <a:pt x="261" y="5"/>
                      <a:pt x="261" y="13"/>
                    </a:cubicBezTo>
                    <a:cubicBezTo>
                      <a:pt x="219" y="538"/>
                      <a:pt x="219" y="538"/>
                      <a:pt x="219" y="538"/>
                    </a:cubicBezTo>
                    <a:cubicBezTo>
                      <a:pt x="4" y="778"/>
                      <a:pt x="4" y="778"/>
                      <a:pt x="4" y="778"/>
                    </a:cubicBezTo>
                    <a:cubicBezTo>
                      <a:pt x="2" y="780"/>
                      <a:pt x="0" y="784"/>
                      <a:pt x="0" y="787"/>
                    </a:cubicBezTo>
                    <a:cubicBezTo>
                      <a:pt x="0" y="1006"/>
                      <a:pt x="0" y="1006"/>
                      <a:pt x="0" y="1006"/>
                    </a:cubicBezTo>
                    <a:cubicBezTo>
                      <a:pt x="0" y="1013"/>
                      <a:pt x="6" y="1020"/>
                      <a:pt x="14" y="1020"/>
                    </a:cubicBezTo>
                    <a:cubicBezTo>
                      <a:pt x="762" y="1020"/>
                      <a:pt x="762" y="1020"/>
                      <a:pt x="762" y="1020"/>
                    </a:cubicBezTo>
                    <a:cubicBezTo>
                      <a:pt x="770" y="1020"/>
                      <a:pt x="776" y="1013"/>
                      <a:pt x="776" y="1006"/>
                    </a:cubicBezTo>
                    <a:cubicBezTo>
                      <a:pt x="776" y="787"/>
                      <a:pt x="776" y="787"/>
                      <a:pt x="776" y="787"/>
                    </a:cubicBezTo>
                    <a:cubicBezTo>
                      <a:pt x="776" y="784"/>
                      <a:pt x="775" y="780"/>
                      <a:pt x="772" y="778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20" name="Freeform 56"/>
              <p:cNvSpPr>
                <a:spLocks/>
              </p:cNvSpPr>
              <p:nvPr/>
            </p:nvSpPr>
            <p:spPr bwMode="auto">
              <a:xfrm>
                <a:off x="7579995" y="4051435"/>
                <a:ext cx="358775" cy="307975"/>
              </a:xfrm>
              <a:custGeom>
                <a:avLst/>
                <a:gdLst>
                  <a:gd name="T0" fmla="*/ 762 w 776"/>
                  <a:gd name="T1" fmla="*/ 0 h 668"/>
                  <a:gd name="T2" fmla="*/ 14 w 776"/>
                  <a:gd name="T3" fmla="*/ 0 h 668"/>
                  <a:gd name="T4" fmla="*/ 0 w 776"/>
                  <a:gd name="T5" fmla="*/ 14 h 668"/>
                  <a:gd name="T6" fmla="*/ 0 w 776"/>
                  <a:gd name="T7" fmla="*/ 654 h 668"/>
                  <a:gd name="T8" fmla="*/ 14 w 776"/>
                  <a:gd name="T9" fmla="*/ 668 h 668"/>
                  <a:gd name="T10" fmla="*/ 762 w 776"/>
                  <a:gd name="T11" fmla="*/ 668 h 668"/>
                  <a:gd name="T12" fmla="*/ 776 w 776"/>
                  <a:gd name="T13" fmla="*/ 654 h 668"/>
                  <a:gd name="T14" fmla="*/ 776 w 776"/>
                  <a:gd name="T15" fmla="*/ 14 h 668"/>
                  <a:gd name="T16" fmla="*/ 762 w 776"/>
                  <a:gd name="T17" fmla="*/ 0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6" h="668">
                    <a:moveTo>
                      <a:pt x="762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654"/>
                      <a:pt x="0" y="654"/>
                      <a:pt x="0" y="654"/>
                    </a:cubicBezTo>
                    <a:cubicBezTo>
                      <a:pt x="0" y="662"/>
                      <a:pt x="6" y="668"/>
                      <a:pt x="14" y="668"/>
                    </a:cubicBezTo>
                    <a:cubicBezTo>
                      <a:pt x="762" y="668"/>
                      <a:pt x="762" y="668"/>
                      <a:pt x="762" y="668"/>
                    </a:cubicBezTo>
                    <a:cubicBezTo>
                      <a:pt x="770" y="668"/>
                      <a:pt x="776" y="662"/>
                      <a:pt x="776" y="654"/>
                    </a:cubicBezTo>
                    <a:cubicBezTo>
                      <a:pt x="776" y="14"/>
                      <a:pt x="776" y="14"/>
                      <a:pt x="776" y="14"/>
                    </a:cubicBezTo>
                    <a:cubicBezTo>
                      <a:pt x="776" y="6"/>
                      <a:pt x="770" y="0"/>
                      <a:pt x="762" y="0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21" name="Freeform 57"/>
              <p:cNvSpPr>
                <a:spLocks/>
              </p:cNvSpPr>
              <p:nvPr/>
            </p:nvSpPr>
            <p:spPr bwMode="auto">
              <a:xfrm>
                <a:off x="7700645" y="3459297"/>
                <a:ext cx="117475" cy="95250"/>
              </a:xfrm>
              <a:custGeom>
                <a:avLst/>
                <a:gdLst>
                  <a:gd name="T0" fmla="*/ 241 w 255"/>
                  <a:gd name="T1" fmla="*/ 0 h 207"/>
                  <a:gd name="T2" fmla="*/ 13 w 255"/>
                  <a:gd name="T3" fmla="*/ 0 h 207"/>
                  <a:gd name="T4" fmla="*/ 0 w 255"/>
                  <a:gd name="T5" fmla="*/ 14 h 207"/>
                  <a:gd name="T6" fmla="*/ 0 w 255"/>
                  <a:gd name="T7" fmla="*/ 194 h 207"/>
                  <a:gd name="T8" fmla="*/ 13 w 255"/>
                  <a:gd name="T9" fmla="*/ 207 h 207"/>
                  <a:gd name="T10" fmla="*/ 241 w 255"/>
                  <a:gd name="T11" fmla="*/ 207 h 207"/>
                  <a:gd name="T12" fmla="*/ 255 w 255"/>
                  <a:gd name="T13" fmla="*/ 194 h 207"/>
                  <a:gd name="T14" fmla="*/ 255 w 255"/>
                  <a:gd name="T15" fmla="*/ 14 h 207"/>
                  <a:gd name="T16" fmla="*/ 241 w 255"/>
                  <a:gd name="T1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5" h="207">
                    <a:moveTo>
                      <a:pt x="24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201"/>
                      <a:pt x="6" y="207"/>
                      <a:pt x="13" y="207"/>
                    </a:cubicBezTo>
                    <a:cubicBezTo>
                      <a:pt x="241" y="207"/>
                      <a:pt x="241" y="207"/>
                      <a:pt x="241" y="207"/>
                    </a:cubicBezTo>
                    <a:cubicBezTo>
                      <a:pt x="248" y="207"/>
                      <a:pt x="255" y="201"/>
                      <a:pt x="255" y="194"/>
                    </a:cubicBezTo>
                    <a:cubicBezTo>
                      <a:pt x="255" y="14"/>
                      <a:pt x="255" y="14"/>
                      <a:pt x="255" y="14"/>
                    </a:cubicBezTo>
                    <a:cubicBezTo>
                      <a:pt x="255" y="6"/>
                      <a:pt x="248" y="0"/>
                      <a:pt x="241" y="0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grpSp>
        <p:nvGrpSpPr>
          <p:cNvPr id="135" name="그룹 134"/>
          <p:cNvGrpSpPr/>
          <p:nvPr/>
        </p:nvGrpSpPr>
        <p:grpSpPr>
          <a:xfrm>
            <a:off x="9132768" y="3055809"/>
            <a:ext cx="1037159" cy="1060376"/>
            <a:chOff x="2011363" y="4718045"/>
            <a:chExt cx="1560515" cy="1595443"/>
          </a:xfrm>
        </p:grpSpPr>
        <p:sp>
          <p:nvSpPr>
            <p:cNvPr id="136" name="Freeform 45"/>
            <p:cNvSpPr>
              <a:spLocks/>
            </p:cNvSpPr>
            <p:nvPr/>
          </p:nvSpPr>
          <p:spPr bwMode="auto">
            <a:xfrm>
              <a:off x="2681291" y="5737219"/>
              <a:ext cx="215900" cy="374650"/>
            </a:xfrm>
            <a:custGeom>
              <a:avLst/>
              <a:gdLst>
                <a:gd name="T0" fmla="*/ 83 w 264"/>
                <a:gd name="T1" fmla="*/ 223 h 459"/>
                <a:gd name="T2" fmla="*/ 25 w 264"/>
                <a:gd name="T3" fmla="*/ 459 h 459"/>
                <a:gd name="T4" fmla="*/ 209 w 264"/>
                <a:gd name="T5" fmla="*/ 328 h 459"/>
                <a:gd name="T6" fmla="*/ 184 w 264"/>
                <a:gd name="T7" fmla="*/ 223 h 459"/>
                <a:gd name="T8" fmla="*/ 261 w 264"/>
                <a:gd name="T9" fmla="*/ 132 h 459"/>
                <a:gd name="T10" fmla="*/ 264 w 264"/>
                <a:gd name="T11" fmla="*/ 121 h 459"/>
                <a:gd name="T12" fmla="*/ 215 w 264"/>
                <a:gd name="T13" fmla="*/ 6 h 459"/>
                <a:gd name="T14" fmla="*/ 206 w 264"/>
                <a:gd name="T15" fmla="*/ 0 h 459"/>
                <a:gd name="T16" fmla="*/ 58 w 264"/>
                <a:gd name="T17" fmla="*/ 0 h 459"/>
                <a:gd name="T18" fmla="*/ 50 w 264"/>
                <a:gd name="T19" fmla="*/ 6 h 459"/>
                <a:gd name="T20" fmla="*/ 3 w 264"/>
                <a:gd name="T21" fmla="*/ 124 h 459"/>
                <a:gd name="T22" fmla="*/ 6 w 264"/>
                <a:gd name="T23" fmla="*/ 135 h 459"/>
                <a:gd name="T24" fmla="*/ 83 w 264"/>
                <a:gd name="T25" fmla="*/ 22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4" h="459">
                  <a:moveTo>
                    <a:pt x="83" y="223"/>
                  </a:moveTo>
                  <a:cubicBezTo>
                    <a:pt x="25" y="459"/>
                    <a:pt x="25" y="459"/>
                    <a:pt x="25" y="459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184" y="223"/>
                    <a:pt x="184" y="223"/>
                    <a:pt x="184" y="223"/>
                  </a:cubicBezTo>
                  <a:cubicBezTo>
                    <a:pt x="261" y="132"/>
                    <a:pt x="261" y="132"/>
                    <a:pt x="261" y="132"/>
                  </a:cubicBezTo>
                  <a:cubicBezTo>
                    <a:pt x="264" y="130"/>
                    <a:pt x="264" y="124"/>
                    <a:pt x="264" y="121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2" y="3"/>
                    <a:pt x="209" y="0"/>
                    <a:pt x="20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2" y="3"/>
                    <a:pt x="50" y="6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0" y="127"/>
                    <a:pt x="3" y="132"/>
                    <a:pt x="6" y="135"/>
                  </a:cubicBezTo>
                  <a:lnTo>
                    <a:pt x="83" y="223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37" name="Freeform 46"/>
            <p:cNvSpPr>
              <a:spLocks noEditPoints="1"/>
            </p:cNvSpPr>
            <p:nvPr/>
          </p:nvSpPr>
          <p:spPr bwMode="auto">
            <a:xfrm>
              <a:off x="2355852" y="4718045"/>
              <a:ext cx="871538" cy="871537"/>
            </a:xfrm>
            <a:custGeom>
              <a:avLst/>
              <a:gdLst>
                <a:gd name="T0" fmla="*/ 533 w 1066"/>
                <a:gd name="T1" fmla="*/ 0 h 1066"/>
                <a:gd name="T2" fmla="*/ 0 w 1066"/>
                <a:gd name="T3" fmla="*/ 533 h 1066"/>
                <a:gd name="T4" fmla="*/ 533 w 1066"/>
                <a:gd name="T5" fmla="*/ 1066 h 1066"/>
                <a:gd name="T6" fmla="*/ 1066 w 1066"/>
                <a:gd name="T7" fmla="*/ 533 h 1066"/>
                <a:gd name="T8" fmla="*/ 533 w 1066"/>
                <a:gd name="T9" fmla="*/ 0 h 1066"/>
                <a:gd name="T10" fmla="*/ 533 w 1066"/>
                <a:gd name="T11" fmla="*/ 942 h 1066"/>
                <a:gd name="T12" fmla="*/ 121 w 1066"/>
                <a:gd name="T13" fmla="*/ 530 h 1066"/>
                <a:gd name="T14" fmla="*/ 134 w 1066"/>
                <a:gd name="T15" fmla="*/ 428 h 1066"/>
                <a:gd name="T16" fmla="*/ 371 w 1066"/>
                <a:gd name="T17" fmla="*/ 486 h 1066"/>
                <a:gd name="T18" fmla="*/ 596 w 1066"/>
                <a:gd name="T19" fmla="*/ 417 h 1066"/>
                <a:gd name="T20" fmla="*/ 931 w 1066"/>
                <a:gd name="T21" fmla="*/ 412 h 1066"/>
                <a:gd name="T22" fmla="*/ 948 w 1066"/>
                <a:gd name="T23" fmla="*/ 530 h 1066"/>
                <a:gd name="T24" fmla="*/ 533 w 1066"/>
                <a:gd name="T25" fmla="*/ 94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6" h="1066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27"/>
                    <a:pt x="239" y="1066"/>
                    <a:pt x="533" y="1066"/>
                  </a:cubicBezTo>
                  <a:cubicBezTo>
                    <a:pt x="827" y="1066"/>
                    <a:pt x="1066" y="827"/>
                    <a:pt x="1066" y="533"/>
                  </a:cubicBezTo>
                  <a:cubicBezTo>
                    <a:pt x="1063" y="236"/>
                    <a:pt x="827" y="0"/>
                    <a:pt x="533" y="0"/>
                  </a:cubicBezTo>
                  <a:close/>
                  <a:moveTo>
                    <a:pt x="533" y="942"/>
                  </a:moveTo>
                  <a:cubicBezTo>
                    <a:pt x="305" y="942"/>
                    <a:pt x="121" y="758"/>
                    <a:pt x="121" y="530"/>
                  </a:cubicBezTo>
                  <a:cubicBezTo>
                    <a:pt x="121" y="494"/>
                    <a:pt x="126" y="461"/>
                    <a:pt x="134" y="428"/>
                  </a:cubicBezTo>
                  <a:cubicBezTo>
                    <a:pt x="184" y="453"/>
                    <a:pt x="272" y="486"/>
                    <a:pt x="371" y="486"/>
                  </a:cubicBezTo>
                  <a:cubicBezTo>
                    <a:pt x="442" y="486"/>
                    <a:pt x="522" y="470"/>
                    <a:pt x="596" y="417"/>
                  </a:cubicBezTo>
                  <a:cubicBezTo>
                    <a:pt x="604" y="412"/>
                    <a:pt x="786" y="283"/>
                    <a:pt x="931" y="412"/>
                  </a:cubicBezTo>
                  <a:cubicBezTo>
                    <a:pt x="942" y="450"/>
                    <a:pt x="948" y="489"/>
                    <a:pt x="948" y="530"/>
                  </a:cubicBezTo>
                  <a:cubicBezTo>
                    <a:pt x="945" y="758"/>
                    <a:pt x="761" y="942"/>
                    <a:pt x="533" y="942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38" name="Freeform 47"/>
            <p:cNvSpPr>
              <a:spLocks/>
            </p:cNvSpPr>
            <p:nvPr/>
          </p:nvSpPr>
          <p:spPr bwMode="auto">
            <a:xfrm>
              <a:off x="2776540" y="6219818"/>
              <a:ext cx="150813" cy="93663"/>
            </a:xfrm>
            <a:custGeom>
              <a:avLst/>
              <a:gdLst>
                <a:gd name="T0" fmla="*/ 95 w 95"/>
                <a:gd name="T1" fmla="*/ 59 h 59"/>
                <a:gd name="T2" fmla="*/ 82 w 95"/>
                <a:gd name="T3" fmla="*/ 0 h 59"/>
                <a:gd name="T4" fmla="*/ 0 w 95"/>
                <a:gd name="T5" fmla="*/ 59 h 59"/>
                <a:gd name="T6" fmla="*/ 95 w 95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59">
                  <a:moveTo>
                    <a:pt x="95" y="59"/>
                  </a:moveTo>
                  <a:lnTo>
                    <a:pt x="82" y="0"/>
                  </a:lnTo>
                  <a:lnTo>
                    <a:pt x="0" y="59"/>
                  </a:lnTo>
                  <a:lnTo>
                    <a:pt x="95" y="5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39" name="Freeform 48"/>
            <p:cNvSpPr>
              <a:spLocks/>
            </p:cNvSpPr>
            <p:nvPr/>
          </p:nvSpPr>
          <p:spPr bwMode="auto">
            <a:xfrm>
              <a:off x="2654303" y="6061068"/>
              <a:ext cx="238126" cy="252413"/>
            </a:xfrm>
            <a:custGeom>
              <a:avLst/>
              <a:gdLst>
                <a:gd name="T0" fmla="*/ 19 w 150"/>
                <a:gd name="T1" fmla="*/ 159 h 159"/>
                <a:gd name="T2" fmla="*/ 150 w 150"/>
                <a:gd name="T3" fmla="*/ 66 h 159"/>
                <a:gd name="T4" fmla="*/ 134 w 150"/>
                <a:gd name="T5" fmla="*/ 0 h 159"/>
                <a:gd name="T6" fmla="*/ 19 w 150"/>
                <a:gd name="T7" fmla="*/ 82 h 159"/>
                <a:gd name="T8" fmla="*/ 0 w 150"/>
                <a:gd name="T9" fmla="*/ 159 h 159"/>
                <a:gd name="T10" fmla="*/ 19 w 150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59">
                  <a:moveTo>
                    <a:pt x="19" y="159"/>
                  </a:moveTo>
                  <a:lnTo>
                    <a:pt x="150" y="66"/>
                  </a:lnTo>
                  <a:lnTo>
                    <a:pt x="134" y="0"/>
                  </a:lnTo>
                  <a:lnTo>
                    <a:pt x="19" y="82"/>
                  </a:lnTo>
                  <a:lnTo>
                    <a:pt x="0" y="159"/>
                  </a:lnTo>
                  <a:lnTo>
                    <a:pt x="19" y="15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40" name="Freeform 49"/>
            <p:cNvSpPr>
              <a:spLocks/>
            </p:cNvSpPr>
            <p:nvPr/>
          </p:nvSpPr>
          <p:spPr bwMode="auto">
            <a:xfrm>
              <a:off x="3008315" y="5737222"/>
              <a:ext cx="563563" cy="576263"/>
            </a:xfrm>
            <a:custGeom>
              <a:avLst/>
              <a:gdLst>
                <a:gd name="T0" fmla="*/ 690 w 690"/>
                <a:gd name="T1" fmla="*/ 704 h 704"/>
                <a:gd name="T2" fmla="*/ 690 w 690"/>
                <a:gd name="T3" fmla="*/ 462 h 704"/>
                <a:gd name="T4" fmla="*/ 228 w 690"/>
                <a:gd name="T5" fmla="*/ 0 h 704"/>
                <a:gd name="T6" fmla="*/ 214 w 690"/>
                <a:gd name="T7" fmla="*/ 0 h 704"/>
                <a:gd name="T8" fmla="*/ 0 w 690"/>
                <a:gd name="T9" fmla="*/ 704 h 704"/>
                <a:gd name="T10" fmla="*/ 690 w 690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0" h="704">
                  <a:moveTo>
                    <a:pt x="690" y="704"/>
                  </a:moveTo>
                  <a:cubicBezTo>
                    <a:pt x="690" y="462"/>
                    <a:pt x="690" y="462"/>
                    <a:pt x="690" y="462"/>
                  </a:cubicBezTo>
                  <a:cubicBezTo>
                    <a:pt x="690" y="207"/>
                    <a:pt x="484" y="0"/>
                    <a:pt x="228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0" y="704"/>
                    <a:pt x="0" y="704"/>
                    <a:pt x="0" y="704"/>
                  </a:cubicBezTo>
                  <a:lnTo>
                    <a:pt x="690" y="704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41" name="Freeform 50"/>
            <p:cNvSpPr>
              <a:spLocks/>
            </p:cNvSpPr>
            <p:nvPr/>
          </p:nvSpPr>
          <p:spPr bwMode="auto">
            <a:xfrm>
              <a:off x="2011363" y="5737225"/>
              <a:ext cx="560387" cy="576263"/>
            </a:xfrm>
            <a:custGeom>
              <a:avLst/>
              <a:gdLst>
                <a:gd name="T0" fmla="*/ 685 w 685"/>
                <a:gd name="T1" fmla="*/ 704 h 704"/>
                <a:gd name="T2" fmla="*/ 481 w 685"/>
                <a:gd name="T3" fmla="*/ 0 h 704"/>
                <a:gd name="T4" fmla="*/ 462 w 685"/>
                <a:gd name="T5" fmla="*/ 0 h 704"/>
                <a:gd name="T6" fmla="*/ 0 w 685"/>
                <a:gd name="T7" fmla="*/ 462 h 704"/>
                <a:gd name="T8" fmla="*/ 0 w 685"/>
                <a:gd name="T9" fmla="*/ 704 h 704"/>
                <a:gd name="T10" fmla="*/ 685 w 685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5" h="704">
                  <a:moveTo>
                    <a:pt x="685" y="704"/>
                  </a:moveTo>
                  <a:cubicBezTo>
                    <a:pt x="481" y="0"/>
                    <a:pt x="481" y="0"/>
                    <a:pt x="481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206" y="0"/>
                    <a:pt x="0" y="207"/>
                    <a:pt x="0" y="46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685" y="704"/>
                    <a:pt x="685" y="704"/>
                    <a:pt x="685" y="704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132" name="Freeform 5"/>
          <p:cNvSpPr>
            <a:spLocks/>
          </p:cNvSpPr>
          <p:nvPr/>
        </p:nvSpPr>
        <p:spPr bwMode="auto">
          <a:xfrm flipH="1">
            <a:off x="10108914" y="2785945"/>
            <a:ext cx="875106" cy="874456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grpSp>
        <p:nvGrpSpPr>
          <p:cNvPr id="190" name="그룹 189"/>
          <p:cNvGrpSpPr/>
          <p:nvPr/>
        </p:nvGrpSpPr>
        <p:grpSpPr>
          <a:xfrm>
            <a:off x="10188444" y="2834978"/>
            <a:ext cx="763275" cy="734346"/>
            <a:chOff x="9266459" y="4908053"/>
            <a:chExt cx="1089025" cy="1047750"/>
          </a:xfrm>
          <a:solidFill>
            <a:schemeClr val="tx1">
              <a:alpha val="18000"/>
            </a:schemeClr>
          </a:solidFill>
        </p:grpSpPr>
        <p:sp>
          <p:nvSpPr>
            <p:cNvPr id="184" name="Freeform 70"/>
            <p:cNvSpPr>
              <a:spLocks/>
            </p:cNvSpPr>
            <p:nvPr/>
          </p:nvSpPr>
          <p:spPr bwMode="auto">
            <a:xfrm>
              <a:off x="9509346" y="5676403"/>
              <a:ext cx="166688" cy="169863"/>
            </a:xfrm>
            <a:custGeom>
              <a:avLst/>
              <a:gdLst>
                <a:gd name="T0" fmla="*/ 34 w 44"/>
                <a:gd name="T1" fmla="*/ 7 h 45"/>
                <a:gd name="T2" fmla="*/ 6 w 44"/>
                <a:gd name="T3" fmla="*/ 11 h 45"/>
                <a:gd name="T4" fmla="*/ 10 w 44"/>
                <a:gd name="T5" fmla="*/ 39 h 45"/>
                <a:gd name="T6" fmla="*/ 38 w 44"/>
                <a:gd name="T7" fmla="*/ 34 h 45"/>
                <a:gd name="T8" fmla="*/ 34 w 44"/>
                <a:gd name="T9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34" y="7"/>
                  </a:moveTo>
                  <a:cubicBezTo>
                    <a:pt x="25" y="0"/>
                    <a:pt x="12" y="2"/>
                    <a:pt x="6" y="11"/>
                  </a:cubicBezTo>
                  <a:cubicBezTo>
                    <a:pt x="0" y="20"/>
                    <a:pt x="1" y="32"/>
                    <a:pt x="10" y="39"/>
                  </a:cubicBezTo>
                  <a:cubicBezTo>
                    <a:pt x="19" y="45"/>
                    <a:pt x="32" y="43"/>
                    <a:pt x="38" y="34"/>
                  </a:cubicBezTo>
                  <a:cubicBezTo>
                    <a:pt x="44" y="26"/>
                    <a:pt x="42" y="13"/>
                    <a:pt x="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5" name="Oval 71"/>
            <p:cNvSpPr>
              <a:spLocks noChangeArrowheads="1"/>
            </p:cNvSpPr>
            <p:nvPr/>
          </p:nvSpPr>
          <p:spPr bwMode="auto">
            <a:xfrm>
              <a:off x="9718896" y="4979491"/>
              <a:ext cx="147638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6" name="Freeform 72"/>
            <p:cNvSpPr>
              <a:spLocks/>
            </p:cNvSpPr>
            <p:nvPr/>
          </p:nvSpPr>
          <p:spPr bwMode="auto">
            <a:xfrm>
              <a:off x="9350596" y="5252541"/>
              <a:ext cx="169863" cy="166688"/>
            </a:xfrm>
            <a:custGeom>
              <a:avLst/>
              <a:gdLst>
                <a:gd name="T0" fmla="*/ 29 w 45"/>
                <a:gd name="T1" fmla="*/ 3 h 44"/>
                <a:gd name="T2" fmla="*/ 4 w 45"/>
                <a:gd name="T3" fmla="*/ 16 h 44"/>
                <a:gd name="T4" fmla="*/ 16 w 45"/>
                <a:gd name="T5" fmla="*/ 41 h 44"/>
                <a:gd name="T6" fmla="*/ 41 w 45"/>
                <a:gd name="T7" fmla="*/ 28 h 44"/>
                <a:gd name="T8" fmla="*/ 29 w 45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4">
                  <a:moveTo>
                    <a:pt x="29" y="3"/>
                  </a:moveTo>
                  <a:cubicBezTo>
                    <a:pt x="18" y="0"/>
                    <a:pt x="7" y="5"/>
                    <a:pt x="4" y="16"/>
                  </a:cubicBezTo>
                  <a:cubicBezTo>
                    <a:pt x="0" y="26"/>
                    <a:pt x="6" y="37"/>
                    <a:pt x="16" y="41"/>
                  </a:cubicBezTo>
                  <a:cubicBezTo>
                    <a:pt x="27" y="44"/>
                    <a:pt x="38" y="38"/>
                    <a:pt x="41" y="28"/>
                  </a:cubicBezTo>
                  <a:cubicBezTo>
                    <a:pt x="45" y="18"/>
                    <a:pt x="39" y="7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7" name="Freeform 73"/>
            <p:cNvSpPr>
              <a:spLocks/>
            </p:cNvSpPr>
            <p:nvPr/>
          </p:nvSpPr>
          <p:spPr bwMode="auto">
            <a:xfrm>
              <a:off x="9960196" y="5660528"/>
              <a:ext cx="171450" cy="171450"/>
            </a:xfrm>
            <a:custGeom>
              <a:avLst/>
              <a:gdLst>
                <a:gd name="T0" fmla="*/ 6 w 45"/>
                <a:gd name="T1" fmla="*/ 34 h 45"/>
                <a:gd name="T2" fmla="*/ 34 w 45"/>
                <a:gd name="T3" fmla="*/ 38 h 45"/>
                <a:gd name="T4" fmla="*/ 38 w 45"/>
                <a:gd name="T5" fmla="*/ 11 h 45"/>
                <a:gd name="T6" fmla="*/ 11 w 45"/>
                <a:gd name="T7" fmla="*/ 6 h 45"/>
                <a:gd name="T8" fmla="*/ 6 w 45"/>
                <a:gd name="T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6" y="34"/>
                  </a:moveTo>
                  <a:cubicBezTo>
                    <a:pt x="13" y="43"/>
                    <a:pt x="25" y="45"/>
                    <a:pt x="34" y="38"/>
                  </a:cubicBezTo>
                  <a:cubicBezTo>
                    <a:pt x="43" y="32"/>
                    <a:pt x="45" y="19"/>
                    <a:pt x="38" y="11"/>
                  </a:cubicBezTo>
                  <a:cubicBezTo>
                    <a:pt x="32" y="2"/>
                    <a:pt x="20" y="0"/>
                    <a:pt x="11" y="6"/>
                  </a:cubicBezTo>
                  <a:cubicBezTo>
                    <a:pt x="2" y="13"/>
                    <a:pt x="0" y="25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8" name="Freeform 74"/>
            <p:cNvSpPr>
              <a:spLocks noEditPoints="1"/>
            </p:cNvSpPr>
            <p:nvPr/>
          </p:nvSpPr>
          <p:spPr bwMode="auto">
            <a:xfrm>
              <a:off x="9266459" y="4908053"/>
              <a:ext cx="1089025" cy="1047750"/>
            </a:xfrm>
            <a:custGeom>
              <a:avLst/>
              <a:gdLst>
                <a:gd name="T0" fmla="*/ 217 w 287"/>
                <a:gd name="T1" fmla="*/ 49 h 277"/>
                <a:gd name="T2" fmla="*/ 146 w 287"/>
                <a:gd name="T3" fmla="*/ 0 h 277"/>
                <a:gd name="T4" fmla="*/ 77 w 287"/>
                <a:gd name="T5" fmla="*/ 41 h 277"/>
                <a:gd name="T6" fmla="*/ 9 w 287"/>
                <a:gd name="T7" fmla="*/ 94 h 277"/>
                <a:gd name="T8" fmla="*/ 28 w 287"/>
                <a:gd name="T9" fmla="*/ 172 h 277"/>
                <a:gd name="T10" fmla="*/ 57 w 287"/>
                <a:gd name="T11" fmla="*/ 253 h 277"/>
                <a:gd name="T12" fmla="*/ 139 w 287"/>
                <a:gd name="T13" fmla="*/ 262 h 277"/>
                <a:gd name="T14" fmla="*/ 254 w 287"/>
                <a:gd name="T15" fmla="*/ 183 h 277"/>
                <a:gd name="T16" fmla="*/ 277 w 287"/>
                <a:gd name="T17" fmla="*/ 101 h 277"/>
                <a:gd name="T18" fmla="*/ 69 w 287"/>
                <a:gd name="T19" fmla="*/ 67 h 277"/>
                <a:gd name="T20" fmla="*/ 46 w 287"/>
                <a:gd name="T21" fmla="*/ 186 h 277"/>
                <a:gd name="T22" fmla="*/ 46 w 287"/>
                <a:gd name="T23" fmla="*/ 186 h 277"/>
                <a:gd name="T24" fmla="*/ 239 w 287"/>
                <a:gd name="T25" fmla="*/ 132 h 277"/>
                <a:gd name="T26" fmla="*/ 234 w 287"/>
                <a:gd name="T27" fmla="*/ 144 h 277"/>
                <a:gd name="T28" fmla="*/ 206 w 287"/>
                <a:gd name="T29" fmla="*/ 173 h 277"/>
                <a:gd name="T30" fmla="*/ 226 w 287"/>
                <a:gd name="T31" fmla="*/ 206 h 277"/>
                <a:gd name="T32" fmla="*/ 185 w 287"/>
                <a:gd name="T33" fmla="*/ 236 h 277"/>
                <a:gd name="T34" fmla="*/ 168 w 287"/>
                <a:gd name="T35" fmla="*/ 229 h 277"/>
                <a:gd name="T36" fmla="*/ 132 w 287"/>
                <a:gd name="T37" fmla="*/ 212 h 277"/>
                <a:gd name="T38" fmla="*/ 107 w 287"/>
                <a:gd name="T39" fmla="*/ 241 h 277"/>
                <a:gd name="T40" fmla="*/ 65 w 287"/>
                <a:gd name="T41" fmla="*/ 211 h 277"/>
                <a:gd name="T42" fmla="*/ 67 w 287"/>
                <a:gd name="T43" fmla="*/ 193 h 277"/>
                <a:gd name="T44" fmla="*/ 64 w 287"/>
                <a:gd name="T45" fmla="*/ 192 h 277"/>
                <a:gd name="T46" fmla="*/ 72 w 287"/>
                <a:gd name="T47" fmla="*/ 152 h 277"/>
                <a:gd name="T48" fmla="*/ 37 w 287"/>
                <a:gd name="T49" fmla="*/ 137 h 277"/>
                <a:gd name="T50" fmla="*/ 52 w 287"/>
                <a:gd name="T51" fmla="*/ 89 h 277"/>
                <a:gd name="T52" fmla="*/ 70 w 287"/>
                <a:gd name="T53" fmla="*/ 85 h 277"/>
                <a:gd name="T54" fmla="*/ 89 w 287"/>
                <a:gd name="T55" fmla="*/ 98 h 277"/>
                <a:gd name="T56" fmla="*/ 118 w 287"/>
                <a:gd name="T57" fmla="*/ 54 h 277"/>
                <a:gd name="T58" fmla="*/ 139 w 287"/>
                <a:gd name="T59" fmla="*/ 14 h 277"/>
                <a:gd name="T60" fmla="*/ 163 w 287"/>
                <a:gd name="T61" fmla="*/ 46 h 277"/>
                <a:gd name="T62" fmla="*/ 167 w 287"/>
                <a:gd name="T63" fmla="*/ 77 h 277"/>
                <a:gd name="T64" fmla="*/ 217 w 287"/>
                <a:gd name="T65" fmla="*/ 92 h 277"/>
                <a:gd name="T66" fmla="*/ 262 w 287"/>
                <a:gd name="T67" fmla="*/ 9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7" h="277">
                  <a:moveTo>
                    <a:pt x="277" y="101"/>
                  </a:moveTo>
                  <a:cubicBezTo>
                    <a:pt x="268" y="73"/>
                    <a:pt x="244" y="53"/>
                    <a:pt x="217" y="49"/>
                  </a:cubicBezTo>
                  <a:cubicBezTo>
                    <a:pt x="217" y="47"/>
                    <a:pt x="217" y="46"/>
                    <a:pt x="216" y="45"/>
                  </a:cubicBezTo>
                  <a:cubicBezTo>
                    <a:pt x="203" y="18"/>
                    <a:pt x="176" y="0"/>
                    <a:pt x="146" y="0"/>
                  </a:cubicBezTo>
                  <a:cubicBezTo>
                    <a:pt x="114" y="0"/>
                    <a:pt x="87" y="19"/>
                    <a:pt x="75" y="46"/>
                  </a:cubicBezTo>
                  <a:cubicBezTo>
                    <a:pt x="76" y="43"/>
                    <a:pt x="77" y="41"/>
                    <a:pt x="77" y="41"/>
                  </a:cubicBezTo>
                  <a:cubicBezTo>
                    <a:pt x="76" y="41"/>
                    <a:pt x="75" y="41"/>
                    <a:pt x="74" y="41"/>
                  </a:cubicBezTo>
                  <a:cubicBezTo>
                    <a:pt x="44" y="45"/>
                    <a:pt x="19" y="66"/>
                    <a:pt x="9" y="94"/>
                  </a:cubicBezTo>
                  <a:cubicBezTo>
                    <a:pt x="0" y="124"/>
                    <a:pt x="9" y="155"/>
                    <a:pt x="31" y="175"/>
                  </a:cubicBezTo>
                  <a:cubicBezTo>
                    <a:pt x="29" y="173"/>
                    <a:pt x="28" y="172"/>
                    <a:pt x="28" y="172"/>
                  </a:cubicBezTo>
                  <a:cubicBezTo>
                    <a:pt x="27" y="173"/>
                    <a:pt x="27" y="174"/>
                    <a:pt x="27" y="176"/>
                  </a:cubicBezTo>
                  <a:cubicBezTo>
                    <a:pt x="21" y="205"/>
                    <a:pt x="33" y="236"/>
                    <a:pt x="57" y="253"/>
                  </a:cubicBezTo>
                  <a:cubicBezTo>
                    <a:pt x="81" y="271"/>
                    <a:pt x="112" y="272"/>
                    <a:pt x="137" y="260"/>
                  </a:cubicBezTo>
                  <a:cubicBezTo>
                    <a:pt x="138" y="261"/>
                    <a:pt x="138" y="261"/>
                    <a:pt x="139" y="262"/>
                  </a:cubicBezTo>
                  <a:cubicBezTo>
                    <a:pt x="166" y="277"/>
                    <a:pt x="198" y="275"/>
                    <a:pt x="223" y="257"/>
                  </a:cubicBezTo>
                  <a:cubicBezTo>
                    <a:pt x="247" y="240"/>
                    <a:pt x="257" y="211"/>
                    <a:pt x="254" y="183"/>
                  </a:cubicBezTo>
                  <a:cubicBezTo>
                    <a:pt x="255" y="183"/>
                    <a:pt x="255" y="182"/>
                    <a:pt x="256" y="181"/>
                  </a:cubicBezTo>
                  <a:cubicBezTo>
                    <a:pt x="278" y="161"/>
                    <a:pt x="287" y="129"/>
                    <a:pt x="277" y="101"/>
                  </a:cubicBezTo>
                  <a:close/>
                  <a:moveTo>
                    <a:pt x="69" y="67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69" y="67"/>
                    <a:pt x="69" y="67"/>
                    <a:pt x="69" y="67"/>
                  </a:cubicBezTo>
                  <a:close/>
                  <a:moveTo>
                    <a:pt x="46" y="186"/>
                  </a:moveTo>
                  <a:cubicBezTo>
                    <a:pt x="50" y="188"/>
                    <a:pt x="54" y="190"/>
                    <a:pt x="58" y="191"/>
                  </a:cubicBezTo>
                  <a:cubicBezTo>
                    <a:pt x="54" y="190"/>
                    <a:pt x="50" y="188"/>
                    <a:pt x="46" y="186"/>
                  </a:cubicBezTo>
                  <a:close/>
                  <a:moveTo>
                    <a:pt x="246" y="130"/>
                  </a:moveTo>
                  <a:cubicBezTo>
                    <a:pt x="244" y="131"/>
                    <a:pt x="241" y="131"/>
                    <a:pt x="239" y="132"/>
                  </a:cubicBezTo>
                  <a:cubicBezTo>
                    <a:pt x="238" y="136"/>
                    <a:pt x="236" y="140"/>
                    <a:pt x="234" y="144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27" y="139"/>
                    <a:pt x="218" y="139"/>
                    <a:pt x="211" y="144"/>
                  </a:cubicBezTo>
                  <a:cubicBezTo>
                    <a:pt x="201" y="151"/>
                    <a:pt x="199" y="164"/>
                    <a:pt x="206" y="173"/>
                  </a:cubicBezTo>
                  <a:cubicBezTo>
                    <a:pt x="211" y="180"/>
                    <a:pt x="213" y="189"/>
                    <a:pt x="213" y="197"/>
                  </a:cubicBezTo>
                  <a:cubicBezTo>
                    <a:pt x="218" y="198"/>
                    <a:pt x="223" y="202"/>
                    <a:pt x="226" y="206"/>
                  </a:cubicBezTo>
                  <a:cubicBezTo>
                    <a:pt x="234" y="218"/>
                    <a:pt x="232" y="233"/>
                    <a:pt x="220" y="242"/>
                  </a:cubicBezTo>
                  <a:cubicBezTo>
                    <a:pt x="209" y="250"/>
                    <a:pt x="193" y="247"/>
                    <a:pt x="185" y="236"/>
                  </a:cubicBezTo>
                  <a:cubicBezTo>
                    <a:pt x="183" y="234"/>
                    <a:pt x="182" y="232"/>
                    <a:pt x="181" y="230"/>
                  </a:cubicBezTo>
                  <a:cubicBezTo>
                    <a:pt x="177" y="230"/>
                    <a:pt x="173" y="230"/>
                    <a:pt x="168" y="229"/>
                  </a:cubicBezTo>
                  <a:cubicBezTo>
                    <a:pt x="170" y="221"/>
                    <a:pt x="168" y="212"/>
                    <a:pt x="161" y="207"/>
                  </a:cubicBezTo>
                  <a:cubicBezTo>
                    <a:pt x="151" y="200"/>
                    <a:pt x="138" y="203"/>
                    <a:pt x="132" y="212"/>
                  </a:cubicBezTo>
                  <a:cubicBezTo>
                    <a:pt x="126" y="219"/>
                    <a:pt x="119" y="223"/>
                    <a:pt x="111" y="225"/>
                  </a:cubicBezTo>
                  <a:cubicBezTo>
                    <a:pt x="111" y="231"/>
                    <a:pt x="110" y="236"/>
                    <a:pt x="107" y="241"/>
                  </a:cubicBezTo>
                  <a:cubicBezTo>
                    <a:pt x="98" y="252"/>
                    <a:pt x="82" y="255"/>
                    <a:pt x="71" y="246"/>
                  </a:cubicBezTo>
                  <a:cubicBezTo>
                    <a:pt x="60" y="238"/>
                    <a:pt x="57" y="222"/>
                    <a:pt x="65" y="211"/>
                  </a:cubicBezTo>
                  <a:cubicBezTo>
                    <a:pt x="67" y="209"/>
                    <a:pt x="68" y="207"/>
                    <a:pt x="70" y="206"/>
                  </a:cubicBezTo>
                  <a:cubicBezTo>
                    <a:pt x="68" y="202"/>
                    <a:pt x="67" y="197"/>
                    <a:pt x="67" y="193"/>
                  </a:cubicBezTo>
                  <a:cubicBezTo>
                    <a:pt x="67" y="193"/>
                    <a:pt x="67" y="193"/>
                    <a:pt x="67" y="193"/>
                  </a:cubicBezTo>
                  <a:cubicBezTo>
                    <a:pt x="66" y="193"/>
                    <a:pt x="65" y="193"/>
                    <a:pt x="64" y="192"/>
                  </a:cubicBezTo>
                  <a:cubicBezTo>
                    <a:pt x="73" y="193"/>
                    <a:pt x="82" y="188"/>
                    <a:pt x="85" y="178"/>
                  </a:cubicBezTo>
                  <a:cubicBezTo>
                    <a:pt x="89" y="167"/>
                    <a:pt x="83" y="156"/>
                    <a:pt x="72" y="152"/>
                  </a:cubicBezTo>
                  <a:cubicBezTo>
                    <a:pt x="64" y="149"/>
                    <a:pt x="57" y="144"/>
                    <a:pt x="53" y="137"/>
                  </a:cubicBezTo>
                  <a:cubicBezTo>
                    <a:pt x="48" y="139"/>
                    <a:pt x="42" y="139"/>
                    <a:pt x="37" y="137"/>
                  </a:cubicBezTo>
                  <a:cubicBezTo>
                    <a:pt x="23" y="133"/>
                    <a:pt x="16" y="118"/>
                    <a:pt x="20" y="105"/>
                  </a:cubicBezTo>
                  <a:cubicBezTo>
                    <a:pt x="25" y="92"/>
                    <a:pt x="39" y="84"/>
                    <a:pt x="52" y="89"/>
                  </a:cubicBezTo>
                  <a:cubicBezTo>
                    <a:pt x="55" y="90"/>
                    <a:pt x="57" y="91"/>
                    <a:pt x="59" y="92"/>
                  </a:cubicBezTo>
                  <a:cubicBezTo>
                    <a:pt x="62" y="89"/>
                    <a:pt x="66" y="86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3" y="93"/>
                    <a:pt x="80" y="98"/>
                    <a:pt x="89" y="98"/>
                  </a:cubicBezTo>
                  <a:cubicBezTo>
                    <a:pt x="101" y="98"/>
                    <a:pt x="110" y="89"/>
                    <a:pt x="110" y="77"/>
                  </a:cubicBezTo>
                  <a:cubicBezTo>
                    <a:pt x="110" y="69"/>
                    <a:pt x="113" y="61"/>
                    <a:pt x="118" y="54"/>
                  </a:cubicBezTo>
                  <a:cubicBezTo>
                    <a:pt x="115" y="50"/>
                    <a:pt x="113" y="45"/>
                    <a:pt x="113" y="39"/>
                  </a:cubicBezTo>
                  <a:cubicBezTo>
                    <a:pt x="113" y="25"/>
                    <a:pt x="125" y="14"/>
                    <a:pt x="139" y="14"/>
                  </a:cubicBezTo>
                  <a:cubicBezTo>
                    <a:pt x="153" y="14"/>
                    <a:pt x="164" y="25"/>
                    <a:pt x="164" y="39"/>
                  </a:cubicBezTo>
                  <a:cubicBezTo>
                    <a:pt x="164" y="42"/>
                    <a:pt x="164" y="44"/>
                    <a:pt x="163" y="46"/>
                  </a:cubicBezTo>
                  <a:cubicBezTo>
                    <a:pt x="167" y="48"/>
                    <a:pt x="171" y="51"/>
                    <a:pt x="173" y="55"/>
                  </a:cubicBezTo>
                  <a:cubicBezTo>
                    <a:pt x="167" y="60"/>
                    <a:pt x="164" y="69"/>
                    <a:pt x="167" y="77"/>
                  </a:cubicBezTo>
                  <a:cubicBezTo>
                    <a:pt x="170" y="88"/>
                    <a:pt x="182" y="94"/>
                    <a:pt x="193" y="91"/>
                  </a:cubicBezTo>
                  <a:cubicBezTo>
                    <a:pt x="201" y="88"/>
                    <a:pt x="210" y="88"/>
                    <a:pt x="217" y="92"/>
                  </a:cubicBezTo>
                  <a:cubicBezTo>
                    <a:pt x="220" y="87"/>
                    <a:pt x="225" y="84"/>
                    <a:pt x="230" y="82"/>
                  </a:cubicBezTo>
                  <a:cubicBezTo>
                    <a:pt x="243" y="78"/>
                    <a:pt x="258" y="85"/>
                    <a:pt x="262" y="98"/>
                  </a:cubicBezTo>
                  <a:cubicBezTo>
                    <a:pt x="266" y="112"/>
                    <a:pt x="259" y="126"/>
                    <a:pt x="246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9" name="Freeform 75"/>
            <p:cNvSpPr>
              <a:spLocks/>
            </p:cNvSpPr>
            <p:nvPr/>
          </p:nvSpPr>
          <p:spPr bwMode="auto">
            <a:xfrm>
              <a:off x="10085609" y="5225553"/>
              <a:ext cx="166688" cy="166688"/>
            </a:xfrm>
            <a:custGeom>
              <a:avLst/>
              <a:gdLst>
                <a:gd name="T0" fmla="*/ 16 w 44"/>
                <a:gd name="T1" fmla="*/ 3 h 44"/>
                <a:gd name="T2" fmla="*/ 3 w 44"/>
                <a:gd name="T3" fmla="*/ 28 h 44"/>
                <a:gd name="T4" fmla="*/ 28 w 44"/>
                <a:gd name="T5" fmla="*/ 41 h 44"/>
                <a:gd name="T6" fmla="*/ 41 w 44"/>
                <a:gd name="T7" fmla="*/ 16 h 44"/>
                <a:gd name="T8" fmla="*/ 16 w 44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16" y="3"/>
                  </a:moveTo>
                  <a:cubicBezTo>
                    <a:pt x="5" y="7"/>
                    <a:pt x="0" y="18"/>
                    <a:pt x="3" y="28"/>
                  </a:cubicBezTo>
                  <a:cubicBezTo>
                    <a:pt x="7" y="39"/>
                    <a:pt x="18" y="44"/>
                    <a:pt x="28" y="41"/>
                  </a:cubicBezTo>
                  <a:cubicBezTo>
                    <a:pt x="38" y="38"/>
                    <a:pt x="44" y="26"/>
                    <a:pt x="41" y="16"/>
                  </a:cubicBezTo>
                  <a:cubicBezTo>
                    <a:pt x="37" y="6"/>
                    <a:pt x="26" y="0"/>
                    <a:pt x="1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80" name="그룹 179"/>
          <p:cNvGrpSpPr/>
          <p:nvPr/>
        </p:nvGrpSpPr>
        <p:grpSpPr>
          <a:xfrm>
            <a:off x="10334043" y="2988914"/>
            <a:ext cx="467512" cy="455031"/>
            <a:chOff x="9991726" y="4568826"/>
            <a:chExt cx="1474787" cy="1304924"/>
          </a:xfrm>
          <a:solidFill>
            <a:schemeClr val="bg1"/>
          </a:solidFill>
        </p:grpSpPr>
        <p:sp>
          <p:nvSpPr>
            <p:cNvPr id="174" name="Freeform 61"/>
            <p:cNvSpPr>
              <a:spLocks/>
            </p:cNvSpPr>
            <p:nvPr/>
          </p:nvSpPr>
          <p:spPr bwMode="auto">
            <a:xfrm>
              <a:off x="10861676" y="4887913"/>
              <a:ext cx="180975" cy="255587"/>
            </a:xfrm>
            <a:custGeom>
              <a:avLst/>
              <a:gdLst>
                <a:gd name="T0" fmla="*/ 267 w 326"/>
                <a:gd name="T1" fmla="*/ 157 h 457"/>
                <a:gd name="T2" fmla="*/ 0 w 326"/>
                <a:gd name="T3" fmla="*/ 19 h 457"/>
                <a:gd name="T4" fmla="*/ 253 w 326"/>
                <a:gd name="T5" fmla="*/ 457 h 457"/>
                <a:gd name="T6" fmla="*/ 267 w 326"/>
                <a:gd name="T7" fmla="*/ 1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6" h="457">
                  <a:moveTo>
                    <a:pt x="267" y="157"/>
                  </a:moveTo>
                  <a:cubicBezTo>
                    <a:pt x="208" y="54"/>
                    <a:pt x="98" y="0"/>
                    <a:pt x="0" y="19"/>
                  </a:cubicBezTo>
                  <a:cubicBezTo>
                    <a:pt x="253" y="457"/>
                    <a:pt x="253" y="457"/>
                    <a:pt x="253" y="457"/>
                  </a:cubicBezTo>
                  <a:cubicBezTo>
                    <a:pt x="319" y="381"/>
                    <a:pt x="326" y="259"/>
                    <a:pt x="267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5" name="Freeform 62"/>
            <p:cNvSpPr>
              <a:spLocks/>
            </p:cNvSpPr>
            <p:nvPr/>
          </p:nvSpPr>
          <p:spPr bwMode="auto">
            <a:xfrm>
              <a:off x="10323513" y="4651375"/>
              <a:ext cx="782638" cy="852487"/>
            </a:xfrm>
            <a:custGeom>
              <a:avLst/>
              <a:gdLst>
                <a:gd name="T0" fmla="*/ 626 w 1402"/>
                <a:gd name="T1" fmla="*/ 66 h 1524"/>
                <a:gd name="T2" fmla="*/ 491 w 1402"/>
                <a:gd name="T3" fmla="*/ 30 h 1524"/>
                <a:gd name="T4" fmla="*/ 455 w 1402"/>
                <a:gd name="T5" fmla="*/ 165 h 1524"/>
                <a:gd name="T6" fmla="*/ 0 w 1402"/>
                <a:gd name="T7" fmla="*/ 913 h 1524"/>
                <a:gd name="T8" fmla="*/ 326 w 1402"/>
                <a:gd name="T9" fmla="*/ 1478 h 1524"/>
                <a:gd name="T10" fmla="*/ 1202 w 1402"/>
                <a:gd name="T11" fmla="*/ 1458 h 1524"/>
                <a:gd name="T12" fmla="*/ 1336 w 1402"/>
                <a:gd name="T13" fmla="*/ 1494 h 1524"/>
                <a:gd name="T14" fmla="*/ 1373 w 1402"/>
                <a:gd name="T15" fmla="*/ 1359 h 1524"/>
                <a:gd name="T16" fmla="*/ 626 w 1402"/>
                <a:gd name="T17" fmla="*/ 66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2" h="1524">
                  <a:moveTo>
                    <a:pt x="626" y="66"/>
                  </a:moveTo>
                  <a:cubicBezTo>
                    <a:pt x="596" y="14"/>
                    <a:pt x="543" y="0"/>
                    <a:pt x="491" y="30"/>
                  </a:cubicBezTo>
                  <a:cubicBezTo>
                    <a:pt x="439" y="60"/>
                    <a:pt x="425" y="113"/>
                    <a:pt x="455" y="165"/>
                  </a:cubicBezTo>
                  <a:cubicBezTo>
                    <a:pt x="431" y="420"/>
                    <a:pt x="258" y="692"/>
                    <a:pt x="0" y="913"/>
                  </a:cubicBezTo>
                  <a:cubicBezTo>
                    <a:pt x="326" y="1478"/>
                    <a:pt x="326" y="1478"/>
                    <a:pt x="326" y="1478"/>
                  </a:cubicBezTo>
                  <a:cubicBezTo>
                    <a:pt x="647" y="1365"/>
                    <a:pt x="969" y="1351"/>
                    <a:pt x="1202" y="1458"/>
                  </a:cubicBezTo>
                  <a:cubicBezTo>
                    <a:pt x="1232" y="1510"/>
                    <a:pt x="1284" y="1524"/>
                    <a:pt x="1336" y="1494"/>
                  </a:cubicBezTo>
                  <a:cubicBezTo>
                    <a:pt x="1388" y="1464"/>
                    <a:pt x="1402" y="1411"/>
                    <a:pt x="1373" y="1359"/>
                  </a:cubicBezTo>
                  <a:lnTo>
                    <a:pt x="626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6" name="Freeform 63"/>
            <p:cNvSpPr>
              <a:spLocks/>
            </p:cNvSpPr>
            <p:nvPr/>
          </p:nvSpPr>
          <p:spPr bwMode="auto">
            <a:xfrm>
              <a:off x="9991726" y="5195888"/>
              <a:ext cx="457200" cy="457200"/>
            </a:xfrm>
            <a:custGeom>
              <a:avLst/>
              <a:gdLst>
                <a:gd name="T0" fmla="*/ 500 w 821"/>
                <a:gd name="T1" fmla="*/ 0 h 819"/>
                <a:gd name="T2" fmla="*/ 207 w 821"/>
                <a:gd name="T3" fmla="*/ 169 h 819"/>
                <a:gd name="T4" fmla="*/ 94 w 821"/>
                <a:gd name="T5" fmla="*/ 593 h 819"/>
                <a:gd name="T6" fmla="*/ 105 w 821"/>
                <a:gd name="T7" fmla="*/ 611 h 819"/>
                <a:gd name="T8" fmla="*/ 528 w 821"/>
                <a:gd name="T9" fmla="*/ 724 h 819"/>
                <a:gd name="T10" fmla="*/ 821 w 821"/>
                <a:gd name="T11" fmla="*/ 555 h 819"/>
                <a:gd name="T12" fmla="*/ 500 w 821"/>
                <a:gd name="T1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1" h="819">
                  <a:moveTo>
                    <a:pt x="500" y="0"/>
                  </a:moveTo>
                  <a:cubicBezTo>
                    <a:pt x="207" y="169"/>
                    <a:pt x="207" y="169"/>
                    <a:pt x="207" y="169"/>
                  </a:cubicBezTo>
                  <a:cubicBezTo>
                    <a:pt x="44" y="263"/>
                    <a:pt x="0" y="430"/>
                    <a:pt x="94" y="593"/>
                  </a:cubicBezTo>
                  <a:cubicBezTo>
                    <a:pt x="105" y="611"/>
                    <a:pt x="105" y="611"/>
                    <a:pt x="105" y="611"/>
                  </a:cubicBezTo>
                  <a:cubicBezTo>
                    <a:pt x="199" y="774"/>
                    <a:pt x="365" y="819"/>
                    <a:pt x="528" y="724"/>
                  </a:cubicBezTo>
                  <a:cubicBezTo>
                    <a:pt x="821" y="555"/>
                    <a:pt x="821" y="555"/>
                    <a:pt x="821" y="555"/>
                  </a:cubicBezTo>
                  <a:lnTo>
                    <a:pt x="5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7" name="Freeform 64"/>
            <p:cNvSpPr>
              <a:spLocks/>
            </p:cNvSpPr>
            <p:nvPr/>
          </p:nvSpPr>
          <p:spPr bwMode="auto">
            <a:xfrm>
              <a:off x="10301288" y="5565775"/>
              <a:ext cx="336550" cy="307975"/>
            </a:xfrm>
            <a:custGeom>
              <a:avLst/>
              <a:gdLst>
                <a:gd name="T0" fmla="*/ 277 w 601"/>
                <a:gd name="T1" fmla="*/ 0 h 550"/>
                <a:gd name="T2" fmla="*/ 0 w 601"/>
                <a:gd name="T3" fmla="*/ 160 h 550"/>
                <a:gd name="T4" fmla="*/ 313 w 601"/>
                <a:gd name="T5" fmla="*/ 481 h 550"/>
                <a:gd name="T6" fmla="*/ 532 w 601"/>
                <a:gd name="T7" fmla="*/ 484 h 550"/>
                <a:gd name="T8" fmla="*/ 535 w 601"/>
                <a:gd name="T9" fmla="*/ 265 h 550"/>
                <a:gd name="T10" fmla="*/ 277 w 601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1" h="550">
                  <a:moveTo>
                    <a:pt x="277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313" y="481"/>
                    <a:pt x="313" y="481"/>
                    <a:pt x="313" y="481"/>
                  </a:cubicBezTo>
                  <a:cubicBezTo>
                    <a:pt x="378" y="549"/>
                    <a:pt x="465" y="550"/>
                    <a:pt x="532" y="484"/>
                  </a:cubicBezTo>
                  <a:cubicBezTo>
                    <a:pt x="599" y="418"/>
                    <a:pt x="601" y="332"/>
                    <a:pt x="535" y="265"/>
                  </a:cubicBez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" name="Freeform 65"/>
            <p:cNvSpPr>
              <a:spLocks/>
            </p:cNvSpPr>
            <p:nvPr/>
          </p:nvSpPr>
          <p:spPr bwMode="auto">
            <a:xfrm>
              <a:off x="10968038" y="4568826"/>
              <a:ext cx="498475" cy="644525"/>
            </a:xfrm>
            <a:custGeom>
              <a:avLst/>
              <a:gdLst>
                <a:gd name="T0" fmla="*/ 671 w 892"/>
                <a:gd name="T1" fmla="*/ 384 h 1155"/>
                <a:gd name="T2" fmla="*/ 0 w 892"/>
                <a:gd name="T3" fmla="*/ 3 h 1155"/>
                <a:gd name="T4" fmla="*/ 523 w 892"/>
                <a:gd name="T5" fmla="*/ 469 h 1155"/>
                <a:gd name="T6" fmla="*/ 665 w 892"/>
                <a:gd name="T7" fmla="*/ 1155 h 1155"/>
                <a:gd name="T8" fmla="*/ 671 w 892"/>
                <a:gd name="T9" fmla="*/ 384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2" h="1155">
                  <a:moveTo>
                    <a:pt x="671" y="384"/>
                  </a:moveTo>
                  <a:cubicBezTo>
                    <a:pt x="449" y="0"/>
                    <a:pt x="0" y="3"/>
                    <a:pt x="0" y="3"/>
                  </a:cubicBezTo>
                  <a:cubicBezTo>
                    <a:pt x="0" y="3"/>
                    <a:pt x="344" y="159"/>
                    <a:pt x="523" y="469"/>
                  </a:cubicBezTo>
                  <a:cubicBezTo>
                    <a:pt x="702" y="780"/>
                    <a:pt x="665" y="1155"/>
                    <a:pt x="665" y="1155"/>
                  </a:cubicBezTo>
                  <a:cubicBezTo>
                    <a:pt x="665" y="1155"/>
                    <a:pt x="892" y="768"/>
                    <a:pt x="671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" name="Freeform 66"/>
            <p:cNvSpPr>
              <a:spLocks/>
            </p:cNvSpPr>
            <p:nvPr/>
          </p:nvSpPr>
          <p:spPr bwMode="auto">
            <a:xfrm>
              <a:off x="10937876" y="4748213"/>
              <a:ext cx="311150" cy="403225"/>
            </a:xfrm>
            <a:custGeom>
              <a:avLst/>
              <a:gdLst>
                <a:gd name="T0" fmla="*/ 0 w 558"/>
                <a:gd name="T1" fmla="*/ 2 h 721"/>
                <a:gd name="T2" fmla="*/ 306 w 558"/>
                <a:gd name="T3" fmla="*/ 305 h 721"/>
                <a:gd name="T4" fmla="*/ 416 w 558"/>
                <a:gd name="T5" fmla="*/ 721 h 721"/>
                <a:gd name="T6" fmla="*/ 420 w 558"/>
                <a:gd name="T7" fmla="*/ 240 h 721"/>
                <a:gd name="T8" fmla="*/ 0 w 558"/>
                <a:gd name="T9" fmla="*/ 2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8" h="721">
                  <a:moveTo>
                    <a:pt x="0" y="2"/>
                  </a:moveTo>
                  <a:cubicBezTo>
                    <a:pt x="0" y="2"/>
                    <a:pt x="194" y="111"/>
                    <a:pt x="306" y="305"/>
                  </a:cubicBezTo>
                  <a:cubicBezTo>
                    <a:pt x="418" y="499"/>
                    <a:pt x="416" y="721"/>
                    <a:pt x="416" y="721"/>
                  </a:cubicBezTo>
                  <a:cubicBezTo>
                    <a:pt x="416" y="721"/>
                    <a:pt x="558" y="480"/>
                    <a:pt x="420" y="240"/>
                  </a:cubicBezTo>
                  <a:cubicBezTo>
                    <a:pt x="281" y="0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75" name="그룹 274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73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74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54" name="그룹 53" hidden="1"/>
          <p:cNvGrpSpPr/>
          <p:nvPr/>
        </p:nvGrpSpPr>
        <p:grpSpPr>
          <a:xfrm>
            <a:off x="1031862" y="997645"/>
            <a:ext cx="616170" cy="474002"/>
            <a:chOff x="396287" y="900272"/>
            <a:chExt cx="1005556" cy="773545"/>
          </a:xfrm>
        </p:grpSpPr>
        <p:grpSp>
          <p:nvGrpSpPr>
            <p:cNvPr id="49" name="그룹 48"/>
            <p:cNvGrpSpPr/>
            <p:nvPr/>
          </p:nvGrpSpPr>
          <p:grpSpPr>
            <a:xfrm>
              <a:off x="396287" y="900272"/>
              <a:ext cx="1005556" cy="773545"/>
              <a:chOff x="396287" y="900272"/>
              <a:chExt cx="1005556" cy="773545"/>
            </a:xfrm>
          </p:grpSpPr>
          <p:sp>
            <p:nvSpPr>
              <p:cNvPr id="48" name="타원 47"/>
              <p:cNvSpPr/>
              <p:nvPr/>
            </p:nvSpPr>
            <p:spPr>
              <a:xfrm>
                <a:off x="481274" y="911854"/>
                <a:ext cx="439185" cy="5112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396287" y="900272"/>
                <a:ext cx="1005556" cy="773545"/>
                <a:chOff x="946150" y="-985838"/>
                <a:chExt cx="11283950" cy="8680451"/>
              </a:xfrm>
            </p:grpSpPr>
            <p:sp>
              <p:nvSpPr>
                <p:cNvPr id="7" name="Freeform 5"/>
                <p:cNvSpPr>
                  <a:spLocks noEditPoints="1"/>
                </p:cNvSpPr>
                <p:nvPr/>
              </p:nvSpPr>
              <p:spPr bwMode="auto">
                <a:xfrm>
                  <a:off x="946150" y="-265113"/>
                  <a:ext cx="6996113" cy="7959726"/>
                </a:xfrm>
                <a:custGeom>
                  <a:avLst/>
                  <a:gdLst>
                    <a:gd name="T0" fmla="*/ 1426 w 1864"/>
                    <a:gd name="T1" fmla="*/ 550 h 2120"/>
                    <a:gd name="T2" fmla="*/ 940 w 1864"/>
                    <a:gd name="T3" fmla="*/ 0 h 2120"/>
                    <a:gd name="T4" fmla="*/ 454 w 1864"/>
                    <a:gd name="T5" fmla="*/ 553 h 2120"/>
                    <a:gd name="T6" fmla="*/ 474 w 1864"/>
                    <a:gd name="T7" fmla="*/ 787 h 2120"/>
                    <a:gd name="T8" fmla="*/ 940 w 1864"/>
                    <a:gd name="T9" fmla="*/ 1212 h 2120"/>
                    <a:gd name="T10" fmla="*/ 1404 w 1864"/>
                    <a:gd name="T11" fmla="*/ 797 h 2120"/>
                    <a:gd name="T12" fmla="*/ 1426 w 1864"/>
                    <a:gd name="T13" fmla="*/ 550 h 2120"/>
                    <a:gd name="T14" fmla="*/ 606 w 1864"/>
                    <a:gd name="T15" fmla="*/ 385 h 2120"/>
                    <a:gd name="T16" fmla="*/ 747 w 1864"/>
                    <a:gd name="T17" fmla="*/ 555 h 2120"/>
                    <a:gd name="T18" fmla="*/ 1093 w 1864"/>
                    <a:gd name="T19" fmla="*/ 443 h 2120"/>
                    <a:gd name="T20" fmla="*/ 1304 w 1864"/>
                    <a:gd name="T21" fmla="*/ 523 h 2120"/>
                    <a:gd name="T22" fmla="*/ 933 w 1864"/>
                    <a:gd name="T23" fmla="*/ 1156 h 2120"/>
                    <a:gd name="T24" fmla="*/ 606 w 1864"/>
                    <a:gd name="T25" fmla="*/ 385 h 2120"/>
                    <a:gd name="T26" fmla="*/ 0 w 1864"/>
                    <a:gd name="T27" fmla="*/ 2120 h 2120"/>
                    <a:gd name="T28" fmla="*/ 525 w 1864"/>
                    <a:gd name="T29" fmla="*/ 1154 h 2120"/>
                    <a:gd name="T30" fmla="*/ 1385 w 1864"/>
                    <a:gd name="T31" fmla="*/ 1141 h 2120"/>
                    <a:gd name="T32" fmla="*/ 1864 w 1864"/>
                    <a:gd name="T33" fmla="*/ 2120 h 2120"/>
                    <a:gd name="T34" fmla="*/ 0 w 1864"/>
                    <a:gd name="T35" fmla="*/ 2120 h 2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64" h="2120">
                      <a:moveTo>
                        <a:pt x="1426" y="550"/>
                      </a:moveTo>
                      <a:cubicBezTo>
                        <a:pt x="1404" y="242"/>
                        <a:pt x="1195" y="0"/>
                        <a:pt x="940" y="0"/>
                      </a:cubicBezTo>
                      <a:cubicBezTo>
                        <a:pt x="685" y="0"/>
                        <a:pt x="475" y="243"/>
                        <a:pt x="454" y="553"/>
                      </a:cubicBezTo>
                      <a:cubicBezTo>
                        <a:pt x="325" y="505"/>
                        <a:pt x="361" y="902"/>
                        <a:pt x="474" y="787"/>
                      </a:cubicBezTo>
                      <a:cubicBezTo>
                        <a:pt x="536" y="1033"/>
                        <a:pt x="721" y="1212"/>
                        <a:pt x="940" y="1212"/>
                      </a:cubicBezTo>
                      <a:cubicBezTo>
                        <a:pt x="1156" y="1212"/>
                        <a:pt x="1339" y="1038"/>
                        <a:pt x="1404" y="797"/>
                      </a:cubicBezTo>
                      <a:cubicBezTo>
                        <a:pt x="1506" y="860"/>
                        <a:pt x="1536" y="548"/>
                        <a:pt x="1426" y="550"/>
                      </a:cubicBezTo>
                      <a:close/>
                      <a:moveTo>
                        <a:pt x="606" y="385"/>
                      </a:moveTo>
                      <a:cubicBezTo>
                        <a:pt x="654" y="476"/>
                        <a:pt x="703" y="527"/>
                        <a:pt x="747" y="555"/>
                      </a:cubicBezTo>
                      <a:cubicBezTo>
                        <a:pt x="917" y="663"/>
                        <a:pt x="979" y="481"/>
                        <a:pt x="1093" y="443"/>
                      </a:cubicBezTo>
                      <a:cubicBezTo>
                        <a:pt x="1145" y="426"/>
                        <a:pt x="1210" y="439"/>
                        <a:pt x="1304" y="523"/>
                      </a:cubicBezTo>
                      <a:cubicBezTo>
                        <a:pt x="1353" y="775"/>
                        <a:pt x="1232" y="1156"/>
                        <a:pt x="933" y="1156"/>
                      </a:cubicBezTo>
                      <a:cubicBezTo>
                        <a:pt x="585" y="1156"/>
                        <a:pt x="478" y="662"/>
                        <a:pt x="606" y="385"/>
                      </a:cubicBezTo>
                      <a:close/>
                      <a:moveTo>
                        <a:pt x="0" y="2120"/>
                      </a:moveTo>
                      <a:cubicBezTo>
                        <a:pt x="23" y="1722"/>
                        <a:pt x="205" y="1347"/>
                        <a:pt x="525" y="1154"/>
                      </a:cubicBezTo>
                      <a:cubicBezTo>
                        <a:pt x="776" y="1397"/>
                        <a:pt x="1129" y="1385"/>
                        <a:pt x="1385" y="1141"/>
                      </a:cubicBezTo>
                      <a:cubicBezTo>
                        <a:pt x="1711" y="1410"/>
                        <a:pt x="1851" y="1734"/>
                        <a:pt x="1864" y="2120"/>
                      </a:cubicBezTo>
                      <a:lnTo>
                        <a:pt x="0" y="2120"/>
                      </a:lnTo>
                      <a:close/>
                    </a:path>
                  </a:pathLst>
                </a:custGeom>
                <a:solidFill>
                  <a:srgbClr val="B8B8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/>
                </a:p>
              </p:txBody>
            </p:sp>
            <p:sp>
              <p:nvSpPr>
                <p:cNvPr id="8" name="Freeform 6"/>
                <p:cNvSpPr>
                  <a:spLocks/>
                </p:cNvSpPr>
                <p:nvPr/>
              </p:nvSpPr>
              <p:spPr bwMode="auto">
                <a:xfrm>
                  <a:off x="6032500" y="-985838"/>
                  <a:ext cx="6197600" cy="6584951"/>
                </a:xfrm>
                <a:custGeom>
                  <a:avLst/>
                  <a:gdLst>
                    <a:gd name="T0" fmla="*/ 757 w 1651"/>
                    <a:gd name="T1" fmla="*/ 51 h 1754"/>
                    <a:gd name="T2" fmla="*/ 0 w 1651"/>
                    <a:gd name="T3" fmla="*/ 311 h 1754"/>
                    <a:gd name="T4" fmla="*/ 160 w 1651"/>
                    <a:gd name="T5" fmla="*/ 687 h 1754"/>
                    <a:gd name="T6" fmla="*/ 118 w 1651"/>
                    <a:gd name="T7" fmla="*/ 1079 h 1754"/>
                    <a:gd name="T8" fmla="*/ 82 w 1651"/>
                    <a:gd name="T9" fmla="*/ 1156 h 1754"/>
                    <a:gd name="T10" fmla="*/ 271 w 1651"/>
                    <a:gd name="T11" fmla="*/ 1272 h 1754"/>
                    <a:gd name="T12" fmla="*/ 783 w 1651"/>
                    <a:gd name="T13" fmla="*/ 1326 h 1754"/>
                    <a:gd name="T14" fmla="*/ 540 w 1651"/>
                    <a:gd name="T15" fmla="*/ 1754 h 1754"/>
                    <a:gd name="T16" fmla="*/ 1053 w 1651"/>
                    <a:gd name="T17" fmla="*/ 1221 h 1754"/>
                    <a:gd name="T18" fmla="*/ 757 w 1651"/>
                    <a:gd name="T19" fmla="*/ 51 h 17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51" h="1754">
                      <a:moveTo>
                        <a:pt x="757" y="51"/>
                      </a:moveTo>
                      <a:cubicBezTo>
                        <a:pt x="468" y="0"/>
                        <a:pt x="172" y="96"/>
                        <a:pt x="0" y="311"/>
                      </a:cubicBezTo>
                      <a:cubicBezTo>
                        <a:pt x="71" y="366"/>
                        <a:pt x="151" y="547"/>
                        <a:pt x="160" y="687"/>
                      </a:cubicBezTo>
                      <a:cubicBezTo>
                        <a:pt x="273" y="741"/>
                        <a:pt x="253" y="1059"/>
                        <a:pt x="118" y="1079"/>
                      </a:cubicBezTo>
                      <a:cubicBezTo>
                        <a:pt x="108" y="1109"/>
                        <a:pt x="97" y="1132"/>
                        <a:pt x="82" y="1156"/>
                      </a:cubicBezTo>
                      <a:cubicBezTo>
                        <a:pt x="136" y="1202"/>
                        <a:pt x="200" y="1241"/>
                        <a:pt x="271" y="1272"/>
                      </a:cubicBezTo>
                      <a:cubicBezTo>
                        <a:pt x="425" y="1339"/>
                        <a:pt x="603" y="1361"/>
                        <a:pt x="783" y="1326"/>
                      </a:cubicBezTo>
                      <a:cubicBezTo>
                        <a:pt x="702" y="1468"/>
                        <a:pt x="783" y="1326"/>
                        <a:pt x="540" y="1754"/>
                      </a:cubicBezTo>
                      <a:cubicBezTo>
                        <a:pt x="711" y="1576"/>
                        <a:pt x="882" y="1399"/>
                        <a:pt x="1053" y="1221"/>
                      </a:cubicBezTo>
                      <a:cubicBezTo>
                        <a:pt x="1651" y="854"/>
                        <a:pt x="1385" y="162"/>
                        <a:pt x="757" y="51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</p:grpSp>
        <p:grpSp>
          <p:nvGrpSpPr>
            <p:cNvPr id="53" name="그룹 52"/>
            <p:cNvGrpSpPr/>
            <p:nvPr/>
          </p:nvGrpSpPr>
          <p:grpSpPr>
            <a:xfrm>
              <a:off x="976876" y="1112373"/>
              <a:ext cx="245733" cy="52852"/>
              <a:chOff x="988781" y="1112373"/>
              <a:chExt cx="245733" cy="52852"/>
            </a:xfrm>
          </p:grpSpPr>
          <p:sp>
            <p:nvSpPr>
              <p:cNvPr id="50" name="타원 49"/>
              <p:cNvSpPr/>
              <p:nvPr/>
            </p:nvSpPr>
            <p:spPr>
              <a:xfrm>
                <a:off x="988781" y="1112373"/>
                <a:ext cx="52852" cy="528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1" name="타원 50"/>
              <p:cNvSpPr/>
              <p:nvPr/>
            </p:nvSpPr>
            <p:spPr>
              <a:xfrm>
                <a:off x="1085222" y="1112373"/>
                <a:ext cx="52852" cy="528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1181662" y="1112373"/>
                <a:ext cx="52852" cy="528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</p:grpSp>
      <p:sp>
        <p:nvSpPr>
          <p:cNvPr id="127" name="직사각형 126"/>
          <p:cNvSpPr/>
          <p:nvPr/>
        </p:nvSpPr>
        <p:spPr>
          <a:xfrm>
            <a:off x="1572739" y="4555268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1008227" y="5051135"/>
            <a:ext cx="252152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병원 치료</a:t>
            </a:r>
          </a:p>
        </p:txBody>
      </p:sp>
      <p:sp>
        <p:nvSpPr>
          <p:cNvPr id="148" name="직사각형 147"/>
          <p:cNvSpPr/>
          <p:nvPr/>
        </p:nvSpPr>
        <p:spPr>
          <a:xfrm>
            <a:off x="1008226" y="5603612"/>
            <a:ext cx="856979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남편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가정폭력 및 장애인복지법 위반 혐의로 경찰 조사 </a:t>
            </a:r>
          </a:p>
        </p:txBody>
      </p:sp>
      <p:sp>
        <p:nvSpPr>
          <p:cNvPr id="153" name="직사각형 152"/>
          <p:cNvSpPr/>
          <p:nvPr/>
        </p:nvSpPr>
        <p:spPr>
          <a:xfrm>
            <a:off x="1496248" y="2076389"/>
            <a:ext cx="1502014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 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어떻게 다쳤는지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 ”</a:t>
            </a:r>
            <a:endParaRPr lang="ko-KR" altLang="en-US" sz="14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5583039" y="2095439"/>
            <a:ext cx="102592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폭행사실 확인</a:t>
            </a:r>
          </a:p>
        </p:txBody>
      </p:sp>
      <p:sp>
        <p:nvSpPr>
          <p:cNvPr id="155" name="직사각형 154"/>
          <p:cNvSpPr/>
          <p:nvPr/>
        </p:nvSpPr>
        <p:spPr>
          <a:xfrm>
            <a:off x="9079525" y="2095439"/>
            <a:ext cx="1843454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장애인권익옹호기관 신고</a:t>
            </a:r>
          </a:p>
        </p:txBody>
      </p:sp>
      <p:grpSp>
        <p:nvGrpSpPr>
          <p:cNvPr id="38" name="그룹 37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pic>
        <p:nvPicPr>
          <p:cNvPr id="105" name="그림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1904892"/>
            <a:ext cx="12192000" cy="2211861"/>
            <a:chOff x="0" y="1866224"/>
            <a:chExt cx="12192000" cy="2211861"/>
          </a:xfrm>
        </p:grpSpPr>
        <p:grpSp>
          <p:nvGrpSpPr>
            <p:cNvPr id="104" name="그룹 103"/>
            <p:cNvGrpSpPr/>
            <p:nvPr/>
          </p:nvGrpSpPr>
          <p:grpSpPr>
            <a:xfrm>
              <a:off x="3917575" y="1866224"/>
              <a:ext cx="8274425" cy="2211861"/>
              <a:chOff x="3917575" y="1866224"/>
              <a:chExt cx="8274425" cy="2211861"/>
            </a:xfrm>
          </p:grpSpPr>
          <p:sp>
            <p:nvSpPr>
              <p:cNvPr id="102" name="갈매기형 수장 101"/>
              <p:cNvSpPr/>
              <p:nvPr/>
            </p:nvSpPr>
            <p:spPr>
              <a:xfrm>
                <a:off x="3917575" y="1866224"/>
                <a:ext cx="4607677" cy="2211861"/>
              </a:xfrm>
              <a:prstGeom prst="chevron">
                <a:avLst>
                  <a:gd name="adj" fmla="val 23269"/>
                </a:avLst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03" name="직사각형 102"/>
              <p:cNvSpPr/>
              <p:nvPr/>
            </p:nvSpPr>
            <p:spPr>
              <a:xfrm>
                <a:off x="7584323" y="1866224"/>
                <a:ext cx="4607677" cy="2211861"/>
              </a:xfrm>
              <a:prstGeom prst="rect">
                <a:avLst/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85" name="오각형 84"/>
            <p:cNvSpPr/>
            <p:nvPr/>
          </p:nvSpPr>
          <p:spPr>
            <a:xfrm>
              <a:off x="0" y="1866224"/>
              <a:ext cx="4330700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pic>
        <p:nvPicPr>
          <p:cNvPr id="86" name="그림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2" name="타원 21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48481" y="388054"/>
            <a:ext cx="4126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신체적 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cxnSp>
        <p:nvCxnSpPr>
          <p:cNvPr id="25" name="직선 연결선 24"/>
          <p:cNvCxnSpPr/>
          <p:nvPr/>
        </p:nvCxnSpPr>
        <p:spPr>
          <a:xfrm>
            <a:off x="5054600" y="742197"/>
            <a:ext cx="69150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1505430" y="1005027"/>
            <a:ext cx="922047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지인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‘일자리를 </a:t>
            </a:r>
            <a:r>
              <a:rPr lang="ko-KR" altLang="en-US" sz="16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소개시켜주겠다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.’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씨를 불러내어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자신의 집에 가둔 뒤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기분이 나쁘거나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</a:p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씨가 말대꾸를 할 때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옷걸이 등 각종 도구로 때리고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담뱃불로 몸에 화상을 입힘</a:t>
            </a:r>
            <a:endParaRPr lang="ko-KR" altLang="en-US" sz="16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8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9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951163" y="5023488"/>
            <a:ext cx="2611187" cy="510221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115" name="직사각형 114"/>
          <p:cNvSpPr/>
          <p:nvPr/>
        </p:nvSpPr>
        <p:spPr>
          <a:xfrm>
            <a:off x="951162" y="5575938"/>
            <a:ext cx="8325354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1008227" y="5051135"/>
            <a:ext cx="252152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병원 치료</a:t>
            </a:r>
          </a:p>
        </p:txBody>
      </p:sp>
      <p:sp>
        <p:nvSpPr>
          <p:cNvPr id="117" name="직사각형 116"/>
          <p:cNvSpPr/>
          <p:nvPr/>
        </p:nvSpPr>
        <p:spPr>
          <a:xfrm>
            <a:off x="1008227" y="5603612"/>
            <a:ext cx="8268289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지인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장애인복지법 위반 등의 혐의로 경찰 조사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1572739" y="4555268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19" name="그룹 118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120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1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655763" y="2823000"/>
            <a:ext cx="424604" cy="915774"/>
            <a:chOff x="1773237" y="3000376"/>
            <a:chExt cx="374651" cy="8080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790700" y="3192463"/>
              <a:ext cx="357188" cy="615950"/>
            </a:xfrm>
            <a:custGeom>
              <a:avLst/>
              <a:gdLst>
                <a:gd name="T0" fmla="*/ 451 w 940"/>
                <a:gd name="T1" fmla="*/ 742 h 1616"/>
                <a:gd name="T2" fmla="*/ 409 w 940"/>
                <a:gd name="T3" fmla="*/ 255 h 1616"/>
                <a:gd name="T4" fmla="*/ 442 w 940"/>
                <a:gd name="T5" fmla="*/ 283 h 1616"/>
                <a:gd name="T6" fmla="*/ 750 w 940"/>
                <a:gd name="T7" fmla="*/ 362 h 1616"/>
                <a:gd name="T8" fmla="*/ 844 w 940"/>
                <a:gd name="T9" fmla="*/ 357 h 1616"/>
                <a:gd name="T10" fmla="*/ 923 w 940"/>
                <a:gd name="T11" fmla="*/ 258 h 1616"/>
                <a:gd name="T12" fmla="*/ 824 w 940"/>
                <a:gd name="T13" fmla="*/ 178 h 1616"/>
                <a:gd name="T14" fmla="*/ 561 w 940"/>
                <a:gd name="T15" fmla="*/ 145 h 1616"/>
                <a:gd name="T16" fmla="*/ 190 w 940"/>
                <a:gd name="T17" fmla="*/ 0 h 1616"/>
                <a:gd name="T18" fmla="*/ 0 w 940"/>
                <a:gd name="T19" fmla="*/ 143 h 1616"/>
                <a:gd name="T20" fmla="*/ 58 w 940"/>
                <a:gd name="T21" fmla="*/ 896 h 1616"/>
                <a:gd name="T22" fmla="*/ 214 w 940"/>
                <a:gd name="T23" fmla="*/ 997 h 1616"/>
                <a:gd name="T24" fmla="*/ 657 w 940"/>
                <a:gd name="T25" fmla="*/ 997 h 1616"/>
                <a:gd name="T26" fmla="*/ 684 w 940"/>
                <a:gd name="T27" fmla="*/ 1025 h 1616"/>
                <a:gd name="T28" fmla="*/ 679 w 940"/>
                <a:gd name="T29" fmla="*/ 1487 h 1616"/>
                <a:gd name="T30" fmla="*/ 767 w 940"/>
                <a:gd name="T31" fmla="*/ 1613 h 1616"/>
                <a:gd name="T32" fmla="*/ 794 w 940"/>
                <a:gd name="T33" fmla="*/ 1616 h 1616"/>
                <a:gd name="T34" fmla="*/ 910 w 940"/>
                <a:gd name="T35" fmla="*/ 1509 h 1616"/>
                <a:gd name="T36" fmla="*/ 904 w 940"/>
                <a:gd name="T37" fmla="*/ 860 h 1616"/>
                <a:gd name="T38" fmla="*/ 451 w 940"/>
                <a:gd name="T39" fmla="*/ 742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0" h="1616">
                  <a:moveTo>
                    <a:pt x="451" y="742"/>
                  </a:moveTo>
                  <a:cubicBezTo>
                    <a:pt x="440" y="604"/>
                    <a:pt x="418" y="346"/>
                    <a:pt x="409" y="255"/>
                  </a:cubicBezTo>
                  <a:cubicBezTo>
                    <a:pt x="420" y="263"/>
                    <a:pt x="429" y="272"/>
                    <a:pt x="442" y="283"/>
                  </a:cubicBezTo>
                  <a:cubicBezTo>
                    <a:pt x="519" y="351"/>
                    <a:pt x="657" y="362"/>
                    <a:pt x="750" y="362"/>
                  </a:cubicBezTo>
                  <a:cubicBezTo>
                    <a:pt x="794" y="362"/>
                    <a:pt x="827" y="360"/>
                    <a:pt x="844" y="357"/>
                  </a:cubicBezTo>
                  <a:cubicBezTo>
                    <a:pt x="893" y="351"/>
                    <a:pt x="929" y="307"/>
                    <a:pt x="923" y="258"/>
                  </a:cubicBezTo>
                  <a:cubicBezTo>
                    <a:pt x="918" y="209"/>
                    <a:pt x="874" y="173"/>
                    <a:pt x="824" y="178"/>
                  </a:cubicBezTo>
                  <a:cubicBezTo>
                    <a:pt x="739" y="187"/>
                    <a:pt x="602" y="181"/>
                    <a:pt x="561" y="145"/>
                  </a:cubicBezTo>
                  <a:cubicBezTo>
                    <a:pt x="459" y="57"/>
                    <a:pt x="382" y="2"/>
                    <a:pt x="190" y="0"/>
                  </a:cubicBezTo>
                  <a:cubicBezTo>
                    <a:pt x="41" y="0"/>
                    <a:pt x="0" y="66"/>
                    <a:pt x="0" y="143"/>
                  </a:cubicBezTo>
                  <a:cubicBezTo>
                    <a:pt x="0" y="250"/>
                    <a:pt x="33" y="797"/>
                    <a:pt x="58" y="896"/>
                  </a:cubicBezTo>
                  <a:cubicBezTo>
                    <a:pt x="80" y="984"/>
                    <a:pt x="157" y="997"/>
                    <a:pt x="214" y="997"/>
                  </a:cubicBezTo>
                  <a:cubicBezTo>
                    <a:pt x="264" y="997"/>
                    <a:pt x="563" y="997"/>
                    <a:pt x="657" y="997"/>
                  </a:cubicBezTo>
                  <a:cubicBezTo>
                    <a:pt x="671" y="997"/>
                    <a:pt x="684" y="1008"/>
                    <a:pt x="684" y="1025"/>
                  </a:cubicBezTo>
                  <a:cubicBezTo>
                    <a:pt x="687" y="1102"/>
                    <a:pt x="693" y="1327"/>
                    <a:pt x="679" y="1487"/>
                  </a:cubicBezTo>
                  <a:cubicBezTo>
                    <a:pt x="673" y="1544"/>
                    <a:pt x="712" y="1599"/>
                    <a:pt x="767" y="1613"/>
                  </a:cubicBezTo>
                  <a:cubicBezTo>
                    <a:pt x="775" y="1616"/>
                    <a:pt x="783" y="1616"/>
                    <a:pt x="794" y="1616"/>
                  </a:cubicBezTo>
                  <a:cubicBezTo>
                    <a:pt x="855" y="1616"/>
                    <a:pt x="904" y="1569"/>
                    <a:pt x="910" y="1509"/>
                  </a:cubicBezTo>
                  <a:cubicBezTo>
                    <a:pt x="940" y="1138"/>
                    <a:pt x="937" y="929"/>
                    <a:pt x="904" y="860"/>
                  </a:cubicBezTo>
                  <a:cubicBezTo>
                    <a:pt x="860" y="764"/>
                    <a:pt x="745" y="747"/>
                    <a:pt x="451" y="742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773237" y="3000376"/>
              <a:ext cx="176213" cy="176213"/>
            </a:xfrm>
            <a:custGeom>
              <a:avLst/>
              <a:gdLst>
                <a:gd name="T0" fmla="*/ 219 w 464"/>
                <a:gd name="T1" fmla="*/ 8 h 465"/>
                <a:gd name="T2" fmla="*/ 457 w 464"/>
                <a:gd name="T3" fmla="*/ 219 h 465"/>
                <a:gd name="T4" fmla="*/ 245 w 464"/>
                <a:gd name="T5" fmla="*/ 458 h 465"/>
                <a:gd name="T6" fmla="*/ 7 w 464"/>
                <a:gd name="T7" fmla="*/ 246 h 465"/>
                <a:gd name="T8" fmla="*/ 219 w 464"/>
                <a:gd name="T9" fmla="*/ 8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65">
                  <a:moveTo>
                    <a:pt x="219" y="8"/>
                  </a:moveTo>
                  <a:cubicBezTo>
                    <a:pt x="343" y="0"/>
                    <a:pt x="449" y="95"/>
                    <a:pt x="457" y="219"/>
                  </a:cubicBezTo>
                  <a:cubicBezTo>
                    <a:pt x="464" y="344"/>
                    <a:pt x="369" y="450"/>
                    <a:pt x="245" y="458"/>
                  </a:cubicBezTo>
                  <a:cubicBezTo>
                    <a:pt x="121" y="465"/>
                    <a:pt x="14" y="370"/>
                    <a:pt x="7" y="246"/>
                  </a:cubicBezTo>
                  <a:cubicBezTo>
                    <a:pt x="0" y="122"/>
                    <a:pt x="94" y="15"/>
                    <a:pt x="219" y="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2364634" y="2823000"/>
            <a:ext cx="424603" cy="915774"/>
            <a:chOff x="2398713" y="3000376"/>
            <a:chExt cx="374650" cy="808037"/>
          </a:xfrm>
        </p:grpSpPr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398713" y="3192463"/>
              <a:ext cx="358775" cy="615950"/>
            </a:xfrm>
            <a:custGeom>
              <a:avLst/>
              <a:gdLst>
                <a:gd name="T0" fmla="*/ 750 w 940"/>
                <a:gd name="T1" fmla="*/ 0 h 1614"/>
                <a:gd name="T2" fmla="*/ 379 w 940"/>
                <a:gd name="T3" fmla="*/ 146 h 1614"/>
                <a:gd name="T4" fmla="*/ 115 w 940"/>
                <a:gd name="T5" fmla="*/ 179 h 1614"/>
                <a:gd name="T6" fmla="*/ 16 w 940"/>
                <a:gd name="T7" fmla="*/ 259 h 1614"/>
                <a:gd name="T8" fmla="*/ 96 w 940"/>
                <a:gd name="T9" fmla="*/ 358 h 1614"/>
                <a:gd name="T10" fmla="*/ 189 w 940"/>
                <a:gd name="T11" fmla="*/ 363 h 1614"/>
                <a:gd name="T12" fmla="*/ 497 w 940"/>
                <a:gd name="T13" fmla="*/ 283 h 1614"/>
                <a:gd name="T14" fmla="*/ 530 w 940"/>
                <a:gd name="T15" fmla="*/ 256 h 1614"/>
                <a:gd name="T16" fmla="*/ 489 w 940"/>
                <a:gd name="T17" fmla="*/ 742 h 1614"/>
                <a:gd name="T18" fmla="*/ 33 w 940"/>
                <a:gd name="T19" fmla="*/ 858 h 1614"/>
                <a:gd name="T20" fmla="*/ 30 w 940"/>
                <a:gd name="T21" fmla="*/ 1507 h 1614"/>
                <a:gd name="T22" fmla="*/ 145 w 940"/>
                <a:gd name="T23" fmla="*/ 1614 h 1614"/>
                <a:gd name="T24" fmla="*/ 173 w 940"/>
                <a:gd name="T25" fmla="*/ 1611 h 1614"/>
                <a:gd name="T26" fmla="*/ 261 w 940"/>
                <a:gd name="T27" fmla="*/ 1485 h 1614"/>
                <a:gd name="T28" fmla="*/ 255 w 940"/>
                <a:gd name="T29" fmla="*/ 1023 h 1614"/>
                <a:gd name="T30" fmla="*/ 283 w 940"/>
                <a:gd name="T31" fmla="*/ 995 h 1614"/>
                <a:gd name="T32" fmla="*/ 725 w 940"/>
                <a:gd name="T33" fmla="*/ 995 h 1614"/>
                <a:gd name="T34" fmla="*/ 882 w 940"/>
                <a:gd name="T35" fmla="*/ 894 h 1614"/>
                <a:gd name="T36" fmla="*/ 940 w 940"/>
                <a:gd name="T37" fmla="*/ 141 h 1614"/>
                <a:gd name="T38" fmla="*/ 750 w 940"/>
                <a:gd name="T39" fmla="*/ 0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0" h="1614">
                  <a:moveTo>
                    <a:pt x="750" y="0"/>
                  </a:moveTo>
                  <a:cubicBezTo>
                    <a:pt x="558" y="3"/>
                    <a:pt x="478" y="58"/>
                    <a:pt x="379" y="146"/>
                  </a:cubicBezTo>
                  <a:cubicBezTo>
                    <a:pt x="338" y="182"/>
                    <a:pt x="200" y="187"/>
                    <a:pt x="115" y="179"/>
                  </a:cubicBezTo>
                  <a:cubicBezTo>
                    <a:pt x="66" y="174"/>
                    <a:pt x="22" y="209"/>
                    <a:pt x="16" y="259"/>
                  </a:cubicBezTo>
                  <a:cubicBezTo>
                    <a:pt x="11" y="308"/>
                    <a:pt x="47" y="352"/>
                    <a:pt x="96" y="358"/>
                  </a:cubicBezTo>
                  <a:cubicBezTo>
                    <a:pt x="110" y="360"/>
                    <a:pt x="145" y="363"/>
                    <a:pt x="189" y="363"/>
                  </a:cubicBezTo>
                  <a:cubicBezTo>
                    <a:pt x="283" y="363"/>
                    <a:pt x="418" y="349"/>
                    <a:pt x="497" y="283"/>
                  </a:cubicBezTo>
                  <a:cubicBezTo>
                    <a:pt x="508" y="272"/>
                    <a:pt x="519" y="264"/>
                    <a:pt x="530" y="256"/>
                  </a:cubicBezTo>
                  <a:cubicBezTo>
                    <a:pt x="522" y="347"/>
                    <a:pt x="503" y="605"/>
                    <a:pt x="489" y="742"/>
                  </a:cubicBezTo>
                  <a:cubicBezTo>
                    <a:pt x="192" y="745"/>
                    <a:pt x="77" y="762"/>
                    <a:pt x="33" y="858"/>
                  </a:cubicBezTo>
                  <a:cubicBezTo>
                    <a:pt x="0" y="929"/>
                    <a:pt x="0" y="1136"/>
                    <a:pt x="30" y="1507"/>
                  </a:cubicBezTo>
                  <a:cubicBezTo>
                    <a:pt x="36" y="1567"/>
                    <a:pt x="85" y="1614"/>
                    <a:pt x="145" y="1614"/>
                  </a:cubicBezTo>
                  <a:cubicBezTo>
                    <a:pt x="154" y="1614"/>
                    <a:pt x="162" y="1614"/>
                    <a:pt x="173" y="1611"/>
                  </a:cubicBezTo>
                  <a:cubicBezTo>
                    <a:pt x="231" y="1597"/>
                    <a:pt x="266" y="1542"/>
                    <a:pt x="261" y="1485"/>
                  </a:cubicBezTo>
                  <a:cubicBezTo>
                    <a:pt x="247" y="1325"/>
                    <a:pt x="253" y="1100"/>
                    <a:pt x="255" y="1023"/>
                  </a:cubicBezTo>
                  <a:cubicBezTo>
                    <a:pt x="255" y="1009"/>
                    <a:pt x="269" y="995"/>
                    <a:pt x="283" y="995"/>
                  </a:cubicBezTo>
                  <a:cubicBezTo>
                    <a:pt x="374" y="995"/>
                    <a:pt x="673" y="995"/>
                    <a:pt x="725" y="995"/>
                  </a:cubicBezTo>
                  <a:cubicBezTo>
                    <a:pt x="786" y="995"/>
                    <a:pt x="863" y="982"/>
                    <a:pt x="882" y="894"/>
                  </a:cubicBezTo>
                  <a:cubicBezTo>
                    <a:pt x="907" y="795"/>
                    <a:pt x="937" y="248"/>
                    <a:pt x="940" y="141"/>
                  </a:cubicBezTo>
                  <a:cubicBezTo>
                    <a:pt x="940" y="66"/>
                    <a:pt x="896" y="0"/>
                    <a:pt x="750" y="0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2595563" y="3000376"/>
              <a:ext cx="177800" cy="176213"/>
            </a:xfrm>
            <a:custGeom>
              <a:avLst/>
              <a:gdLst>
                <a:gd name="T0" fmla="*/ 7 w 464"/>
                <a:gd name="T1" fmla="*/ 219 h 465"/>
                <a:gd name="T2" fmla="*/ 245 w 464"/>
                <a:gd name="T3" fmla="*/ 8 h 465"/>
                <a:gd name="T4" fmla="*/ 457 w 464"/>
                <a:gd name="T5" fmla="*/ 246 h 465"/>
                <a:gd name="T6" fmla="*/ 219 w 464"/>
                <a:gd name="T7" fmla="*/ 458 h 465"/>
                <a:gd name="T8" fmla="*/ 7 w 464"/>
                <a:gd name="T9" fmla="*/ 219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65">
                  <a:moveTo>
                    <a:pt x="7" y="219"/>
                  </a:moveTo>
                  <a:cubicBezTo>
                    <a:pt x="14" y="95"/>
                    <a:pt x="121" y="0"/>
                    <a:pt x="245" y="8"/>
                  </a:cubicBezTo>
                  <a:cubicBezTo>
                    <a:pt x="369" y="15"/>
                    <a:pt x="464" y="122"/>
                    <a:pt x="457" y="246"/>
                  </a:cubicBezTo>
                  <a:cubicBezTo>
                    <a:pt x="450" y="370"/>
                    <a:pt x="343" y="465"/>
                    <a:pt x="219" y="458"/>
                  </a:cubicBezTo>
                  <a:cubicBezTo>
                    <a:pt x="94" y="450"/>
                    <a:pt x="0" y="344"/>
                    <a:pt x="7" y="219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sp>
        <p:nvSpPr>
          <p:cNvPr id="37" name="Freeform 9"/>
          <p:cNvSpPr>
            <a:spLocks/>
          </p:cNvSpPr>
          <p:nvPr/>
        </p:nvSpPr>
        <p:spPr bwMode="auto">
          <a:xfrm>
            <a:off x="1916642" y="3242205"/>
            <a:ext cx="611716" cy="491172"/>
          </a:xfrm>
          <a:custGeom>
            <a:avLst/>
            <a:gdLst>
              <a:gd name="T0" fmla="*/ 1418 w 1418"/>
              <a:gd name="T1" fmla="*/ 146 h 1138"/>
              <a:gd name="T2" fmla="*/ 1418 w 1418"/>
              <a:gd name="T3" fmla="*/ 16 h 1138"/>
              <a:gd name="T4" fmla="*/ 1402 w 1418"/>
              <a:gd name="T5" fmla="*/ 0 h 1138"/>
              <a:gd name="T6" fmla="*/ 16 w 1418"/>
              <a:gd name="T7" fmla="*/ 0 h 1138"/>
              <a:gd name="T8" fmla="*/ 0 w 1418"/>
              <a:gd name="T9" fmla="*/ 16 h 1138"/>
              <a:gd name="T10" fmla="*/ 0 w 1418"/>
              <a:gd name="T11" fmla="*/ 146 h 1138"/>
              <a:gd name="T12" fmla="*/ 16 w 1418"/>
              <a:gd name="T13" fmla="*/ 162 h 1138"/>
              <a:gd name="T14" fmla="*/ 511 w 1418"/>
              <a:gd name="T15" fmla="*/ 162 h 1138"/>
              <a:gd name="T16" fmla="*/ 511 w 1418"/>
              <a:gd name="T17" fmla="*/ 1121 h 1138"/>
              <a:gd name="T18" fmla="*/ 528 w 1418"/>
              <a:gd name="T19" fmla="*/ 1138 h 1138"/>
              <a:gd name="T20" fmla="*/ 890 w 1418"/>
              <a:gd name="T21" fmla="*/ 1138 h 1138"/>
              <a:gd name="T22" fmla="*/ 907 w 1418"/>
              <a:gd name="T23" fmla="*/ 1121 h 1138"/>
              <a:gd name="T24" fmla="*/ 907 w 1418"/>
              <a:gd name="T25" fmla="*/ 162 h 1138"/>
              <a:gd name="T26" fmla="*/ 1402 w 1418"/>
              <a:gd name="T27" fmla="*/ 162 h 1138"/>
              <a:gd name="T28" fmla="*/ 1418 w 1418"/>
              <a:gd name="T29" fmla="*/ 146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18" h="1138">
                <a:moveTo>
                  <a:pt x="1418" y="146"/>
                </a:moveTo>
                <a:cubicBezTo>
                  <a:pt x="1418" y="16"/>
                  <a:pt x="1418" y="16"/>
                  <a:pt x="1418" y="16"/>
                </a:cubicBezTo>
                <a:cubicBezTo>
                  <a:pt x="1418" y="8"/>
                  <a:pt x="1410" y="0"/>
                  <a:pt x="140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8" y="0"/>
                  <a:pt x="0" y="8"/>
                  <a:pt x="0" y="1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54"/>
                  <a:pt x="8" y="162"/>
                  <a:pt x="16" y="162"/>
                </a:cubicBezTo>
                <a:cubicBezTo>
                  <a:pt x="511" y="162"/>
                  <a:pt x="511" y="162"/>
                  <a:pt x="511" y="162"/>
                </a:cubicBezTo>
                <a:cubicBezTo>
                  <a:pt x="511" y="1121"/>
                  <a:pt x="511" y="1121"/>
                  <a:pt x="511" y="1121"/>
                </a:cubicBezTo>
                <a:cubicBezTo>
                  <a:pt x="511" y="1130"/>
                  <a:pt x="519" y="1138"/>
                  <a:pt x="528" y="1138"/>
                </a:cubicBezTo>
                <a:cubicBezTo>
                  <a:pt x="890" y="1138"/>
                  <a:pt x="890" y="1138"/>
                  <a:pt x="890" y="1138"/>
                </a:cubicBezTo>
                <a:cubicBezTo>
                  <a:pt x="899" y="1138"/>
                  <a:pt x="907" y="1130"/>
                  <a:pt x="907" y="1121"/>
                </a:cubicBezTo>
                <a:cubicBezTo>
                  <a:pt x="907" y="162"/>
                  <a:pt x="907" y="162"/>
                  <a:pt x="907" y="162"/>
                </a:cubicBezTo>
                <a:cubicBezTo>
                  <a:pt x="1402" y="162"/>
                  <a:pt x="1402" y="162"/>
                  <a:pt x="1402" y="162"/>
                </a:cubicBezTo>
                <a:cubicBezTo>
                  <a:pt x="1413" y="162"/>
                  <a:pt x="1418" y="157"/>
                  <a:pt x="1418" y="146"/>
                </a:cubicBezTo>
                <a:close/>
              </a:path>
            </a:pathLst>
          </a:custGeom>
          <a:solidFill>
            <a:srgbClr val="B8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38" name="Freeform 10"/>
          <p:cNvSpPr>
            <a:spLocks noEditPoints="1"/>
          </p:cNvSpPr>
          <p:nvPr/>
        </p:nvSpPr>
        <p:spPr bwMode="auto">
          <a:xfrm>
            <a:off x="1997605" y="2655677"/>
            <a:ext cx="449791" cy="386821"/>
          </a:xfrm>
          <a:custGeom>
            <a:avLst/>
            <a:gdLst>
              <a:gd name="T0" fmla="*/ 211 w 1044"/>
              <a:gd name="T1" fmla="*/ 685 h 896"/>
              <a:gd name="T2" fmla="*/ 118 w 1044"/>
              <a:gd name="T3" fmla="*/ 844 h 896"/>
              <a:gd name="T4" fmla="*/ 143 w 1044"/>
              <a:gd name="T5" fmla="*/ 891 h 896"/>
              <a:gd name="T6" fmla="*/ 459 w 1044"/>
              <a:gd name="T7" fmla="*/ 756 h 896"/>
              <a:gd name="T8" fmla="*/ 522 w 1044"/>
              <a:gd name="T9" fmla="*/ 759 h 896"/>
              <a:gd name="T10" fmla="*/ 1044 w 1044"/>
              <a:gd name="T11" fmla="*/ 379 h 896"/>
              <a:gd name="T12" fmla="*/ 522 w 1044"/>
              <a:gd name="T13" fmla="*/ 0 h 896"/>
              <a:gd name="T14" fmla="*/ 0 w 1044"/>
              <a:gd name="T15" fmla="*/ 379 h 896"/>
              <a:gd name="T16" fmla="*/ 211 w 1044"/>
              <a:gd name="T17" fmla="*/ 685 h 896"/>
              <a:gd name="T18" fmla="*/ 772 w 1044"/>
              <a:gd name="T19" fmla="*/ 305 h 896"/>
              <a:gd name="T20" fmla="*/ 846 w 1044"/>
              <a:gd name="T21" fmla="*/ 379 h 896"/>
              <a:gd name="T22" fmla="*/ 772 w 1044"/>
              <a:gd name="T23" fmla="*/ 454 h 896"/>
              <a:gd name="T24" fmla="*/ 698 w 1044"/>
              <a:gd name="T25" fmla="*/ 379 h 896"/>
              <a:gd name="T26" fmla="*/ 772 w 1044"/>
              <a:gd name="T27" fmla="*/ 305 h 896"/>
              <a:gd name="T28" fmla="*/ 522 w 1044"/>
              <a:gd name="T29" fmla="*/ 305 h 896"/>
              <a:gd name="T30" fmla="*/ 596 w 1044"/>
              <a:gd name="T31" fmla="*/ 379 h 896"/>
              <a:gd name="T32" fmla="*/ 522 w 1044"/>
              <a:gd name="T33" fmla="*/ 454 h 896"/>
              <a:gd name="T34" fmla="*/ 448 w 1044"/>
              <a:gd name="T35" fmla="*/ 379 h 896"/>
              <a:gd name="T36" fmla="*/ 522 w 1044"/>
              <a:gd name="T37" fmla="*/ 305 h 896"/>
              <a:gd name="T38" fmla="*/ 272 w 1044"/>
              <a:gd name="T39" fmla="*/ 305 h 896"/>
              <a:gd name="T40" fmla="*/ 346 w 1044"/>
              <a:gd name="T41" fmla="*/ 379 h 896"/>
              <a:gd name="T42" fmla="*/ 272 w 1044"/>
              <a:gd name="T43" fmla="*/ 454 h 896"/>
              <a:gd name="T44" fmla="*/ 198 w 1044"/>
              <a:gd name="T45" fmla="*/ 379 h 896"/>
              <a:gd name="T46" fmla="*/ 272 w 1044"/>
              <a:gd name="T47" fmla="*/ 305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44" h="896">
                <a:moveTo>
                  <a:pt x="211" y="685"/>
                </a:moveTo>
                <a:cubicBezTo>
                  <a:pt x="198" y="728"/>
                  <a:pt x="170" y="786"/>
                  <a:pt x="118" y="844"/>
                </a:cubicBezTo>
                <a:cubicBezTo>
                  <a:pt x="99" y="863"/>
                  <a:pt x="115" y="896"/>
                  <a:pt x="143" y="891"/>
                </a:cubicBezTo>
                <a:cubicBezTo>
                  <a:pt x="261" y="869"/>
                  <a:pt x="382" y="803"/>
                  <a:pt x="459" y="756"/>
                </a:cubicBezTo>
                <a:cubicBezTo>
                  <a:pt x="478" y="759"/>
                  <a:pt x="500" y="759"/>
                  <a:pt x="522" y="759"/>
                </a:cubicBezTo>
                <a:cubicBezTo>
                  <a:pt x="811" y="759"/>
                  <a:pt x="1044" y="588"/>
                  <a:pt x="1044" y="379"/>
                </a:cubicBezTo>
                <a:cubicBezTo>
                  <a:pt x="1044" y="171"/>
                  <a:pt x="811" y="0"/>
                  <a:pt x="522" y="0"/>
                </a:cubicBezTo>
                <a:cubicBezTo>
                  <a:pt x="233" y="0"/>
                  <a:pt x="0" y="171"/>
                  <a:pt x="0" y="379"/>
                </a:cubicBezTo>
                <a:cubicBezTo>
                  <a:pt x="0" y="503"/>
                  <a:pt x="85" y="616"/>
                  <a:pt x="211" y="685"/>
                </a:cubicBezTo>
                <a:close/>
                <a:moveTo>
                  <a:pt x="772" y="305"/>
                </a:moveTo>
                <a:cubicBezTo>
                  <a:pt x="813" y="305"/>
                  <a:pt x="846" y="338"/>
                  <a:pt x="846" y="379"/>
                </a:cubicBezTo>
                <a:cubicBezTo>
                  <a:pt x="846" y="421"/>
                  <a:pt x="813" y="454"/>
                  <a:pt x="772" y="454"/>
                </a:cubicBezTo>
                <a:cubicBezTo>
                  <a:pt x="731" y="454"/>
                  <a:pt x="698" y="421"/>
                  <a:pt x="698" y="379"/>
                </a:cubicBezTo>
                <a:cubicBezTo>
                  <a:pt x="698" y="338"/>
                  <a:pt x="731" y="305"/>
                  <a:pt x="772" y="305"/>
                </a:cubicBezTo>
                <a:close/>
                <a:moveTo>
                  <a:pt x="522" y="305"/>
                </a:moveTo>
                <a:cubicBezTo>
                  <a:pt x="563" y="305"/>
                  <a:pt x="596" y="338"/>
                  <a:pt x="596" y="379"/>
                </a:cubicBezTo>
                <a:cubicBezTo>
                  <a:pt x="596" y="421"/>
                  <a:pt x="563" y="454"/>
                  <a:pt x="522" y="454"/>
                </a:cubicBezTo>
                <a:cubicBezTo>
                  <a:pt x="481" y="454"/>
                  <a:pt x="448" y="421"/>
                  <a:pt x="448" y="379"/>
                </a:cubicBezTo>
                <a:cubicBezTo>
                  <a:pt x="448" y="338"/>
                  <a:pt x="481" y="305"/>
                  <a:pt x="522" y="305"/>
                </a:cubicBezTo>
                <a:close/>
                <a:moveTo>
                  <a:pt x="272" y="305"/>
                </a:moveTo>
                <a:cubicBezTo>
                  <a:pt x="313" y="305"/>
                  <a:pt x="346" y="338"/>
                  <a:pt x="346" y="379"/>
                </a:cubicBezTo>
                <a:cubicBezTo>
                  <a:pt x="346" y="421"/>
                  <a:pt x="313" y="454"/>
                  <a:pt x="272" y="454"/>
                </a:cubicBezTo>
                <a:cubicBezTo>
                  <a:pt x="231" y="454"/>
                  <a:pt x="198" y="421"/>
                  <a:pt x="198" y="379"/>
                </a:cubicBezTo>
                <a:cubicBezTo>
                  <a:pt x="198" y="338"/>
                  <a:pt x="231" y="305"/>
                  <a:pt x="272" y="305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230641" y="2076389"/>
            <a:ext cx="2066271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 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일자리를 소개시켜주겠다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.”</a:t>
            </a:r>
            <a:endParaRPr lang="ko-KR" altLang="en-US" sz="14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5370477" y="2076389"/>
            <a:ext cx="47769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감금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7739814" y="2076389"/>
            <a:ext cx="47769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폭행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sz="14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485905" y="2693075"/>
            <a:ext cx="985512" cy="912341"/>
            <a:chOff x="7485905" y="2767853"/>
            <a:chExt cx="985512" cy="912341"/>
          </a:xfrm>
        </p:grpSpPr>
        <p:grpSp>
          <p:nvGrpSpPr>
            <p:cNvPr id="78" name="그룹 77"/>
            <p:cNvGrpSpPr/>
            <p:nvPr/>
          </p:nvGrpSpPr>
          <p:grpSpPr>
            <a:xfrm>
              <a:off x="8068260" y="3107204"/>
              <a:ext cx="403157" cy="572990"/>
              <a:chOff x="6876297" y="3414548"/>
              <a:chExt cx="275362" cy="391360"/>
            </a:xfrm>
          </p:grpSpPr>
          <p:sp>
            <p:nvSpPr>
              <p:cNvPr id="73" name="Freeform 9"/>
              <p:cNvSpPr>
                <a:spLocks/>
              </p:cNvSpPr>
              <p:nvPr/>
            </p:nvSpPr>
            <p:spPr bwMode="auto">
              <a:xfrm>
                <a:off x="6995440" y="3418450"/>
                <a:ext cx="96702" cy="96702"/>
              </a:xfrm>
              <a:custGeom>
                <a:avLst/>
                <a:gdLst>
                  <a:gd name="T0" fmla="*/ 181 w 377"/>
                  <a:gd name="T1" fmla="*/ 4 h 377"/>
                  <a:gd name="T2" fmla="*/ 373 w 377"/>
                  <a:gd name="T3" fmla="*/ 180 h 377"/>
                  <a:gd name="T4" fmla="*/ 197 w 377"/>
                  <a:gd name="T5" fmla="*/ 372 h 377"/>
                  <a:gd name="T6" fmla="*/ 5 w 377"/>
                  <a:gd name="T7" fmla="*/ 197 h 377"/>
                  <a:gd name="T8" fmla="*/ 181 w 377"/>
                  <a:gd name="T9" fmla="*/ 4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" h="377">
                    <a:moveTo>
                      <a:pt x="181" y="4"/>
                    </a:moveTo>
                    <a:cubicBezTo>
                      <a:pt x="282" y="0"/>
                      <a:pt x="368" y="79"/>
                      <a:pt x="373" y="180"/>
                    </a:cubicBezTo>
                    <a:cubicBezTo>
                      <a:pt x="377" y="282"/>
                      <a:pt x="299" y="368"/>
                      <a:pt x="197" y="372"/>
                    </a:cubicBezTo>
                    <a:cubicBezTo>
                      <a:pt x="95" y="377"/>
                      <a:pt x="9" y="298"/>
                      <a:pt x="5" y="197"/>
                    </a:cubicBezTo>
                    <a:cubicBezTo>
                      <a:pt x="0" y="95"/>
                      <a:pt x="79" y="9"/>
                      <a:pt x="181" y="4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74" name="Freeform 10"/>
              <p:cNvSpPr>
                <a:spLocks/>
              </p:cNvSpPr>
              <p:nvPr/>
            </p:nvSpPr>
            <p:spPr bwMode="auto">
              <a:xfrm>
                <a:off x="6876297" y="3414548"/>
                <a:ext cx="275362" cy="391360"/>
              </a:xfrm>
              <a:custGeom>
                <a:avLst/>
                <a:gdLst>
                  <a:gd name="T0" fmla="*/ 1052 w 1074"/>
                  <a:gd name="T1" fmla="*/ 630 h 1526"/>
                  <a:gd name="T2" fmla="*/ 769 w 1074"/>
                  <a:gd name="T3" fmla="*/ 426 h 1526"/>
                  <a:gd name="T4" fmla="*/ 538 w 1074"/>
                  <a:gd name="T5" fmla="*/ 426 h 1526"/>
                  <a:gd name="T6" fmla="*/ 379 w 1074"/>
                  <a:gd name="T7" fmla="*/ 319 h 1526"/>
                  <a:gd name="T8" fmla="*/ 382 w 1074"/>
                  <a:gd name="T9" fmla="*/ 88 h 1526"/>
                  <a:gd name="T10" fmla="*/ 302 w 1074"/>
                  <a:gd name="T11" fmla="*/ 0 h 1526"/>
                  <a:gd name="T12" fmla="*/ 214 w 1074"/>
                  <a:gd name="T13" fmla="*/ 80 h 1526"/>
                  <a:gd name="T14" fmla="*/ 217 w 1074"/>
                  <a:gd name="T15" fmla="*/ 368 h 1526"/>
                  <a:gd name="T16" fmla="*/ 470 w 1074"/>
                  <a:gd name="T17" fmla="*/ 577 h 1526"/>
                  <a:gd name="T18" fmla="*/ 428 w 1074"/>
                  <a:gd name="T19" fmla="*/ 899 h 1526"/>
                  <a:gd name="T20" fmla="*/ 252 w 1074"/>
                  <a:gd name="T21" fmla="*/ 904 h 1526"/>
                  <a:gd name="T22" fmla="*/ 11 w 1074"/>
                  <a:gd name="T23" fmla="*/ 1405 h 1526"/>
                  <a:gd name="T24" fmla="*/ 88 w 1074"/>
                  <a:gd name="T25" fmla="*/ 1523 h 1526"/>
                  <a:gd name="T26" fmla="*/ 110 w 1074"/>
                  <a:gd name="T27" fmla="*/ 1526 h 1526"/>
                  <a:gd name="T28" fmla="*/ 206 w 1074"/>
                  <a:gd name="T29" fmla="*/ 1446 h 1526"/>
                  <a:gd name="T30" fmla="*/ 316 w 1074"/>
                  <a:gd name="T31" fmla="*/ 1097 h 1526"/>
                  <a:gd name="T32" fmla="*/ 442 w 1074"/>
                  <a:gd name="T33" fmla="*/ 1097 h 1526"/>
                  <a:gd name="T34" fmla="*/ 395 w 1074"/>
                  <a:gd name="T35" fmla="*/ 1240 h 1526"/>
                  <a:gd name="T36" fmla="*/ 582 w 1074"/>
                  <a:gd name="T37" fmla="*/ 1495 h 1526"/>
                  <a:gd name="T38" fmla="*/ 651 w 1074"/>
                  <a:gd name="T39" fmla="*/ 1523 h 1526"/>
                  <a:gd name="T40" fmla="*/ 722 w 1074"/>
                  <a:gd name="T41" fmla="*/ 1493 h 1526"/>
                  <a:gd name="T42" fmla="*/ 720 w 1074"/>
                  <a:gd name="T43" fmla="*/ 1352 h 1526"/>
                  <a:gd name="T44" fmla="*/ 599 w 1074"/>
                  <a:gd name="T45" fmla="*/ 1218 h 1526"/>
                  <a:gd name="T46" fmla="*/ 651 w 1074"/>
                  <a:gd name="T47" fmla="*/ 1168 h 1526"/>
                  <a:gd name="T48" fmla="*/ 777 w 1074"/>
                  <a:gd name="T49" fmla="*/ 1003 h 1526"/>
                  <a:gd name="T50" fmla="*/ 824 w 1074"/>
                  <a:gd name="T51" fmla="*/ 630 h 1526"/>
                  <a:gd name="T52" fmla="*/ 896 w 1074"/>
                  <a:gd name="T53" fmla="*/ 690 h 1526"/>
                  <a:gd name="T54" fmla="*/ 901 w 1074"/>
                  <a:gd name="T55" fmla="*/ 863 h 1526"/>
                  <a:gd name="T56" fmla="*/ 981 w 1074"/>
                  <a:gd name="T57" fmla="*/ 948 h 1526"/>
                  <a:gd name="T58" fmla="*/ 984 w 1074"/>
                  <a:gd name="T59" fmla="*/ 948 h 1526"/>
                  <a:gd name="T60" fmla="*/ 1066 w 1074"/>
                  <a:gd name="T61" fmla="*/ 869 h 1526"/>
                  <a:gd name="T62" fmla="*/ 1052 w 1074"/>
                  <a:gd name="T63" fmla="*/ 630 h 1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74" h="1526">
                    <a:moveTo>
                      <a:pt x="1052" y="630"/>
                    </a:moveTo>
                    <a:cubicBezTo>
                      <a:pt x="1022" y="558"/>
                      <a:pt x="841" y="426"/>
                      <a:pt x="769" y="426"/>
                    </a:cubicBezTo>
                    <a:cubicBezTo>
                      <a:pt x="538" y="426"/>
                      <a:pt x="538" y="426"/>
                      <a:pt x="538" y="426"/>
                    </a:cubicBezTo>
                    <a:cubicBezTo>
                      <a:pt x="505" y="421"/>
                      <a:pt x="406" y="352"/>
                      <a:pt x="379" y="319"/>
                    </a:cubicBezTo>
                    <a:cubicBezTo>
                      <a:pt x="376" y="283"/>
                      <a:pt x="379" y="176"/>
                      <a:pt x="382" y="88"/>
                    </a:cubicBezTo>
                    <a:cubicBezTo>
                      <a:pt x="384" y="41"/>
                      <a:pt x="349" y="3"/>
                      <a:pt x="302" y="0"/>
                    </a:cubicBezTo>
                    <a:cubicBezTo>
                      <a:pt x="255" y="0"/>
                      <a:pt x="217" y="33"/>
                      <a:pt x="214" y="80"/>
                    </a:cubicBezTo>
                    <a:cubicBezTo>
                      <a:pt x="209" y="168"/>
                      <a:pt x="203" y="322"/>
                      <a:pt x="217" y="368"/>
                    </a:cubicBezTo>
                    <a:cubicBezTo>
                      <a:pt x="236" y="440"/>
                      <a:pt x="373" y="542"/>
                      <a:pt x="470" y="577"/>
                    </a:cubicBezTo>
                    <a:cubicBezTo>
                      <a:pt x="428" y="899"/>
                      <a:pt x="428" y="899"/>
                      <a:pt x="428" y="899"/>
                    </a:cubicBezTo>
                    <a:cubicBezTo>
                      <a:pt x="371" y="896"/>
                      <a:pt x="299" y="896"/>
                      <a:pt x="252" y="904"/>
                    </a:cubicBezTo>
                    <a:cubicBezTo>
                      <a:pt x="203" y="913"/>
                      <a:pt x="112" y="929"/>
                      <a:pt x="11" y="1405"/>
                    </a:cubicBezTo>
                    <a:cubicBezTo>
                      <a:pt x="0" y="1460"/>
                      <a:pt x="33" y="1512"/>
                      <a:pt x="88" y="1523"/>
                    </a:cubicBezTo>
                    <a:cubicBezTo>
                      <a:pt x="96" y="1526"/>
                      <a:pt x="101" y="1526"/>
                      <a:pt x="110" y="1526"/>
                    </a:cubicBezTo>
                    <a:cubicBezTo>
                      <a:pt x="156" y="1526"/>
                      <a:pt x="198" y="1493"/>
                      <a:pt x="206" y="1446"/>
                    </a:cubicBezTo>
                    <a:cubicBezTo>
                      <a:pt x="239" y="1303"/>
                      <a:pt x="288" y="1152"/>
                      <a:pt x="316" y="1097"/>
                    </a:cubicBezTo>
                    <a:cubicBezTo>
                      <a:pt x="349" y="1094"/>
                      <a:pt x="395" y="1094"/>
                      <a:pt x="442" y="1097"/>
                    </a:cubicBezTo>
                    <a:cubicBezTo>
                      <a:pt x="406" y="1138"/>
                      <a:pt x="384" y="1185"/>
                      <a:pt x="395" y="1240"/>
                    </a:cubicBezTo>
                    <a:cubicBezTo>
                      <a:pt x="412" y="1325"/>
                      <a:pt x="522" y="1438"/>
                      <a:pt x="582" y="1495"/>
                    </a:cubicBezTo>
                    <a:cubicBezTo>
                      <a:pt x="602" y="1515"/>
                      <a:pt x="626" y="1523"/>
                      <a:pt x="651" y="1523"/>
                    </a:cubicBezTo>
                    <a:cubicBezTo>
                      <a:pt x="678" y="1523"/>
                      <a:pt x="703" y="1512"/>
                      <a:pt x="722" y="1493"/>
                    </a:cubicBezTo>
                    <a:cubicBezTo>
                      <a:pt x="761" y="1451"/>
                      <a:pt x="758" y="1391"/>
                      <a:pt x="720" y="1352"/>
                    </a:cubicBezTo>
                    <a:cubicBezTo>
                      <a:pt x="670" y="1306"/>
                      <a:pt x="621" y="1251"/>
                      <a:pt x="599" y="1218"/>
                    </a:cubicBezTo>
                    <a:cubicBezTo>
                      <a:pt x="613" y="1201"/>
                      <a:pt x="635" y="1182"/>
                      <a:pt x="651" y="1168"/>
                    </a:cubicBezTo>
                    <a:cubicBezTo>
                      <a:pt x="706" y="1119"/>
                      <a:pt x="761" y="1069"/>
                      <a:pt x="777" y="1003"/>
                    </a:cubicBezTo>
                    <a:cubicBezTo>
                      <a:pt x="797" y="935"/>
                      <a:pt x="816" y="723"/>
                      <a:pt x="824" y="630"/>
                    </a:cubicBezTo>
                    <a:cubicBezTo>
                      <a:pt x="854" y="652"/>
                      <a:pt x="885" y="676"/>
                      <a:pt x="896" y="690"/>
                    </a:cubicBezTo>
                    <a:cubicBezTo>
                      <a:pt x="901" y="715"/>
                      <a:pt x="904" y="792"/>
                      <a:pt x="901" y="863"/>
                    </a:cubicBezTo>
                    <a:cubicBezTo>
                      <a:pt x="898" y="910"/>
                      <a:pt x="934" y="948"/>
                      <a:pt x="981" y="948"/>
                    </a:cubicBezTo>
                    <a:cubicBezTo>
                      <a:pt x="984" y="948"/>
                      <a:pt x="984" y="948"/>
                      <a:pt x="984" y="948"/>
                    </a:cubicBezTo>
                    <a:cubicBezTo>
                      <a:pt x="1028" y="948"/>
                      <a:pt x="1063" y="913"/>
                      <a:pt x="1066" y="869"/>
                    </a:cubicBezTo>
                    <a:cubicBezTo>
                      <a:pt x="1072" y="805"/>
                      <a:pt x="1074" y="682"/>
                      <a:pt x="1052" y="630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</p:grpSp>
        <p:grpSp>
          <p:nvGrpSpPr>
            <p:cNvPr id="79" name="그룹 78"/>
            <p:cNvGrpSpPr/>
            <p:nvPr/>
          </p:nvGrpSpPr>
          <p:grpSpPr>
            <a:xfrm>
              <a:off x="7485905" y="2767853"/>
              <a:ext cx="615370" cy="912341"/>
              <a:chOff x="6478541" y="3182767"/>
              <a:chExt cx="420306" cy="623141"/>
            </a:xfrm>
          </p:grpSpPr>
          <p:sp>
            <p:nvSpPr>
              <p:cNvPr id="75" name="Freeform 11"/>
              <p:cNvSpPr>
                <a:spLocks/>
              </p:cNvSpPr>
              <p:nvPr/>
            </p:nvSpPr>
            <p:spPr bwMode="auto">
              <a:xfrm>
                <a:off x="6661862" y="3246621"/>
                <a:ext cx="132369" cy="132043"/>
              </a:xfrm>
              <a:custGeom>
                <a:avLst/>
                <a:gdLst>
                  <a:gd name="T0" fmla="*/ 15 w 516"/>
                  <a:gd name="T1" fmla="*/ 231 h 515"/>
                  <a:gd name="T2" fmla="*/ 285 w 516"/>
                  <a:gd name="T3" fmla="*/ 14 h 515"/>
                  <a:gd name="T4" fmla="*/ 501 w 516"/>
                  <a:gd name="T5" fmla="*/ 284 h 515"/>
                  <a:gd name="T6" fmla="*/ 232 w 516"/>
                  <a:gd name="T7" fmla="*/ 501 h 515"/>
                  <a:gd name="T8" fmla="*/ 15 w 516"/>
                  <a:gd name="T9" fmla="*/ 231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5">
                    <a:moveTo>
                      <a:pt x="15" y="231"/>
                    </a:moveTo>
                    <a:cubicBezTo>
                      <a:pt x="30" y="97"/>
                      <a:pt x="150" y="0"/>
                      <a:pt x="285" y="14"/>
                    </a:cubicBezTo>
                    <a:cubicBezTo>
                      <a:pt x="419" y="29"/>
                      <a:pt x="516" y="150"/>
                      <a:pt x="501" y="284"/>
                    </a:cubicBezTo>
                    <a:cubicBezTo>
                      <a:pt x="487" y="418"/>
                      <a:pt x="366" y="515"/>
                      <a:pt x="232" y="501"/>
                    </a:cubicBezTo>
                    <a:cubicBezTo>
                      <a:pt x="97" y="486"/>
                      <a:pt x="0" y="365"/>
                      <a:pt x="15" y="231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6" name="Freeform 12"/>
              <p:cNvSpPr>
                <a:spLocks/>
              </p:cNvSpPr>
              <p:nvPr/>
            </p:nvSpPr>
            <p:spPr bwMode="auto">
              <a:xfrm>
                <a:off x="6478541" y="3182767"/>
                <a:ext cx="420306" cy="623141"/>
              </a:xfrm>
              <a:custGeom>
                <a:avLst/>
                <a:gdLst>
                  <a:gd name="T0" fmla="*/ 1606 w 1639"/>
                  <a:gd name="T1" fmla="*/ 921 h 2430"/>
                  <a:gd name="T2" fmla="*/ 1589 w 1639"/>
                  <a:gd name="T3" fmla="*/ 846 h 2430"/>
                  <a:gd name="T4" fmla="*/ 1606 w 1639"/>
                  <a:gd name="T5" fmla="*/ 703 h 2430"/>
                  <a:gd name="T6" fmla="*/ 1542 w 1639"/>
                  <a:gd name="T7" fmla="*/ 659 h 2430"/>
                  <a:gd name="T8" fmla="*/ 1391 w 1639"/>
                  <a:gd name="T9" fmla="*/ 44 h 2430"/>
                  <a:gd name="T10" fmla="*/ 1331 w 1639"/>
                  <a:gd name="T11" fmla="*/ 8 h 2430"/>
                  <a:gd name="T12" fmla="*/ 1295 w 1639"/>
                  <a:gd name="T13" fmla="*/ 69 h 2430"/>
                  <a:gd name="T14" fmla="*/ 1446 w 1639"/>
                  <a:gd name="T15" fmla="*/ 681 h 2430"/>
                  <a:gd name="T16" fmla="*/ 1287 w 1639"/>
                  <a:gd name="T17" fmla="*/ 791 h 2430"/>
                  <a:gd name="T18" fmla="*/ 1100 w 1639"/>
                  <a:gd name="T19" fmla="*/ 846 h 2430"/>
                  <a:gd name="T20" fmla="*/ 929 w 1639"/>
                  <a:gd name="T21" fmla="*/ 819 h 2430"/>
                  <a:gd name="T22" fmla="*/ 874 w 1639"/>
                  <a:gd name="T23" fmla="*/ 797 h 2430"/>
                  <a:gd name="T24" fmla="*/ 740 w 1639"/>
                  <a:gd name="T25" fmla="*/ 747 h 2430"/>
                  <a:gd name="T26" fmla="*/ 385 w 1639"/>
                  <a:gd name="T27" fmla="*/ 808 h 2430"/>
                  <a:gd name="T28" fmla="*/ 215 w 1639"/>
                  <a:gd name="T29" fmla="*/ 910 h 2430"/>
                  <a:gd name="T30" fmla="*/ 42 w 1639"/>
                  <a:gd name="T31" fmla="*/ 1097 h 2430"/>
                  <a:gd name="T32" fmla="*/ 47 w 1639"/>
                  <a:gd name="T33" fmla="*/ 1253 h 2430"/>
                  <a:gd name="T34" fmla="*/ 121 w 1639"/>
                  <a:gd name="T35" fmla="*/ 1283 h 2430"/>
                  <a:gd name="T36" fmla="*/ 204 w 1639"/>
                  <a:gd name="T37" fmla="*/ 1248 h 2430"/>
                  <a:gd name="T38" fmla="*/ 377 w 1639"/>
                  <a:gd name="T39" fmla="*/ 1061 h 2430"/>
                  <a:gd name="T40" fmla="*/ 440 w 1639"/>
                  <a:gd name="T41" fmla="*/ 1022 h 2430"/>
                  <a:gd name="T42" fmla="*/ 492 w 1639"/>
                  <a:gd name="T43" fmla="*/ 1009 h 2430"/>
                  <a:gd name="T44" fmla="*/ 341 w 1639"/>
                  <a:gd name="T45" fmla="*/ 1355 h 2430"/>
                  <a:gd name="T46" fmla="*/ 372 w 1639"/>
                  <a:gd name="T47" fmla="*/ 1569 h 2430"/>
                  <a:gd name="T48" fmla="*/ 415 w 1639"/>
                  <a:gd name="T49" fmla="*/ 1621 h 2430"/>
                  <a:gd name="T50" fmla="*/ 372 w 1639"/>
                  <a:gd name="T51" fmla="*/ 1808 h 2430"/>
                  <a:gd name="T52" fmla="*/ 306 w 1639"/>
                  <a:gd name="T53" fmla="*/ 1946 h 2430"/>
                  <a:gd name="T54" fmla="*/ 86 w 1639"/>
                  <a:gd name="T55" fmla="*/ 2223 h 2430"/>
                  <a:gd name="T56" fmla="*/ 108 w 1639"/>
                  <a:gd name="T57" fmla="*/ 2402 h 2430"/>
                  <a:gd name="T58" fmla="*/ 187 w 1639"/>
                  <a:gd name="T59" fmla="*/ 2430 h 2430"/>
                  <a:gd name="T60" fmla="*/ 286 w 1639"/>
                  <a:gd name="T61" fmla="*/ 2380 h 2430"/>
                  <a:gd name="T62" fmla="*/ 506 w 1639"/>
                  <a:gd name="T63" fmla="*/ 2102 h 2430"/>
                  <a:gd name="T64" fmla="*/ 622 w 1639"/>
                  <a:gd name="T65" fmla="*/ 1866 h 2430"/>
                  <a:gd name="T66" fmla="*/ 685 w 1639"/>
                  <a:gd name="T67" fmla="*/ 2023 h 2430"/>
                  <a:gd name="T68" fmla="*/ 723 w 1639"/>
                  <a:gd name="T69" fmla="*/ 2317 h 2430"/>
                  <a:gd name="T70" fmla="*/ 850 w 1639"/>
                  <a:gd name="T71" fmla="*/ 2427 h 2430"/>
                  <a:gd name="T72" fmla="*/ 866 w 1639"/>
                  <a:gd name="T73" fmla="*/ 2427 h 2430"/>
                  <a:gd name="T74" fmla="*/ 976 w 1639"/>
                  <a:gd name="T75" fmla="*/ 2284 h 2430"/>
                  <a:gd name="T76" fmla="*/ 938 w 1639"/>
                  <a:gd name="T77" fmla="*/ 1990 h 2430"/>
                  <a:gd name="T78" fmla="*/ 803 w 1639"/>
                  <a:gd name="T79" fmla="*/ 1682 h 2430"/>
                  <a:gd name="T80" fmla="*/ 710 w 1639"/>
                  <a:gd name="T81" fmla="*/ 1569 h 2430"/>
                  <a:gd name="T82" fmla="*/ 984 w 1639"/>
                  <a:gd name="T83" fmla="*/ 1053 h 2430"/>
                  <a:gd name="T84" fmla="*/ 1092 w 1639"/>
                  <a:gd name="T85" fmla="*/ 1064 h 2430"/>
                  <a:gd name="T86" fmla="*/ 1413 w 1639"/>
                  <a:gd name="T87" fmla="*/ 970 h 2430"/>
                  <a:gd name="T88" fmla="*/ 1501 w 1639"/>
                  <a:gd name="T89" fmla="*/ 910 h 2430"/>
                  <a:gd name="T90" fmla="*/ 1509 w 1639"/>
                  <a:gd name="T91" fmla="*/ 945 h 2430"/>
                  <a:gd name="T92" fmla="*/ 1559 w 1639"/>
                  <a:gd name="T93" fmla="*/ 984 h 2430"/>
                  <a:gd name="T94" fmla="*/ 1570 w 1639"/>
                  <a:gd name="T95" fmla="*/ 981 h 2430"/>
                  <a:gd name="T96" fmla="*/ 1606 w 1639"/>
                  <a:gd name="T97" fmla="*/ 921 h 2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39" h="2430">
                    <a:moveTo>
                      <a:pt x="1606" y="921"/>
                    </a:moveTo>
                    <a:cubicBezTo>
                      <a:pt x="1589" y="846"/>
                      <a:pt x="1589" y="846"/>
                      <a:pt x="1589" y="846"/>
                    </a:cubicBezTo>
                    <a:cubicBezTo>
                      <a:pt x="1630" y="811"/>
                      <a:pt x="1639" y="747"/>
                      <a:pt x="1606" y="703"/>
                    </a:cubicBezTo>
                    <a:cubicBezTo>
                      <a:pt x="1589" y="681"/>
                      <a:pt x="1567" y="668"/>
                      <a:pt x="1542" y="659"/>
                    </a:cubicBezTo>
                    <a:cubicBezTo>
                      <a:pt x="1391" y="44"/>
                      <a:pt x="1391" y="44"/>
                      <a:pt x="1391" y="44"/>
                    </a:cubicBezTo>
                    <a:cubicBezTo>
                      <a:pt x="1386" y="16"/>
                      <a:pt x="1358" y="0"/>
                      <a:pt x="1331" y="8"/>
                    </a:cubicBezTo>
                    <a:cubicBezTo>
                      <a:pt x="1303" y="14"/>
                      <a:pt x="1287" y="41"/>
                      <a:pt x="1295" y="69"/>
                    </a:cubicBezTo>
                    <a:cubicBezTo>
                      <a:pt x="1446" y="681"/>
                      <a:pt x="1446" y="681"/>
                      <a:pt x="1446" y="681"/>
                    </a:cubicBezTo>
                    <a:cubicBezTo>
                      <a:pt x="1287" y="791"/>
                      <a:pt x="1287" y="791"/>
                      <a:pt x="1287" y="791"/>
                    </a:cubicBezTo>
                    <a:cubicBezTo>
                      <a:pt x="1232" y="830"/>
                      <a:pt x="1166" y="849"/>
                      <a:pt x="1100" y="846"/>
                    </a:cubicBezTo>
                    <a:cubicBezTo>
                      <a:pt x="1031" y="844"/>
                      <a:pt x="971" y="833"/>
                      <a:pt x="929" y="819"/>
                    </a:cubicBezTo>
                    <a:cubicBezTo>
                      <a:pt x="918" y="813"/>
                      <a:pt x="896" y="805"/>
                      <a:pt x="874" y="797"/>
                    </a:cubicBezTo>
                    <a:cubicBezTo>
                      <a:pt x="817" y="772"/>
                      <a:pt x="773" y="753"/>
                      <a:pt x="740" y="747"/>
                    </a:cubicBezTo>
                    <a:cubicBezTo>
                      <a:pt x="710" y="739"/>
                      <a:pt x="679" y="734"/>
                      <a:pt x="385" y="808"/>
                    </a:cubicBezTo>
                    <a:cubicBezTo>
                      <a:pt x="319" y="824"/>
                      <a:pt x="262" y="860"/>
                      <a:pt x="215" y="910"/>
                    </a:cubicBezTo>
                    <a:cubicBezTo>
                      <a:pt x="42" y="1097"/>
                      <a:pt x="42" y="1097"/>
                      <a:pt x="42" y="1097"/>
                    </a:cubicBezTo>
                    <a:cubicBezTo>
                      <a:pt x="0" y="1140"/>
                      <a:pt x="3" y="1212"/>
                      <a:pt x="47" y="1253"/>
                    </a:cubicBezTo>
                    <a:cubicBezTo>
                      <a:pt x="69" y="1272"/>
                      <a:pt x="97" y="1283"/>
                      <a:pt x="121" y="1283"/>
                    </a:cubicBezTo>
                    <a:cubicBezTo>
                      <a:pt x="152" y="1283"/>
                      <a:pt x="182" y="1272"/>
                      <a:pt x="204" y="1248"/>
                    </a:cubicBezTo>
                    <a:cubicBezTo>
                      <a:pt x="377" y="1061"/>
                      <a:pt x="377" y="1061"/>
                      <a:pt x="377" y="1061"/>
                    </a:cubicBezTo>
                    <a:cubicBezTo>
                      <a:pt x="394" y="1042"/>
                      <a:pt x="415" y="1031"/>
                      <a:pt x="440" y="1022"/>
                    </a:cubicBezTo>
                    <a:cubicBezTo>
                      <a:pt x="459" y="1017"/>
                      <a:pt x="476" y="1014"/>
                      <a:pt x="492" y="1009"/>
                    </a:cubicBezTo>
                    <a:cubicBezTo>
                      <a:pt x="341" y="1355"/>
                      <a:pt x="341" y="1355"/>
                      <a:pt x="341" y="1355"/>
                    </a:cubicBezTo>
                    <a:cubicBezTo>
                      <a:pt x="311" y="1426"/>
                      <a:pt x="322" y="1509"/>
                      <a:pt x="372" y="1569"/>
                    </a:cubicBezTo>
                    <a:cubicBezTo>
                      <a:pt x="415" y="1621"/>
                      <a:pt x="415" y="1621"/>
                      <a:pt x="415" y="1621"/>
                    </a:cubicBezTo>
                    <a:cubicBezTo>
                      <a:pt x="372" y="1808"/>
                      <a:pt x="372" y="1808"/>
                      <a:pt x="372" y="1808"/>
                    </a:cubicBezTo>
                    <a:cubicBezTo>
                      <a:pt x="361" y="1858"/>
                      <a:pt x="336" y="1905"/>
                      <a:pt x="306" y="1946"/>
                    </a:cubicBezTo>
                    <a:cubicBezTo>
                      <a:pt x="86" y="2223"/>
                      <a:pt x="86" y="2223"/>
                      <a:pt x="86" y="2223"/>
                    </a:cubicBezTo>
                    <a:cubicBezTo>
                      <a:pt x="42" y="2278"/>
                      <a:pt x="50" y="2358"/>
                      <a:pt x="108" y="2402"/>
                    </a:cubicBezTo>
                    <a:cubicBezTo>
                      <a:pt x="132" y="2421"/>
                      <a:pt x="160" y="2430"/>
                      <a:pt x="187" y="2430"/>
                    </a:cubicBezTo>
                    <a:cubicBezTo>
                      <a:pt x="226" y="2430"/>
                      <a:pt x="262" y="2413"/>
                      <a:pt x="286" y="2380"/>
                    </a:cubicBezTo>
                    <a:cubicBezTo>
                      <a:pt x="506" y="2102"/>
                      <a:pt x="506" y="2102"/>
                      <a:pt x="506" y="2102"/>
                    </a:cubicBezTo>
                    <a:cubicBezTo>
                      <a:pt x="561" y="2034"/>
                      <a:pt x="600" y="1951"/>
                      <a:pt x="622" y="1866"/>
                    </a:cubicBezTo>
                    <a:cubicBezTo>
                      <a:pt x="655" y="1913"/>
                      <a:pt x="677" y="1968"/>
                      <a:pt x="685" y="2023"/>
                    </a:cubicBezTo>
                    <a:cubicBezTo>
                      <a:pt x="723" y="2317"/>
                      <a:pt x="723" y="2317"/>
                      <a:pt x="723" y="2317"/>
                    </a:cubicBezTo>
                    <a:cubicBezTo>
                      <a:pt x="732" y="2380"/>
                      <a:pt x="787" y="2427"/>
                      <a:pt x="850" y="2427"/>
                    </a:cubicBezTo>
                    <a:cubicBezTo>
                      <a:pt x="855" y="2427"/>
                      <a:pt x="861" y="2427"/>
                      <a:pt x="866" y="2427"/>
                    </a:cubicBezTo>
                    <a:cubicBezTo>
                      <a:pt x="935" y="2419"/>
                      <a:pt x="984" y="2353"/>
                      <a:pt x="976" y="2284"/>
                    </a:cubicBezTo>
                    <a:cubicBezTo>
                      <a:pt x="938" y="1990"/>
                      <a:pt x="938" y="1990"/>
                      <a:pt x="938" y="1990"/>
                    </a:cubicBezTo>
                    <a:cubicBezTo>
                      <a:pt x="921" y="1877"/>
                      <a:pt x="874" y="1770"/>
                      <a:pt x="803" y="1682"/>
                    </a:cubicBezTo>
                    <a:cubicBezTo>
                      <a:pt x="710" y="1569"/>
                      <a:pt x="710" y="1569"/>
                      <a:pt x="710" y="1569"/>
                    </a:cubicBezTo>
                    <a:cubicBezTo>
                      <a:pt x="984" y="1053"/>
                      <a:pt x="984" y="1053"/>
                      <a:pt x="984" y="1053"/>
                    </a:cubicBezTo>
                    <a:cubicBezTo>
                      <a:pt x="1017" y="1058"/>
                      <a:pt x="1053" y="1061"/>
                      <a:pt x="1092" y="1064"/>
                    </a:cubicBezTo>
                    <a:cubicBezTo>
                      <a:pt x="1204" y="1069"/>
                      <a:pt x="1320" y="1036"/>
                      <a:pt x="1413" y="970"/>
                    </a:cubicBezTo>
                    <a:cubicBezTo>
                      <a:pt x="1501" y="910"/>
                      <a:pt x="1501" y="910"/>
                      <a:pt x="1501" y="910"/>
                    </a:cubicBezTo>
                    <a:cubicBezTo>
                      <a:pt x="1509" y="945"/>
                      <a:pt x="1509" y="945"/>
                      <a:pt x="1509" y="945"/>
                    </a:cubicBezTo>
                    <a:cubicBezTo>
                      <a:pt x="1515" y="967"/>
                      <a:pt x="1534" y="984"/>
                      <a:pt x="1559" y="984"/>
                    </a:cubicBezTo>
                    <a:cubicBezTo>
                      <a:pt x="1562" y="984"/>
                      <a:pt x="1567" y="984"/>
                      <a:pt x="1570" y="981"/>
                    </a:cubicBezTo>
                    <a:cubicBezTo>
                      <a:pt x="1595" y="976"/>
                      <a:pt x="1611" y="948"/>
                      <a:pt x="1606" y="921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sp>
        <p:nvSpPr>
          <p:cNvPr id="83" name="직사각형 82"/>
          <p:cNvSpPr/>
          <p:nvPr/>
        </p:nvSpPr>
        <p:spPr>
          <a:xfrm>
            <a:off x="10043820" y="2076389"/>
            <a:ext cx="8047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가혹행위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sz="14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97" name="그룹 96"/>
          <p:cNvGrpSpPr/>
          <p:nvPr/>
        </p:nvGrpSpPr>
        <p:grpSpPr>
          <a:xfrm>
            <a:off x="10055416" y="2658993"/>
            <a:ext cx="781517" cy="980504"/>
            <a:chOff x="5818806" y="4574043"/>
            <a:chExt cx="734537" cy="921562"/>
          </a:xfrm>
        </p:grpSpPr>
        <p:grpSp>
          <p:nvGrpSpPr>
            <p:cNvPr id="96" name="그룹 95"/>
            <p:cNvGrpSpPr/>
            <p:nvPr/>
          </p:nvGrpSpPr>
          <p:grpSpPr>
            <a:xfrm>
              <a:off x="5818806" y="4715332"/>
              <a:ext cx="594688" cy="780273"/>
              <a:chOff x="5818806" y="4715332"/>
              <a:chExt cx="594688" cy="780273"/>
            </a:xfrm>
          </p:grpSpPr>
          <p:sp>
            <p:nvSpPr>
              <p:cNvPr id="87" name="Freeform 14"/>
              <p:cNvSpPr>
                <a:spLocks/>
              </p:cNvSpPr>
              <p:nvPr/>
            </p:nvSpPr>
            <p:spPr bwMode="auto">
              <a:xfrm>
                <a:off x="5818806" y="4761308"/>
                <a:ext cx="594688" cy="734297"/>
              </a:xfrm>
              <a:custGeom>
                <a:avLst/>
                <a:gdLst>
                  <a:gd name="T0" fmla="*/ 624 w 2095"/>
                  <a:gd name="T1" fmla="*/ 2549 h 2587"/>
                  <a:gd name="T2" fmla="*/ 693 w 2095"/>
                  <a:gd name="T3" fmla="*/ 2587 h 2587"/>
                  <a:gd name="T4" fmla="*/ 1825 w 2095"/>
                  <a:gd name="T5" fmla="*/ 2587 h 2587"/>
                  <a:gd name="T6" fmla="*/ 1900 w 2095"/>
                  <a:gd name="T7" fmla="*/ 2534 h 2587"/>
                  <a:gd name="T8" fmla="*/ 1908 w 2095"/>
                  <a:gd name="T9" fmla="*/ 2513 h 2587"/>
                  <a:gd name="T10" fmla="*/ 1929 w 2095"/>
                  <a:gd name="T11" fmla="*/ 2454 h 2587"/>
                  <a:gd name="T12" fmla="*/ 1990 w 2095"/>
                  <a:gd name="T13" fmla="*/ 2253 h 2587"/>
                  <a:gd name="T14" fmla="*/ 2065 w 2095"/>
                  <a:gd name="T15" fmla="*/ 1901 h 2587"/>
                  <a:gd name="T16" fmla="*/ 2017 w 2095"/>
                  <a:gd name="T17" fmla="*/ 1376 h 2587"/>
                  <a:gd name="T18" fmla="*/ 1542 w 2095"/>
                  <a:gd name="T19" fmla="*/ 1073 h 2587"/>
                  <a:gd name="T20" fmla="*/ 1542 w 2095"/>
                  <a:gd name="T21" fmla="*/ 889 h 2587"/>
                  <a:gd name="T22" fmla="*/ 1138 w 2095"/>
                  <a:gd name="T23" fmla="*/ 889 h 2587"/>
                  <a:gd name="T24" fmla="*/ 1138 w 2095"/>
                  <a:gd name="T25" fmla="*/ 970 h 2587"/>
                  <a:gd name="T26" fmla="*/ 1097 w 2095"/>
                  <a:gd name="T27" fmla="*/ 1010 h 2587"/>
                  <a:gd name="T28" fmla="*/ 1057 w 2095"/>
                  <a:gd name="T29" fmla="*/ 970 h 2587"/>
                  <a:gd name="T30" fmla="*/ 1057 w 2095"/>
                  <a:gd name="T31" fmla="*/ 182 h 2587"/>
                  <a:gd name="T32" fmla="*/ 874 w 2095"/>
                  <a:gd name="T33" fmla="*/ 0 h 2587"/>
                  <a:gd name="T34" fmla="*/ 835 w 2095"/>
                  <a:gd name="T35" fmla="*/ 0 h 2587"/>
                  <a:gd name="T36" fmla="*/ 652 w 2095"/>
                  <a:gd name="T37" fmla="*/ 182 h 2587"/>
                  <a:gd name="T38" fmla="*/ 652 w 2095"/>
                  <a:gd name="T39" fmla="*/ 1694 h 2587"/>
                  <a:gd name="T40" fmla="*/ 545 w 2095"/>
                  <a:gd name="T41" fmla="*/ 1546 h 2587"/>
                  <a:gd name="T42" fmla="*/ 25 w 2095"/>
                  <a:gd name="T43" fmla="*/ 1484 h 2587"/>
                  <a:gd name="T44" fmla="*/ 18 w 2095"/>
                  <a:gd name="T45" fmla="*/ 1578 h 2587"/>
                  <a:gd name="T46" fmla="*/ 624 w 2095"/>
                  <a:gd name="T47" fmla="*/ 2549 h 2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95" h="2587">
                    <a:moveTo>
                      <a:pt x="624" y="2549"/>
                    </a:moveTo>
                    <a:cubicBezTo>
                      <a:pt x="639" y="2572"/>
                      <a:pt x="665" y="2587"/>
                      <a:pt x="693" y="2587"/>
                    </a:cubicBezTo>
                    <a:cubicBezTo>
                      <a:pt x="1825" y="2587"/>
                      <a:pt x="1825" y="2587"/>
                      <a:pt x="1825" y="2587"/>
                    </a:cubicBezTo>
                    <a:cubicBezTo>
                      <a:pt x="1858" y="2587"/>
                      <a:pt x="1888" y="2566"/>
                      <a:pt x="1900" y="2534"/>
                    </a:cubicBezTo>
                    <a:cubicBezTo>
                      <a:pt x="1902" y="2530"/>
                      <a:pt x="1904" y="2523"/>
                      <a:pt x="1908" y="2513"/>
                    </a:cubicBezTo>
                    <a:cubicBezTo>
                      <a:pt x="1914" y="2496"/>
                      <a:pt x="1921" y="2476"/>
                      <a:pt x="1929" y="2454"/>
                    </a:cubicBezTo>
                    <a:cubicBezTo>
                      <a:pt x="1950" y="2392"/>
                      <a:pt x="1971" y="2324"/>
                      <a:pt x="1990" y="2253"/>
                    </a:cubicBezTo>
                    <a:cubicBezTo>
                      <a:pt x="2023" y="2132"/>
                      <a:pt x="2049" y="2013"/>
                      <a:pt x="2065" y="1901"/>
                    </a:cubicBezTo>
                    <a:cubicBezTo>
                      <a:pt x="2095" y="1681"/>
                      <a:pt x="2084" y="1503"/>
                      <a:pt x="2017" y="1376"/>
                    </a:cubicBezTo>
                    <a:cubicBezTo>
                      <a:pt x="1942" y="1236"/>
                      <a:pt x="1798" y="1155"/>
                      <a:pt x="1542" y="1073"/>
                    </a:cubicBezTo>
                    <a:cubicBezTo>
                      <a:pt x="1542" y="889"/>
                      <a:pt x="1542" y="889"/>
                      <a:pt x="1542" y="889"/>
                    </a:cubicBezTo>
                    <a:cubicBezTo>
                      <a:pt x="1138" y="889"/>
                      <a:pt x="1138" y="889"/>
                      <a:pt x="1138" y="889"/>
                    </a:cubicBezTo>
                    <a:cubicBezTo>
                      <a:pt x="1138" y="970"/>
                      <a:pt x="1138" y="970"/>
                      <a:pt x="1138" y="970"/>
                    </a:cubicBezTo>
                    <a:cubicBezTo>
                      <a:pt x="1138" y="992"/>
                      <a:pt x="1119" y="1010"/>
                      <a:pt x="1097" y="1010"/>
                    </a:cubicBezTo>
                    <a:cubicBezTo>
                      <a:pt x="1075" y="1010"/>
                      <a:pt x="1057" y="992"/>
                      <a:pt x="1057" y="970"/>
                    </a:cubicBezTo>
                    <a:cubicBezTo>
                      <a:pt x="1057" y="182"/>
                      <a:pt x="1057" y="182"/>
                      <a:pt x="1057" y="182"/>
                    </a:cubicBezTo>
                    <a:cubicBezTo>
                      <a:pt x="1057" y="81"/>
                      <a:pt x="975" y="0"/>
                      <a:pt x="874" y="0"/>
                    </a:cubicBezTo>
                    <a:cubicBezTo>
                      <a:pt x="835" y="0"/>
                      <a:pt x="835" y="0"/>
                      <a:pt x="835" y="0"/>
                    </a:cubicBezTo>
                    <a:cubicBezTo>
                      <a:pt x="734" y="0"/>
                      <a:pt x="652" y="81"/>
                      <a:pt x="652" y="182"/>
                    </a:cubicBezTo>
                    <a:cubicBezTo>
                      <a:pt x="652" y="1694"/>
                      <a:pt x="652" y="1694"/>
                      <a:pt x="652" y="1694"/>
                    </a:cubicBezTo>
                    <a:cubicBezTo>
                      <a:pt x="545" y="1546"/>
                      <a:pt x="545" y="1546"/>
                      <a:pt x="545" y="1546"/>
                    </a:cubicBezTo>
                    <a:cubicBezTo>
                      <a:pt x="409" y="1361"/>
                      <a:pt x="169" y="1311"/>
                      <a:pt x="25" y="1484"/>
                    </a:cubicBezTo>
                    <a:cubicBezTo>
                      <a:pt x="2" y="1511"/>
                      <a:pt x="0" y="1549"/>
                      <a:pt x="18" y="1578"/>
                    </a:cubicBezTo>
                    <a:lnTo>
                      <a:pt x="624" y="2549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88" name="Freeform 15"/>
              <p:cNvSpPr>
                <a:spLocks/>
              </p:cNvSpPr>
              <p:nvPr/>
            </p:nvSpPr>
            <p:spPr bwMode="auto">
              <a:xfrm>
                <a:off x="6141839" y="4715332"/>
                <a:ext cx="114640" cy="126284"/>
              </a:xfrm>
              <a:custGeom>
                <a:avLst/>
                <a:gdLst>
                  <a:gd name="T0" fmla="*/ 404 w 404"/>
                  <a:gd name="T1" fmla="*/ 445 h 445"/>
                  <a:gd name="T2" fmla="*/ 404 w 404"/>
                  <a:gd name="T3" fmla="*/ 182 h 445"/>
                  <a:gd name="T4" fmla="*/ 221 w 404"/>
                  <a:gd name="T5" fmla="*/ 0 h 445"/>
                  <a:gd name="T6" fmla="*/ 182 w 404"/>
                  <a:gd name="T7" fmla="*/ 0 h 445"/>
                  <a:gd name="T8" fmla="*/ 0 w 404"/>
                  <a:gd name="T9" fmla="*/ 182 h 445"/>
                  <a:gd name="T10" fmla="*/ 0 w 404"/>
                  <a:gd name="T11" fmla="*/ 445 h 445"/>
                  <a:gd name="T12" fmla="*/ 404 w 404"/>
                  <a:gd name="T13" fmla="*/ 44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4" h="445">
                    <a:moveTo>
                      <a:pt x="404" y="445"/>
                    </a:moveTo>
                    <a:cubicBezTo>
                      <a:pt x="404" y="182"/>
                      <a:pt x="404" y="182"/>
                      <a:pt x="404" y="182"/>
                    </a:cubicBezTo>
                    <a:cubicBezTo>
                      <a:pt x="404" y="82"/>
                      <a:pt x="322" y="0"/>
                      <a:pt x="221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81" y="0"/>
                      <a:pt x="0" y="81"/>
                      <a:pt x="0" y="182"/>
                    </a:cubicBezTo>
                    <a:cubicBezTo>
                      <a:pt x="0" y="445"/>
                      <a:pt x="0" y="445"/>
                      <a:pt x="0" y="445"/>
                    </a:cubicBezTo>
                    <a:lnTo>
                      <a:pt x="404" y="445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5866103" y="4574043"/>
              <a:ext cx="687240" cy="416665"/>
              <a:chOff x="5866103" y="4574043"/>
              <a:chExt cx="687240" cy="416665"/>
            </a:xfrm>
          </p:grpSpPr>
          <p:sp>
            <p:nvSpPr>
              <p:cNvPr id="89" name="Freeform 16"/>
              <p:cNvSpPr>
                <a:spLocks/>
              </p:cNvSpPr>
              <p:nvPr/>
            </p:nvSpPr>
            <p:spPr bwMode="auto">
              <a:xfrm>
                <a:off x="6141839" y="4864304"/>
                <a:ext cx="298064" cy="126404"/>
              </a:xfrm>
              <a:custGeom>
                <a:avLst/>
                <a:gdLst>
                  <a:gd name="T0" fmla="*/ 889 w 1050"/>
                  <a:gd name="T1" fmla="*/ 162 h 445"/>
                  <a:gd name="T2" fmla="*/ 889 w 1050"/>
                  <a:gd name="T3" fmla="*/ 283 h 445"/>
                  <a:gd name="T4" fmla="*/ 40 w 1050"/>
                  <a:gd name="T5" fmla="*/ 283 h 445"/>
                  <a:gd name="T6" fmla="*/ 0 w 1050"/>
                  <a:gd name="T7" fmla="*/ 324 h 445"/>
                  <a:gd name="T8" fmla="*/ 0 w 1050"/>
                  <a:gd name="T9" fmla="*/ 404 h 445"/>
                  <a:gd name="T10" fmla="*/ 40 w 1050"/>
                  <a:gd name="T11" fmla="*/ 445 h 445"/>
                  <a:gd name="T12" fmla="*/ 970 w 1050"/>
                  <a:gd name="T13" fmla="*/ 445 h 445"/>
                  <a:gd name="T14" fmla="*/ 1050 w 1050"/>
                  <a:gd name="T15" fmla="*/ 364 h 445"/>
                  <a:gd name="T16" fmla="*/ 1050 w 1050"/>
                  <a:gd name="T17" fmla="*/ 81 h 445"/>
                  <a:gd name="T18" fmla="*/ 970 w 1050"/>
                  <a:gd name="T19" fmla="*/ 0 h 445"/>
                  <a:gd name="T20" fmla="*/ 40 w 1050"/>
                  <a:gd name="T21" fmla="*/ 0 h 445"/>
                  <a:gd name="T22" fmla="*/ 0 w 1050"/>
                  <a:gd name="T23" fmla="*/ 41 h 445"/>
                  <a:gd name="T24" fmla="*/ 0 w 1050"/>
                  <a:gd name="T25" fmla="*/ 121 h 445"/>
                  <a:gd name="T26" fmla="*/ 40 w 1050"/>
                  <a:gd name="T27" fmla="*/ 162 h 445"/>
                  <a:gd name="T28" fmla="*/ 889 w 1050"/>
                  <a:gd name="T29" fmla="*/ 162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0" h="445">
                    <a:moveTo>
                      <a:pt x="889" y="162"/>
                    </a:moveTo>
                    <a:cubicBezTo>
                      <a:pt x="889" y="283"/>
                      <a:pt x="889" y="283"/>
                      <a:pt x="889" y="283"/>
                    </a:cubicBezTo>
                    <a:cubicBezTo>
                      <a:pt x="40" y="283"/>
                      <a:pt x="40" y="283"/>
                      <a:pt x="40" y="283"/>
                    </a:cubicBezTo>
                    <a:cubicBezTo>
                      <a:pt x="18" y="283"/>
                      <a:pt x="0" y="301"/>
                      <a:pt x="0" y="324"/>
                    </a:cubicBezTo>
                    <a:cubicBezTo>
                      <a:pt x="0" y="404"/>
                      <a:pt x="0" y="404"/>
                      <a:pt x="0" y="404"/>
                    </a:cubicBezTo>
                    <a:cubicBezTo>
                      <a:pt x="0" y="427"/>
                      <a:pt x="18" y="445"/>
                      <a:pt x="40" y="445"/>
                    </a:cubicBezTo>
                    <a:cubicBezTo>
                      <a:pt x="970" y="445"/>
                      <a:pt x="970" y="445"/>
                      <a:pt x="970" y="445"/>
                    </a:cubicBezTo>
                    <a:cubicBezTo>
                      <a:pt x="1014" y="445"/>
                      <a:pt x="1050" y="409"/>
                      <a:pt x="1050" y="364"/>
                    </a:cubicBezTo>
                    <a:cubicBezTo>
                      <a:pt x="1050" y="81"/>
                      <a:pt x="1050" y="81"/>
                      <a:pt x="1050" y="81"/>
                    </a:cubicBezTo>
                    <a:cubicBezTo>
                      <a:pt x="1050" y="37"/>
                      <a:pt x="1014" y="0"/>
                      <a:pt x="97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44"/>
                      <a:pt x="17" y="162"/>
                      <a:pt x="40" y="162"/>
                    </a:cubicBezTo>
                    <a:lnTo>
                      <a:pt x="889" y="162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90" name="Freeform 17"/>
              <p:cNvSpPr>
                <a:spLocks/>
              </p:cNvSpPr>
              <p:nvPr/>
            </p:nvSpPr>
            <p:spPr bwMode="auto">
              <a:xfrm>
                <a:off x="5866103" y="4864304"/>
                <a:ext cx="115000" cy="126404"/>
              </a:xfrm>
              <a:custGeom>
                <a:avLst/>
                <a:gdLst>
                  <a:gd name="T0" fmla="*/ 162 w 405"/>
                  <a:gd name="T1" fmla="*/ 283 h 445"/>
                  <a:gd name="T2" fmla="*/ 162 w 405"/>
                  <a:gd name="T3" fmla="*/ 162 h 445"/>
                  <a:gd name="T4" fmla="*/ 365 w 405"/>
                  <a:gd name="T5" fmla="*/ 162 h 445"/>
                  <a:gd name="T6" fmla="*/ 405 w 405"/>
                  <a:gd name="T7" fmla="*/ 121 h 445"/>
                  <a:gd name="T8" fmla="*/ 405 w 405"/>
                  <a:gd name="T9" fmla="*/ 41 h 445"/>
                  <a:gd name="T10" fmla="*/ 364 w 405"/>
                  <a:gd name="T11" fmla="*/ 0 h 445"/>
                  <a:gd name="T12" fmla="*/ 81 w 405"/>
                  <a:gd name="T13" fmla="*/ 0 h 445"/>
                  <a:gd name="T14" fmla="*/ 0 w 405"/>
                  <a:gd name="T15" fmla="*/ 81 h 445"/>
                  <a:gd name="T16" fmla="*/ 0 w 405"/>
                  <a:gd name="T17" fmla="*/ 364 h 445"/>
                  <a:gd name="T18" fmla="*/ 81 w 405"/>
                  <a:gd name="T19" fmla="*/ 445 h 445"/>
                  <a:gd name="T20" fmla="*/ 364 w 405"/>
                  <a:gd name="T21" fmla="*/ 445 h 445"/>
                  <a:gd name="T22" fmla="*/ 405 w 405"/>
                  <a:gd name="T23" fmla="*/ 404 h 445"/>
                  <a:gd name="T24" fmla="*/ 405 w 405"/>
                  <a:gd name="T25" fmla="*/ 324 h 445"/>
                  <a:gd name="T26" fmla="*/ 365 w 405"/>
                  <a:gd name="T27" fmla="*/ 283 h 445"/>
                  <a:gd name="T28" fmla="*/ 162 w 405"/>
                  <a:gd name="T29" fmla="*/ 283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5" h="445">
                    <a:moveTo>
                      <a:pt x="162" y="283"/>
                    </a:moveTo>
                    <a:cubicBezTo>
                      <a:pt x="162" y="162"/>
                      <a:pt x="162" y="162"/>
                      <a:pt x="162" y="162"/>
                    </a:cubicBezTo>
                    <a:cubicBezTo>
                      <a:pt x="365" y="162"/>
                      <a:pt x="365" y="162"/>
                      <a:pt x="365" y="162"/>
                    </a:cubicBezTo>
                    <a:cubicBezTo>
                      <a:pt x="387" y="162"/>
                      <a:pt x="405" y="144"/>
                      <a:pt x="405" y="121"/>
                    </a:cubicBezTo>
                    <a:cubicBezTo>
                      <a:pt x="405" y="41"/>
                      <a:pt x="405" y="41"/>
                      <a:pt x="405" y="41"/>
                    </a:cubicBezTo>
                    <a:cubicBezTo>
                      <a:pt x="405" y="19"/>
                      <a:pt x="386" y="0"/>
                      <a:pt x="364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37" y="0"/>
                      <a:pt x="0" y="37"/>
                      <a:pt x="0" y="81"/>
                    </a:cubicBezTo>
                    <a:cubicBezTo>
                      <a:pt x="0" y="364"/>
                      <a:pt x="0" y="364"/>
                      <a:pt x="0" y="364"/>
                    </a:cubicBezTo>
                    <a:cubicBezTo>
                      <a:pt x="0" y="409"/>
                      <a:pt x="37" y="445"/>
                      <a:pt x="81" y="445"/>
                    </a:cubicBezTo>
                    <a:cubicBezTo>
                      <a:pt x="364" y="445"/>
                      <a:pt x="364" y="445"/>
                      <a:pt x="364" y="445"/>
                    </a:cubicBezTo>
                    <a:cubicBezTo>
                      <a:pt x="387" y="445"/>
                      <a:pt x="405" y="427"/>
                      <a:pt x="405" y="404"/>
                    </a:cubicBezTo>
                    <a:cubicBezTo>
                      <a:pt x="405" y="324"/>
                      <a:pt x="405" y="324"/>
                      <a:pt x="405" y="324"/>
                    </a:cubicBezTo>
                    <a:cubicBezTo>
                      <a:pt x="405" y="302"/>
                      <a:pt x="386" y="283"/>
                      <a:pt x="365" y="283"/>
                    </a:cubicBezTo>
                    <a:lnTo>
                      <a:pt x="162" y="283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91" name="Freeform 18"/>
              <p:cNvSpPr>
                <a:spLocks/>
              </p:cNvSpPr>
              <p:nvPr/>
            </p:nvSpPr>
            <p:spPr bwMode="auto">
              <a:xfrm>
                <a:off x="6394167" y="4574043"/>
                <a:ext cx="84269" cy="282939"/>
              </a:xfrm>
              <a:custGeom>
                <a:avLst/>
                <a:gdLst>
                  <a:gd name="T0" fmla="*/ 191 w 297"/>
                  <a:gd name="T1" fmla="*/ 246 h 997"/>
                  <a:gd name="T2" fmla="*/ 221 w 297"/>
                  <a:gd name="T3" fmla="*/ 25 h 997"/>
                  <a:gd name="T4" fmla="*/ 191 w 297"/>
                  <a:gd name="T5" fmla="*/ 8 h 997"/>
                  <a:gd name="T6" fmla="*/ 26 w 297"/>
                  <a:gd name="T7" fmla="*/ 220 h 997"/>
                  <a:gd name="T8" fmla="*/ 9 w 297"/>
                  <a:gd name="T9" fmla="*/ 395 h 997"/>
                  <a:gd name="T10" fmla="*/ 51 w 297"/>
                  <a:gd name="T11" fmla="*/ 543 h 997"/>
                  <a:gd name="T12" fmla="*/ 85 w 297"/>
                  <a:gd name="T13" fmla="*/ 641 h 997"/>
                  <a:gd name="T14" fmla="*/ 85 w 297"/>
                  <a:gd name="T15" fmla="*/ 743 h 997"/>
                  <a:gd name="T16" fmla="*/ 26 w 297"/>
                  <a:gd name="T17" fmla="*/ 968 h 997"/>
                  <a:gd name="T18" fmla="*/ 51 w 297"/>
                  <a:gd name="T19" fmla="*/ 989 h 997"/>
                  <a:gd name="T20" fmla="*/ 251 w 297"/>
                  <a:gd name="T21" fmla="*/ 802 h 997"/>
                  <a:gd name="T22" fmla="*/ 297 w 297"/>
                  <a:gd name="T23" fmla="*/ 632 h 997"/>
                  <a:gd name="T24" fmla="*/ 259 w 297"/>
                  <a:gd name="T25" fmla="*/ 462 h 997"/>
                  <a:gd name="T26" fmla="*/ 191 w 297"/>
                  <a:gd name="T27" fmla="*/ 246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7" h="997">
                    <a:moveTo>
                      <a:pt x="191" y="246"/>
                    </a:moveTo>
                    <a:cubicBezTo>
                      <a:pt x="187" y="182"/>
                      <a:pt x="204" y="106"/>
                      <a:pt x="221" y="25"/>
                    </a:cubicBezTo>
                    <a:cubicBezTo>
                      <a:pt x="225" y="8"/>
                      <a:pt x="208" y="0"/>
                      <a:pt x="191" y="8"/>
                    </a:cubicBezTo>
                    <a:cubicBezTo>
                      <a:pt x="115" y="55"/>
                      <a:pt x="55" y="127"/>
                      <a:pt x="26" y="220"/>
                    </a:cubicBezTo>
                    <a:cubicBezTo>
                      <a:pt x="9" y="276"/>
                      <a:pt x="0" y="335"/>
                      <a:pt x="9" y="395"/>
                    </a:cubicBezTo>
                    <a:cubicBezTo>
                      <a:pt x="17" y="450"/>
                      <a:pt x="34" y="501"/>
                      <a:pt x="51" y="543"/>
                    </a:cubicBezTo>
                    <a:cubicBezTo>
                      <a:pt x="68" y="586"/>
                      <a:pt x="81" y="620"/>
                      <a:pt x="85" y="641"/>
                    </a:cubicBezTo>
                    <a:cubicBezTo>
                      <a:pt x="89" y="671"/>
                      <a:pt x="89" y="704"/>
                      <a:pt x="85" y="743"/>
                    </a:cubicBezTo>
                    <a:cubicBezTo>
                      <a:pt x="77" y="811"/>
                      <a:pt x="51" y="883"/>
                      <a:pt x="26" y="968"/>
                    </a:cubicBezTo>
                    <a:cubicBezTo>
                      <a:pt x="21" y="981"/>
                      <a:pt x="34" y="997"/>
                      <a:pt x="51" y="989"/>
                    </a:cubicBezTo>
                    <a:cubicBezTo>
                      <a:pt x="132" y="951"/>
                      <a:pt x="204" y="887"/>
                      <a:pt x="251" y="802"/>
                    </a:cubicBezTo>
                    <a:cubicBezTo>
                      <a:pt x="276" y="755"/>
                      <a:pt x="297" y="696"/>
                      <a:pt x="297" y="632"/>
                    </a:cubicBezTo>
                    <a:cubicBezTo>
                      <a:pt x="297" y="564"/>
                      <a:pt x="276" y="509"/>
                      <a:pt x="259" y="462"/>
                    </a:cubicBezTo>
                    <a:cubicBezTo>
                      <a:pt x="217" y="373"/>
                      <a:pt x="191" y="322"/>
                      <a:pt x="191" y="246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92" name="Freeform 19"/>
              <p:cNvSpPr>
                <a:spLocks/>
              </p:cNvSpPr>
              <p:nvPr/>
            </p:nvSpPr>
            <p:spPr bwMode="auto">
              <a:xfrm>
                <a:off x="6489481" y="4601533"/>
                <a:ext cx="63862" cy="212354"/>
              </a:xfrm>
              <a:custGeom>
                <a:avLst/>
                <a:gdLst>
                  <a:gd name="T0" fmla="*/ 195 w 225"/>
                  <a:gd name="T1" fmla="*/ 344 h 748"/>
                  <a:gd name="T2" fmla="*/ 144 w 225"/>
                  <a:gd name="T3" fmla="*/ 183 h 748"/>
                  <a:gd name="T4" fmla="*/ 157 w 225"/>
                  <a:gd name="T5" fmla="*/ 26 h 748"/>
                  <a:gd name="T6" fmla="*/ 127 w 225"/>
                  <a:gd name="T7" fmla="*/ 9 h 748"/>
                  <a:gd name="T8" fmla="*/ 17 w 225"/>
                  <a:gd name="T9" fmla="*/ 166 h 748"/>
                  <a:gd name="T10" fmla="*/ 8 w 225"/>
                  <a:gd name="T11" fmla="*/ 298 h 748"/>
                  <a:gd name="T12" fmla="*/ 42 w 225"/>
                  <a:gd name="T13" fmla="*/ 408 h 748"/>
                  <a:gd name="T14" fmla="*/ 68 w 225"/>
                  <a:gd name="T15" fmla="*/ 480 h 748"/>
                  <a:gd name="T16" fmla="*/ 68 w 225"/>
                  <a:gd name="T17" fmla="*/ 557 h 748"/>
                  <a:gd name="T18" fmla="*/ 29 w 225"/>
                  <a:gd name="T19" fmla="*/ 718 h 748"/>
                  <a:gd name="T20" fmla="*/ 55 w 225"/>
                  <a:gd name="T21" fmla="*/ 739 h 748"/>
                  <a:gd name="T22" fmla="*/ 191 w 225"/>
                  <a:gd name="T23" fmla="*/ 599 h 748"/>
                  <a:gd name="T24" fmla="*/ 221 w 225"/>
                  <a:gd name="T25" fmla="*/ 472 h 748"/>
                  <a:gd name="T26" fmla="*/ 195 w 225"/>
                  <a:gd name="T27" fmla="*/ 344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5" h="748">
                    <a:moveTo>
                      <a:pt x="195" y="344"/>
                    </a:moveTo>
                    <a:cubicBezTo>
                      <a:pt x="165" y="281"/>
                      <a:pt x="144" y="242"/>
                      <a:pt x="144" y="183"/>
                    </a:cubicBezTo>
                    <a:cubicBezTo>
                      <a:pt x="140" y="136"/>
                      <a:pt x="148" y="85"/>
                      <a:pt x="157" y="26"/>
                    </a:cubicBezTo>
                    <a:cubicBezTo>
                      <a:pt x="161" y="9"/>
                      <a:pt x="140" y="0"/>
                      <a:pt x="127" y="9"/>
                    </a:cubicBezTo>
                    <a:cubicBezTo>
                      <a:pt x="76" y="47"/>
                      <a:pt x="38" y="98"/>
                      <a:pt x="17" y="166"/>
                    </a:cubicBezTo>
                    <a:cubicBezTo>
                      <a:pt x="4" y="208"/>
                      <a:pt x="0" y="255"/>
                      <a:pt x="8" y="298"/>
                    </a:cubicBezTo>
                    <a:cubicBezTo>
                      <a:pt x="17" y="340"/>
                      <a:pt x="29" y="378"/>
                      <a:pt x="42" y="408"/>
                    </a:cubicBezTo>
                    <a:cubicBezTo>
                      <a:pt x="55" y="438"/>
                      <a:pt x="63" y="463"/>
                      <a:pt x="68" y="480"/>
                    </a:cubicBezTo>
                    <a:cubicBezTo>
                      <a:pt x="72" y="501"/>
                      <a:pt x="72" y="527"/>
                      <a:pt x="68" y="557"/>
                    </a:cubicBezTo>
                    <a:cubicBezTo>
                      <a:pt x="63" y="603"/>
                      <a:pt x="46" y="658"/>
                      <a:pt x="29" y="718"/>
                    </a:cubicBezTo>
                    <a:cubicBezTo>
                      <a:pt x="25" y="735"/>
                      <a:pt x="42" y="748"/>
                      <a:pt x="55" y="739"/>
                    </a:cubicBezTo>
                    <a:cubicBezTo>
                      <a:pt x="110" y="709"/>
                      <a:pt x="157" y="663"/>
                      <a:pt x="191" y="599"/>
                    </a:cubicBezTo>
                    <a:cubicBezTo>
                      <a:pt x="212" y="561"/>
                      <a:pt x="221" y="518"/>
                      <a:pt x="221" y="472"/>
                    </a:cubicBezTo>
                    <a:cubicBezTo>
                      <a:pt x="225" y="421"/>
                      <a:pt x="208" y="378"/>
                      <a:pt x="195" y="344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cxnSp>
        <p:nvCxnSpPr>
          <p:cNvPr id="112" name="직선 연결선 111"/>
          <p:cNvCxnSpPr/>
          <p:nvPr/>
        </p:nvCxnSpPr>
        <p:spPr>
          <a:xfrm rot="2160000">
            <a:off x="6783149" y="3059079"/>
            <a:ext cx="0" cy="47314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2160000">
            <a:off x="9240847" y="3059079"/>
            <a:ext cx="0" cy="47314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그림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5046663" y="2596001"/>
            <a:ext cx="1127125" cy="1106488"/>
            <a:chOff x="5046663" y="2549525"/>
            <a:chExt cx="1127125" cy="1106488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5046663" y="2549525"/>
              <a:ext cx="1127125" cy="611188"/>
            </a:xfrm>
            <a:custGeom>
              <a:avLst/>
              <a:gdLst>
                <a:gd name="T0" fmla="*/ 248 w 472"/>
                <a:gd name="T1" fmla="*/ 7 h 256"/>
                <a:gd name="T2" fmla="*/ 224 w 472"/>
                <a:gd name="T3" fmla="*/ 7 h 256"/>
                <a:gd name="T4" fmla="*/ 7 w 472"/>
                <a:gd name="T5" fmla="*/ 225 h 256"/>
                <a:gd name="T6" fmla="*/ 7 w 472"/>
                <a:gd name="T7" fmla="*/ 249 h 256"/>
                <a:gd name="T8" fmla="*/ 7 w 472"/>
                <a:gd name="T9" fmla="*/ 249 h 256"/>
                <a:gd name="T10" fmla="*/ 31 w 472"/>
                <a:gd name="T11" fmla="*/ 249 h 256"/>
                <a:gd name="T12" fmla="*/ 224 w 472"/>
                <a:gd name="T13" fmla="*/ 56 h 256"/>
                <a:gd name="T14" fmla="*/ 248 w 472"/>
                <a:gd name="T15" fmla="*/ 56 h 256"/>
                <a:gd name="T16" fmla="*/ 441 w 472"/>
                <a:gd name="T17" fmla="*/ 249 h 256"/>
                <a:gd name="T18" fmla="*/ 465 w 472"/>
                <a:gd name="T19" fmla="*/ 249 h 256"/>
                <a:gd name="T20" fmla="*/ 465 w 472"/>
                <a:gd name="T21" fmla="*/ 249 h 256"/>
                <a:gd name="T22" fmla="*/ 465 w 472"/>
                <a:gd name="T23" fmla="*/ 225 h 256"/>
                <a:gd name="T24" fmla="*/ 248 w 472"/>
                <a:gd name="T25" fmla="*/ 7 h 256"/>
                <a:gd name="T26" fmla="*/ 248 w 472"/>
                <a:gd name="T27" fmla="*/ 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2" h="256">
                  <a:moveTo>
                    <a:pt x="248" y="7"/>
                  </a:moveTo>
                  <a:cubicBezTo>
                    <a:pt x="241" y="0"/>
                    <a:pt x="230" y="0"/>
                    <a:pt x="224" y="7"/>
                  </a:cubicBezTo>
                  <a:cubicBezTo>
                    <a:pt x="7" y="225"/>
                    <a:pt x="7" y="225"/>
                    <a:pt x="7" y="225"/>
                  </a:cubicBezTo>
                  <a:cubicBezTo>
                    <a:pt x="0" y="232"/>
                    <a:pt x="0" y="242"/>
                    <a:pt x="7" y="249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14" y="256"/>
                    <a:pt x="24" y="256"/>
                    <a:pt x="31" y="249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30" y="49"/>
                    <a:pt x="241" y="49"/>
                    <a:pt x="248" y="56"/>
                  </a:cubicBezTo>
                  <a:cubicBezTo>
                    <a:pt x="441" y="249"/>
                    <a:pt x="441" y="249"/>
                    <a:pt x="441" y="249"/>
                  </a:cubicBezTo>
                  <a:cubicBezTo>
                    <a:pt x="448" y="256"/>
                    <a:pt x="458" y="256"/>
                    <a:pt x="465" y="249"/>
                  </a:cubicBezTo>
                  <a:cubicBezTo>
                    <a:pt x="465" y="249"/>
                    <a:pt x="465" y="249"/>
                    <a:pt x="465" y="249"/>
                  </a:cubicBezTo>
                  <a:cubicBezTo>
                    <a:pt x="472" y="242"/>
                    <a:pt x="472" y="232"/>
                    <a:pt x="465" y="225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48" y="7"/>
                    <a:pt x="248" y="7"/>
                    <a:pt x="248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5203825" y="2730500"/>
              <a:ext cx="811213" cy="925513"/>
            </a:xfrm>
            <a:custGeom>
              <a:avLst/>
              <a:gdLst>
                <a:gd name="T0" fmla="*/ 253 w 511"/>
                <a:gd name="T1" fmla="*/ 0 h 583"/>
                <a:gd name="T2" fmla="*/ 0 w 511"/>
                <a:gd name="T3" fmla="*/ 253 h 583"/>
                <a:gd name="T4" fmla="*/ 0 w 511"/>
                <a:gd name="T5" fmla="*/ 583 h 583"/>
                <a:gd name="T6" fmla="*/ 69 w 511"/>
                <a:gd name="T7" fmla="*/ 583 h 583"/>
                <a:gd name="T8" fmla="*/ 165 w 511"/>
                <a:gd name="T9" fmla="*/ 583 h 583"/>
                <a:gd name="T10" fmla="*/ 346 w 511"/>
                <a:gd name="T11" fmla="*/ 583 h 583"/>
                <a:gd name="T12" fmla="*/ 448 w 511"/>
                <a:gd name="T13" fmla="*/ 583 h 583"/>
                <a:gd name="T14" fmla="*/ 511 w 511"/>
                <a:gd name="T15" fmla="*/ 583 h 583"/>
                <a:gd name="T16" fmla="*/ 511 w 511"/>
                <a:gd name="T17" fmla="*/ 259 h 583"/>
                <a:gd name="T18" fmla="*/ 253 w 511"/>
                <a:gd name="T1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1" h="583">
                  <a:moveTo>
                    <a:pt x="253" y="0"/>
                  </a:moveTo>
                  <a:lnTo>
                    <a:pt x="0" y="253"/>
                  </a:lnTo>
                  <a:lnTo>
                    <a:pt x="0" y="583"/>
                  </a:lnTo>
                  <a:lnTo>
                    <a:pt x="69" y="583"/>
                  </a:lnTo>
                  <a:lnTo>
                    <a:pt x="165" y="583"/>
                  </a:lnTo>
                  <a:lnTo>
                    <a:pt x="346" y="583"/>
                  </a:lnTo>
                  <a:lnTo>
                    <a:pt x="448" y="583"/>
                  </a:lnTo>
                  <a:lnTo>
                    <a:pt x="511" y="583"/>
                  </a:lnTo>
                  <a:lnTo>
                    <a:pt x="511" y="2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5384800" y="3090863"/>
              <a:ext cx="449263" cy="446088"/>
            </a:xfrm>
            <a:custGeom>
              <a:avLst/>
              <a:gdLst>
                <a:gd name="T0" fmla="*/ 182 w 188"/>
                <a:gd name="T1" fmla="*/ 0 h 187"/>
                <a:gd name="T2" fmla="*/ 6 w 188"/>
                <a:gd name="T3" fmla="*/ 0 h 187"/>
                <a:gd name="T4" fmla="*/ 0 w 188"/>
                <a:gd name="T5" fmla="*/ 5 h 187"/>
                <a:gd name="T6" fmla="*/ 0 w 188"/>
                <a:gd name="T7" fmla="*/ 181 h 187"/>
                <a:gd name="T8" fmla="*/ 6 w 188"/>
                <a:gd name="T9" fmla="*/ 187 h 187"/>
                <a:gd name="T10" fmla="*/ 182 w 188"/>
                <a:gd name="T11" fmla="*/ 187 h 187"/>
                <a:gd name="T12" fmla="*/ 188 w 188"/>
                <a:gd name="T13" fmla="*/ 181 h 187"/>
                <a:gd name="T14" fmla="*/ 188 w 188"/>
                <a:gd name="T15" fmla="*/ 5 h 187"/>
                <a:gd name="T16" fmla="*/ 182 w 188"/>
                <a:gd name="T17" fmla="*/ 0 h 187"/>
                <a:gd name="T18" fmla="*/ 177 w 188"/>
                <a:gd name="T19" fmla="*/ 154 h 187"/>
                <a:gd name="T20" fmla="*/ 154 w 188"/>
                <a:gd name="T21" fmla="*/ 154 h 187"/>
                <a:gd name="T22" fmla="*/ 154 w 188"/>
                <a:gd name="T23" fmla="*/ 143 h 187"/>
                <a:gd name="T24" fmla="*/ 143 w 188"/>
                <a:gd name="T25" fmla="*/ 132 h 187"/>
                <a:gd name="T26" fmla="*/ 132 w 188"/>
                <a:gd name="T27" fmla="*/ 132 h 187"/>
                <a:gd name="T28" fmla="*/ 121 w 188"/>
                <a:gd name="T29" fmla="*/ 143 h 187"/>
                <a:gd name="T30" fmla="*/ 132 w 188"/>
                <a:gd name="T31" fmla="*/ 154 h 187"/>
                <a:gd name="T32" fmla="*/ 113 w 188"/>
                <a:gd name="T33" fmla="*/ 154 h 187"/>
                <a:gd name="T34" fmla="*/ 110 w 188"/>
                <a:gd name="T35" fmla="*/ 143 h 187"/>
                <a:gd name="T36" fmla="*/ 132 w 188"/>
                <a:gd name="T37" fmla="*/ 121 h 187"/>
                <a:gd name="T38" fmla="*/ 143 w 188"/>
                <a:gd name="T39" fmla="*/ 121 h 187"/>
                <a:gd name="T40" fmla="*/ 143 w 188"/>
                <a:gd name="T41" fmla="*/ 11 h 187"/>
                <a:gd name="T42" fmla="*/ 177 w 188"/>
                <a:gd name="T43" fmla="*/ 11 h 187"/>
                <a:gd name="T44" fmla="*/ 177 w 188"/>
                <a:gd name="T45" fmla="*/ 154 h 187"/>
                <a:gd name="T46" fmla="*/ 56 w 188"/>
                <a:gd name="T47" fmla="*/ 11 h 187"/>
                <a:gd name="T48" fmla="*/ 88 w 188"/>
                <a:gd name="T49" fmla="*/ 11 h 187"/>
                <a:gd name="T50" fmla="*/ 88 w 188"/>
                <a:gd name="T51" fmla="*/ 45 h 187"/>
                <a:gd name="T52" fmla="*/ 72 w 188"/>
                <a:gd name="T53" fmla="*/ 66 h 187"/>
                <a:gd name="T54" fmla="*/ 88 w 188"/>
                <a:gd name="T55" fmla="*/ 87 h 187"/>
                <a:gd name="T56" fmla="*/ 88 w 188"/>
                <a:gd name="T57" fmla="*/ 88 h 187"/>
                <a:gd name="T58" fmla="*/ 56 w 188"/>
                <a:gd name="T59" fmla="*/ 107 h 187"/>
                <a:gd name="T60" fmla="*/ 56 w 188"/>
                <a:gd name="T61" fmla="*/ 11 h 187"/>
                <a:gd name="T62" fmla="*/ 99 w 188"/>
                <a:gd name="T63" fmla="*/ 87 h 187"/>
                <a:gd name="T64" fmla="*/ 116 w 188"/>
                <a:gd name="T65" fmla="*/ 66 h 187"/>
                <a:gd name="T66" fmla="*/ 99 w 188"/>
                <a:gd name="T67" fmla="*/ 45 h 187"/>
                <a:gd name="T68" fmla="*/ 99 w 188"/>
                <a:gd name="T69" fmla="*/ 11 h 187"/>
                <a:gd name="T70" fmla="*/ 132 w 188"/>
                <a:gd name="T71" fmla="*/ 11 h 187"/>
                <a:gd name="T72" fmla="*/ 132 w 188"/>
                <a:gd name="T73" fmla="*/ 107 h 187"/>
                <a:gd name="T74" fmla="*/ 99 w 188"/>
                <a:gd name="T75" fmla="*/ 88 h 187"/>
                <a:gd name="T76" fmla="*/ 99 w 188"/>
                <a:gd name="T77" fmla="*/ 87 h 187"/>
                <a:gd name="T78" fmla="*/ 45 w 188"/>
                <a:gd name="T79" fmla="*/ 11 h 187"/>
                <a:gd name="T80" fmla="*/ 45 w 188"/>
                <a:gd name="T81" fmla="*/ 121 h 187"/>
                <a:gd name="T82" fmla="*/ 56 w 188"/>
                <a:gd name="T83" fmla="*/ 121 h 187"/>
                <a:gd name="T84" fmla="*/ 78 w 188"/>
                <a:gd name="T85" fmla="*/ 143 h 187"/>
                <a:gd name="T86" fmla="*/ 74 w 188"/>
                <a:gd name="T87" fmla="*/ 154 h 187"/>
                <a:gd name="T88" fmla="*/ 56 w 188"/>
                <a:gd name="T89" fmla="*/ 154 h 187"/>
                <a:gd name="T90" fmla="*/ 67 w 188"/>
                <a:gd name="T91" fmla="*/ 143 h 187"/>
                <a:gd name="T92" fmla="*/ 56 w 188"/>
                <a:gd name="T93" fmla="*/ 132 h 187"/>
                <a:gd name="T94" fmla="*/ 45 w 188"/>
                <a:gd name="T95" fmla="*/ 132 h 187"/>
                <a:gd name="T96" fmla="*/ 34 w 188"/>
                <a:gd name="T97" fmla="*/ 143 h 187"/>
                <a:gd name="T98" fmla="*/ 34 w 188"/>
                <a:gd name="T99" fmla="*/ 154 h 187"/>
                <a:gd name="T100" fmla="*/ 11 w 188"/>
                <a:gd name="T101" fmla="*/ 154 h 187"/>
                <a:gd name="T102" fmla="*/ 11 w 188"/>
                <a:gd name="T103" fmla="*/ 11 h 187"/>
                <a:gd name="T104" fmla="*/ 45 w 188"/>
                <a:gd name="T105" fmla="*/ 1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8" h="187">
                  <a:moveTo>
                    <a:pt x="18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4"/>
                    <a:pt x="3" y="187"/>
                    <a:pt x="6" y="187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85" y="187"/>
                    <a:pt x="188" y="184"/>
                    <a:pt x="188" y="181"/>
                  </a:cubicBezTo>
                  <a:cubicBezTo>
                    <a:pt x="188" y="95"/>
                    <a:pt x="188" y="68"/>
                    <a:pt x="188" y="5"/>
                  </a:cubicBezTo>
                  <a:cubicBezTo>
                    <a:pt x="188" y="2"/>
                    <a:pt x="185" y="0"/>
                    <a:pt x="182" y="0"/>
                  </a:cubicBezTo>
                  <a:close/>
                  <a:moveTo>
                    <a:pt x="177" y="154"/>
                  </a:moveTo>
                  <a:cubicBezTo>
                    <a:pt x="154" y="154"/>
                    <a:pt x="154" y="154"/>
                    <a:pt x="154" y="154"/>
                  </a:cubicBezTo>
                  <a:cubicBezTo>
                    <a:pt x="154" y="143"/>
                    <a:pt x="154" y="143"/>
                    <a:pt x="154" y="143"/>
                  </a:cubicBezTo>
                  <a:cubicBezTo>
                    <a:pt x="154" y="137"/>
                    <a:pt x="149" y="132"/>
                    <a:pt x="143" y="132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26" y="132"/>
                    <a:pt x="121" y="137"/>
                    <a:pt x="121" y="143"/>
                  </a:cubicBezTo>
                  <a:cubicBezTo>
                    <a:pt x="121" y="149"/>
                    <a:pt x="126" y="154"/>
                    <a:pt x="132" y="154"/>
                  </a:cubicBezTo>
                  <a:cubicBezTo>
                    <a:pt x="113" y="154"/>
                    <a:pt x="113" y="154"/>
                    <a:pt x="113" y="154"/>
                  </a:cubicBezTo>
                  <a:cubicBezTo>
                    <a:pt x="112" y="151"/>
                    <a:pt x="110" y="147"/>
                    <a:pt x="110" y="143"/>
                  </a:cubicBezTo>
                  <a:cubicBezTo>
                    <a:pt x="110" y="131"/>
                    <a:pt x="120" y="121"/>
                    <a:pt x="132" y="121"/>
                  </a:cubicBezTo>
                  <a:cubicBezTo>
                    <a:pt x="143" y="121"/>
                    <a:pt x="143" y="121"/>
                    <a:pt x="143" y="12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77" y="11"/>
                    <a:pt x="177" y="11"/>
                    <a:pt x="177" y="11"/>
                  </a:cubicBezTo>
                  <a:lnTo>
                    <a:pt x="177" y="154"/>
                  </a:lnTo>
                  <a:close/>
                  <a:moveTo>
                    <a:pt x="56" y="11"/>
                  </a:moveTo>
                  <a:cubicBezTo>
                    <a:pt x="88" y="11"/>
                    <a:pt x="88" y="11"/>
                    <a:pt x="88" y="11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9" y="47"/>
                    <a:pt x="72" y="56"/>
                    <a:pt x="72" y="66"/>
                  </a:cubicBezTo>
                  <a:cubicBezTo>
                    <a:pt x="72" y="76"/>
                    <a:pt x="79" y="85"/>
                    <a:pt x="88" y="87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75" y="90"/>
                    <a:pt x="64" y="97"/>
                    <a:pt x="56" y="107"/>
                  </a:cubicBezTo>
                  <a:lnTo>
                    <a:pt x="56" y="11"/>
                  </a:lnTo>
                  <a:close/>
                  <a:moveTo>
                    <a:pt x="99" y="87"/>
                  </a:moveTo>
                  <a:cubicBezTo>
                    <a:pt x="109" y="85"/>
                    <a:pt x="116" y="76"/>
                    <a:pt x="116" y="66"/>
                  </a:cubicBezTo>
                  <a:cubicBezTo>
                    <a:pt x="116" y="56"/>
                    <a:pt x="109" y="47"/>
                    <a:pt x="99" y="45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24" y="97"/>
                    <a:pt x="113" y="90"/>
                    <a:pt x="99" y="88"/>
                  </a:cubicBezTo>
                  <a:lnTo>
                    <a:pt x="99" y="87"/>
                  </a:lnTo>
                  <a:close/>
                  <a:moveTo>
                    <a:pt x="45" y="11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8" y="121"/>
                    <a:pt x="78" y="131"/>
                    <a:pt x="78" y="143"/>
                  </a:cubicBezTo>
                  <a:cubicBezTo>
                    <a:pt x="78" y="147"/>
                    <a:pt x="76" y="151"/>
                    <a:pt x="74" y="154"/>
                  </a:cubicBezTo>
                  <a:cubicBezTo>
                    <a:pt x="56" y="154"/>
                    <a:pt x="56" y="154"/>
                    <a:pt x="56" y="154"/>
                  </a:cubicBezTo>
                  <a:cubicBezTo>
                    <a:pt x="62" y="154"/>
                    <a:pt x="67" y="149"/>
                    <a:pt x="67" y="143"/>
                  </a:cubicBezTo>
                  <a:cubicBezTo>
                    <a:pt x="67" y="137"/>
                    <a:pt x="62" y="132"/>
                    <a:pt x="5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39" y="132"/>
                    <a:pt x="34" y="137"/>
                    <a:pt x="34" y="143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11" y="154"/>
                    <a:pt x="11" y="154"/>
                    <a:pt x="11" y="154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45" y="11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4289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그룹 63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74" name="타원 73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8" name="그림 7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8133" r="10227" b="2268"/>
          <a:stretch/>
        </p:blipFill>
        <p:spPr>
          <a:xfrm>
            <a:off x="9195752" y="1385258"/>
            <a:ext cx="1766617" cy="1766330"/>
          </a:xfrm>
          <a:prstGeom prst="ellipse">
            <a:avLst/>
          </a:prstGeom>
          <a:noFill/>
          <a:ln>
            <a:noFill/>
          </a:ln>
          <a:effectLst>
            <a:innerShdw blurRad="63500">
              <a:prstClr val="black"/>
            </a:innerShdw>
          </a:effectLst>
        </p:spPr>
      </p:pic>
      <p:sp>
        <p:nvSpPr>
          <p:cNvPr id="4" name="타원 3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1" name="타원 70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0" name="타원 69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40" name="그룹 39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41" name="타원 40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48481" y="388054"/>
            <a:ext cx="666528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신체적 학대에서 주요하게 살펴봐야할 징후</a:t>
            </a:r>
          </a:p>
        </p:txBody>
      </p:sp>
      <p:cxnSp>
        <p:nvCxnSpPr>
          <p:cNvPr id="44" name="직선 연결선 43"/>
          <p:cNvCxnSpPr/>
          <p:nvPr/>
        </p:nvCxnSpPr>
        <p:spPr>
          <a:xfrm>
            <a:off x="7562850" y="742197"/>
            <a:ext cx="44068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925255" y="3813999"/>
            <a:ext cx="2436565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피해장애인의 몸에 납득되지 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않는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상처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부상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 있는 경우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4154362" y="3813998"/>
            <a:ext cx="122790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체벌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이나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구속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결박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흔적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433368" y="3813999"/>
            <a:ext cx="201337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오래된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상처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 낫기전에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생긴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새로운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상처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흔적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9127177" y="3813998"/>
            <a:ext cx="196207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특정장소나 사람에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대한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두려움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또는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공포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30" y="4210692"/>
            <a:ext cx="2864503" cy="2647308"/>
          </a:xfrm>
          <a:prstGeom prst="rect">
            <a:avLst/>
          </a:prstGeom>
        </p:spPr>
      </p:pic>
      <p:grpSp>
        <p:nvGrpSpPr>
          <p:cNvPr id="90" name="그룹 89"/>
          <p:cNvGrpSpPr/>
          <p:nvPr/>
        </p:nvGrpSpPr>
        <p:grpSpPr>
          <a:xfrm>
            <a:off x="1989077" y="3373633"/>
            <a:ext cx="247721" cy="354549"/>
            <a:chOff x="2741613" y="-1320800"/>
            <a:chExt cx="6637338" cy="9499600"/>
          </a:xfrm>
          <a:solidFill>
            <a:srgbClr val="00589E"/>
          </a:solidFill>
        </p:grpSpPr>
        <p:sp>
          <p:nvSpPr>
            <p:cNvPr id="85" name="Line 5"/>
            <p:cNvSpPr>
              <a:spLocks noChangeShapeType="1"/>
            </p:cNvSpPr>
            <p:nvPr/>
          </p:nvSpPr>
          <p:spPr bwMode="auto">
            <a:xfrm>
              <a:off x="9348788" y="4964113"/>
              <a:ext cx="0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6" name="Line 6"/>
            <p:cNvSpPr>
              <a:spLocks noChangeShapeType="1"/>
            </p:cNvSpPr>
            <p:nvPr/>
          </p:nvSpPr>
          <p:spPr bwMode="auto">
            <a:xfrm>
              <a:off x="4633913" y="3338513"/>
              <a:ext cx="0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7" name="Freeform 7"/>
            <p:cNvSpPr>
              <a:spLocks/>
            </p:cNvSpPr>
            <p:nvPr/>
          </p:nvSpPr>
          <p:spPr bwMode="auto">
            <a:xfrm>
              <a:off x="3943350" y="3455988"/>
              <a:ext cx="22225" cy="25400"/>
            </a:xfrm>
            <a:custGeom>
              <a:avLst/>
              <a:gdLst>
                <a:gd name="T0" fmla="*/ 14 w 14"/>
                <a:gd name="T1" fmla="*/ 0 h 16"/>
                <a:gd name="T2" fmla="*/ 14 w 14"/>
                <a:gd name="T3" fmla="*/ 0 h 16"/>
                <a:gd name="T4" fmla="*/ 0 w 14"/>
                <a:gd name="T5" fmla="*/ 16 h 16"/>
                <a:gd name="T6" fmla="*/ 14 w 1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14" y="0"/>
                  </a:moveTo>
                  <a:lnTo>
                    <a:pt x="14" y="0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8" name="Line 8"/>
            <p:cNvSpPr>
              <a:spLocks noChangeShapeType="1"/>
            </p:cNvSpPr>
            <p:nvPr/>
          </p:nvSpPr>
          <p:spPr bwMode="auto">
            <a:xfrm>
              <a:off x="4303713" y="4562475"/>
              <a:ext cx="0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9" name="Freeform 9"/>
            <p:cNvSpPr>
              <a:spLocks noEditPoints="1"/>
            </p:cNvSpPr>
            <p:nvPr/>
          </p:nvSpPr>
          <p:spPr bwMode="auto">
            <a:xfrm>
              <a:off x="2741613" y="-1320800"/>
              <a:ext cx="6637338" cy="9499600"/>
            </a:xfrm>
            <a:custGeom>
              <a:avLst/>
              <a:gdLst>
                <a:gd name="T0" fmla="*/ 1759 w 1767"/>
                <a:gd name="T1" fmla="*/ 1686 h 2530"/>
                <a:gd name="T2" fmla="*/ 1759 w 1767"/>
                <a:gd name="T3" fmla="*/ 1113 h 2530"/>
                <a:gd name="T4" fmla="*/ 1619 w 1767"/>
                <a:gd name="T5" fmla="*/ 499 h 2530"/>
                <a:gd name="T6" fmla="*/ 1480 w 1767"/>
                <a:gd name="T7" fmla="*/ 1123 h 2530"/>
                <a:gd name="T8" fmla="*/ 1434 w 1767"/>
                <a:gd name="T9" fmla="*/ 1113 h 2530"/>
                <a:gd name="T10" fmla="*/ 1294 w 1767"/>
                <a:gd name="T11" fmla="*/ 220 h 2530"/>
                <a:gd name="T12" fmla="*/ 1154 w 1767"/>
                <a:gd name="T13" fmla="*/ 1036 h 2530"/>
                <a:gd name="T14" fmla="*/ 1132 w 1767"/>
                <a:gd name="T15" fmla="*/ 1137 h 2530"/>
                <a:gd name="T16" fmla="*/ 1109 w 1767"/>
                <a:gd name="T17" fmla="*/ 1029 h 2530"/>
                <a:gd name="T18" fmla="*/ 969 w 1767"/>
                <a:gd name="T19" fmla="*/ 0 h 2530"/>
                <a:gd name="T20" fmla="*/ 829 w 1767"/>
                <a:gd name="T21" fmla="*/ 1047 h 2530"/>
                <a:gd name="T22" fmla="*/ 807 w 1767"/>
                <a:gd name="T23" fmla="*/ 1137 h 2530"/>
                <a:gd name="T24" fmla="*/ 783 w 1767"/>
                <a:gd name="T25" fmla="*/ 1061 h 2530"/>
                <a:gd name="T26" fmla="*/ 644 w 1767"/>
                <a:gd name="T27" fmla="*/ 220 h 2530"/>
                <a:gd name="T28" fmla="*/ 504 w 1767"/>
                <a:gd name="T29" fmla="*/ 985 h 2530"/>
                <a:gd name="T30" fmla="*/ 503 w 1767"/>
                <a:gd name="T31" fmla="*/ 1637 h 2530"/>
                <a:gd name="T32" fmla="*/ 466 w 1767"/>
                <a:gd name="T33" fmla="*/ 1595 h 2530"/>
                <a:gd name="T34" fmla="*/ 326 w 1767"/>
                <a:gd name="T35" fmla="*/ 1272 h 2530"/>
                <a:gd name="T36" fmla="*/ 326 w 1767"/>
                <a:gd name="T37" fmla="*/ 1272 h 2530"/>
                <a:gd name="T38" fmla="*/ 103 w 1767"/>
                <a:gd name="T39" fmla="*/ 1108 h 2530"/>
                <a:gd name="T40" fmla="*/ 287 w 1767"/>
                <a:gd name="T41" fmla="*/ 1884 h 2530"/>
                <a:gd name="T42" fmla="*/ 1038 w 1767"/>
                <a:gd name="T43" fmla="*/ 2530 h 2530"/>
                <a:gd name="T44" fmla="*/ 1757 w 1767"/>
                <a:gd name="T45" fmla="*/ 1686 h 2530"/>
                <a:gd name="T46" fmla="*/ 940 w 1767"/>
                <a:gd name="T47" fmla="*/ 1891 h 2530"/>
                <a:gd name="T48" fmla="*/ 642 w 1767"/>
                <a:gd name="T49" fmla="*/ 2346 h 2530"/>
                <a:gd name="T50" fmla="*/ 1038 w 1767"/>
                <a:gd name="T51" fmla="*/ 2476 h 2530"/>
                <a:gd name="T52" fmla="*/ 1567 w 1767"/>
                <a:gd name="T53" fmla="*/ 2045 h 2530"/>
                <a:gd name="T54" fmla="*/ 1569 w 1767"/>
                <a:gd name="T55" fmla="*/ 2044 h 2530"/>
                <a:gd name="T56" fmla="*/ 1038 w 1767"/>
                <a:gd name="T57" fmla="*/ 2476 h 2530"/>
                <a:gd name="T58" fmla="*/ 977 w 1767"/>
                <a:gd name="T59" fmla="*/ 1846 h 2530"/>
                <a:gd name="T60" fmla="*/ 558 w 1767"/>
                <a:gd name="T61" fmla="*/ 1229 h 2530"/>
                <a:gd name="T62" fmla="*/ 1712 w 1767"/>
                <a:gd name="T63" fmla="*/ 1802 h 2530"/>
                <a:gd name="T64" fmla="*/ 1553 w 1767"/>
                <a:gd name="T65" fmla="*/ 1988 h 2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67" h="2530">
                  <a:moveTo>
                    <a:pt x="1757" y="1686"/>
                  </a:moveTo>
                  <a:cubicBezTo>
                    <a:pt x="1758" y="1686"/>
                    <a:pt x="1759" y="1686"/>
                    <a:pt x="1759" y="1686"/>
                  </a:cubicBezTo>
                  <a:cubicBezTo>
                    <a:pt x="1759" y="1635"/>
                    <a:pt x="1759" y="1635"/>
                    <a:pt x="1759" y="1635"/>
                  </a:cubicBezTo>
                  <a:cubicBezTo>
                    <a:pt x="1759" y="1113"/>
                    <a:pt x="1759" y="1113"/>
                    <a:pt x="1759" y="1113"/>
                  </a:cubicBezTo>
                  <a:cubicBezTo>
                    <a:pt x="1759" y="639"/>
                    <a:pt x="1759" y="639"/>
                    <a:pt x="1759" y="639"/>
                  </a:cubicBezTo>
                  <a:cubicBezTo>
                    <a:pt x="1759" y="562"/>
                    <a:pt x="1697" y="499"/>
                    <a:pt x="1619" y="499"/>
                  </a:cubicBezTo>
                  <a:cubicBezTo>
                    <a:pt x="1542" y="499"/>
                    <a:pt x="1480" y="562"/>
                    <a:pt x="1480" y="639"/>
                  </a:cubicBezTo>
                  <a:cubicBezTo>
                    <a:pt x="1480" y="1123"/>
                    <a:pt x="1480" y="1123"/>
                    <a:pt x="1480" y="1123"/>
                  </a:cubicBezTo>
                  <a:cubicBezTo>
                    <a:pt x="1476" y="1131"/>
                    <a:pt x="1468" y="1137"/>
                    <a:pt x="1458" y="1137"/>
                  </a:cubicBezTo>
                  <a:cubicBezTo>
                    <a:pt x="1445" y="1137"/>
                    <a:pt x="1434" y="1126"/>
                    <a:pt x="1434" y="1113"/>
                  </a:cubicBezTo>
                  <a:cubicBezTo>
                    <a:pt x="1434" y="360"/>
                    <a:pt x="1434" y="360"/>
                    <a:pt x="1434" y="360"/>
                  </a:cubicBezTo>
                  <a:cubicBezTo>
                    <a:pt x="1434" y="282"/>
                    <a:pt x="1371" y="220"/>
                    <a:pt x="1294" y="220"/>
                  </a:cubicBezTo>
                  <a:cubicBezTo>
                    <a:pt x="1217" y="220"/>
                    <a:pt x="1154" y="282"/>
                    <a:pt x="1154" y="360"/>
                  </a:cubicBezTo>
                  <a:cubicBezTo>
                    <a:pt x="1154" y="1036"/>
                    <a:pt x="1154" y="1036"/>
                    <a:pt x="1154" y="1036"/>
                  </a:cubicBezTo>
                  <a:cubicBezTo>
                    <a:pt x="1154" y="1119"/>
                    <a:pt x="1154" y="1119"/>
                    <a:pt x="1154" y="1119"/>
                  </a:cubicBezTo>
                  <a:cubicBezTo>
                    <a:pt x="1152" y="1129"/>
                    <a:pt x="1143" y="1137"/>
                    <a:pt x="1132" y="1137"/>
                  </a:cubicBezTo>
                  <a:cubicBezTo>
                    <a:pt x="1120" y="1137"/>
                    <a:pt x="1111" y="1129"/>
                    <a:pt x="1109" y="1119"/>
                  </a:cubicBezTo>
                  <a:cubicBezTo>
                    <a:pt x="1109" y="1029"/>
                    <a:pt x="1109" y="1029"/>
                    <a:pt x="1109" y="1029"/>
                  </a:cubicBezTo>
                  <a:cubicBezTo>
                    <a:pt x="1109" y="140"/>
                    <a:pt x="1109" y="140"/>
                    <a:pt x="1109" y="140"/>
                  </a:cubicBezTo>
                  <a:cubicBezTo>
                    <a:pt x="1109" y="63"/>
                    <a:pt x="1046" y="0"/>
                    <a:pt x="969" y="0"/>
                  </a:cubicBezTo>
                  <a:cubicBezTo>
                    <a:pt x="892" y="0"/>
                    <a:pt x="829" y="63"/>
                    <a:pt x="829" y="140"/>
                  </a:cubicBezTo>
                  <a:cubicBezTo>
                    <a:pt x="829" y="1047"/>
                    <a:pt x="829" y="1047"/>
                    <a:pt x="829" y="1047"/>
                  </a:cubicBezTo>
                  <a:cubicBezTo>
                    <a:pt x="829" y="1123"/>
                    <a:pt x="829" y="1123"/>
                    <a:pt x="829" y="1123"/>
                  </a:cubicBezTo>
                  <a:cubicBezTo>
                    <a:pt x="825" y="1131"/>
                    <a:pt x="817" y="1137"/>
                    <a:pt x="807" y="1137"/>
                  </a:cubicBezTo>
                  <a:cubicBezTo>
                    <a:pt x="794" y="1137"/>
                    <a:pt x="783" y="1126"/>
                    <a:pt x="783" y="1113"/>
                  </a:cubicBezTo>
                  <a:cubicBezTo>
                    <a:pt x="783" y="1061"/>
                    <a:pt x="783" y="1061"/>
                    <a:pt x="783" y="1061"/>
                  </a:cubicBezTo>
                  <a:cubicBezTo>
                    <a:pt x="783" y="360"/>
                    <a:pt x="783" y="360"/>
                    <a:pt x="783" y="360"/>
                  </a:cubicBezTo>
                  <a:cubicBezTo>
                    <a:pt x="783" y="282"/>
                    <a:pt x="721" y="220"/>
                    <a:pt x="644" y="220"/>
                  </a:cubicBezTo>
                  <a:cubicBezTo>
                    <a:pt x="567" y="220"/>
                    <a:pt x="504" y="282"/>
                    <a:pt x="504" y="360"/>
                  </a:cubicBezTo>
                  <a:cubicBezTo>
                    <a:pt x="504" y="985"/>
                    <a:pt x="504" y="985"/>
                    <a:pt x="504" y="985"/>
                  </a:cubicBezTo>
                  <a:cubicBezTo>
                    <a:pt x="503" y="985"/>
                    <a:pt x="503" y="985"/>
                    <a:pt x="503" y="985"/>
                  </a:cubicBezTo>
                  <a:cubicBezTo>
                    <a:pt x="503" y="1637"/>
                    <a:pt x="503" y="1637"/>
                    <a:pt x="503" y="1637"/>
                  </a:cubicBezTo>
                  <a:cubicBezTo>
                    <a:pt x="480" y="1627"/>
                    <a:pt x="480" y="1627"/>
                    <a:pt x="480" y="1627"/>
                  </a:cubicBezTo>
                  <a:cubicBezTo>
                    <a:pt x="466" y="1595"/>
                    <a:pt x="466" y="1595"/>
                    <a:pt x="466" y="1595"/>
                  </a:cubicBezTo>
                  <a:cubicBezTo>
                    <a:pt x="378" y="1391"/>
                    <a:pt x="378" y="1391"/>
                    <a:pt x="378" y="1391"/>
                  </a:cubicBezTo>
                  <a:cubicBezTo>
                    <a:pt x="326" y="1272"/>
                    <a:pt x="326" y="1272"/>
                    <a:pt x="326" y="1272"/>
                  </a:cubicBezTo>
                  <a:cubicBezTo>
                    <a:pt x="320" y="1279"/>
                    <a:pt x="320" y="1279"/>
                    <a:pt x="320" y="1279"/>
                  </a:cubicBezTo>
                  <a:cubicBezTo>
                    <a:pt x="326" y="1272"/>
                    <a:pt x="326" y="1272"/>
                    <a:pt x="326" y="1272"/>
                  </a:cubicBezTo>
                  <a:cubicBezTo>
                    <a:pt x="287" y="1181"/>
                    <a:pt x="287" y="1181"/>
                    <a:pt x="287" y="1181"/>
                  </a:cubicBezTo>
                  <a:cubicBezTo>
                    <a:pt x="256" y="1110"/>
                    <a:pt x="174" y="1078"/>
                    <a:pt x="103" y="1108"/>
                  </a:cubicBezTo>
                  <a:cubicBezTo>
                    <a:pt x="32" y="1139"/>
                    <a:pt x="0" y="1221"/>
                    <a:pt x="30" y="1292"/>
                  </a:cubicBezTo>
                  <a:cubicBezTo>
                    <a:pt x="287" y="1884"/>
                    <a:pt x="287" y="1884"/>
                    <a:pt x="287" y="1884"/>
                  </a:cubicBezTo>
                  <a:cubicBezTo>
                    <a:pt x="287" y="1884"/>
                    <a:pt x="316" y="1959"/>
                    <a:pt x="349" y="2040"/>
                  </a:cubicBezTo>
                  <a:cubicBezTo>
                    <a:pt x="448" y="2325"/>
                    <a:pt x="719" y="2530"/>
                    <a:pt x="1038" y="2530"/>
                  </a:cubicBezTo>
                  <a:cubicBezTo>
                    <a:pt x="1440" y="2530"/>
                    <a:pt x="1767" y="2204"/>
                    <a:pt x="1767" y="1802"/>
                  </a:cubicBezTo>
                  <a:cubicBezTo>
                    <a:pt x="1767" y="1763"/>
                    <a:pt x="1764" y="1724"/>
                    <a:pt x="1757" y="1686"/>
                  </a:cubicBezTo>
                  <a:close/>
                  <a:moveTo>
                    <a:pt x="406" y="2035"/>
                  </a:moveTo>
                  <a:cubicBezTo>
                    <a:pt x="496" y="2020"/>
                    <a:pt x="696" y="1981"/>
                    <a:pt x="940" y="1891"/>
                  </a:cubicBezTo>
                  <a:cubicBezTo>
                    <a:pt x="1091" y="1948"/>
                    <a:pt x="1298" y="2005"/>
                    <a:pt x="1483" y="2034"/>
                  </a:cubicBezTo>
                  <a:cubicBezTo>
                    <a:pt x="1067" y="2295"/>
                    <a:pt x="705" y="2340"/>
                    <a:pt x="642" y="2346"/>
                  </a:cubicBezTo>
                  <a:cubicBezTo>
                    <a:pt x="536" y="2269"/>
                    <a:pt x="453" y="2160"/>
                    <a:pt x="406" y="2035"/>
                  </a:cubicBezTo>
                  <a:close/>
                  <a:moveTo>
                    <a:pt x="1038" y="2476"/>
                  </a:moveTo>
                  <a:cubicBezTo>
                    <a:pt x="921" y="2476"/>
                    <a:pt x="811" y="2445"/>
                    <a:pt x="715" y="2393"/>
                  </a:cubicBezTo>
                  <a:cubicBezTo>
                    <a:pt x="862" y="2370"/>
                    <a:pt x="1195" y="2293"/>
                    <a:pt x="1567" y="2045"/>
                  </a:cubicBezTo>
                  <a:cubicBezTo>
                    <a:pt x="1567" y="2045"/>
                    <a:pt x="1568" y="2045"/>
                    <a:pt x="1569" y="2045"/>
                  </a:cubicBezTo>
                  <a:cubicBezTo>
                    <a:pt x="1569" y="2044"/>
                    <a:pt x="1569" y="2044"/>
                    <a:pt x="1569" y="2044"/>
                  </a:cubicBezTo>
                  <a:cubicBezTo>
                    <a:pt x="1610" y="2016"/>
                    <a:pt x="1652" y="1987"/>
                    <a:pt x="1694" y="1955"/>
                  </a:cubicBezTo>
                  <a:cubicBezTo>
                    <a:pt x="1625" y="2253"/>
                    <a:pt x="1357" y="2476"/>
                    <a:pt x="1038" y="2476"/>
                  </a:cubicBezTo>
                  <a:close/>
                  <a:moveTo>
                    <a:pt x="1553" y="1988"/>
                  </a:moveTo>
                  <a:cubicBezTo>
                    <a:pt x="1364" y="1965"/>
                    <a:pt x="1141" y="1906"/>
                    <a:pt x="977" y="1846"/>
                  </a:cubicBezTo>
                  <a:cubicBezTo>
                    <a:pt x="558" y="1661"/>
                    <a:pt x="558" y="1661"/>
                    <a:pt x="558" y="1661"/>
                  </a:cubicBezTo>
                  <a:cubicBezTo>
                    <a:pt x="558" y="1229"/>
                    <a:pt x="558" y="1229"/>
                    <a:pt x="558" y="1229"/>
                  </a:cubicBezTo>
                  <a:cubicBezTo>
                    <a:pt x="755" y="1359"/>
                    <a:pt x="1170" y="1594"/>
                    <a:pt x="1700" y="1678"/>
                  </a:cubicBezTo>
                  <a:cubicBezTo>
                    <a:pt x="1707" y="1718"/>
                    <a:pt x="1712" y="1759"/>
                    <a:pt x="1712" y="1802"/>
                  </a:cubicBezTo>
                  <a:cubicBezTo>
                    <a:pt x="1712" y="1826"/>
                    <a:pt x="1710" y="1850"/>
                    <a:pt x="1708" y="1874"/>
                  </a:cubicBezTo>
                  <a:cubicBezTo>
                    <a:pt x="1656" y="1916"/>
                    <a:pt x="1604" y="1953"/>
                    <a:pt x="1553" y="19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106" name="그룹 105"/>
          <p:cNvGrpSpPr/>
          <p:nvPr/>
        </p:nvGrpSpPr>
        <p:grpSpPr>
          <a:xfrm>
            <a:off x="4573605" y="3378091"/>
            <a:ext cx="389415" cy="345632"/>
            <a:chOff x="266700" y="-1747838"/>
            <a:chExt cx="11733213" cy="10414001"/>
          </a:xfrm>
          <a:solidFill>
            <a:srgbClr val="00589E"/>
          </a:solidFill>
        </p:grpSpPr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117725" y="-1747838"/>
              <a:ext cx="3303588" cy="3303588"/>
            </a:xfrm>
            <a:custGeom>
              <a:avLst/>
              <a:gdLst>
                <a:gd name="T0" fmla="*/ 5 w 880"/>
                <a:gd name="T1" fmla="*/ 431 h 880"/>
                <a:gd name="T2" fmla="*/ 448 w 880"/>
                <a:gd name="T3" fmla="*/ 4 h 880"/>
                <a:gd name="T4" fmla="*/ 876 w 880"/>
                <a:gd name="T5" fmla="*/ 448 h 880"/>
                <a:gd name="T6" fmla="*/ 432 w 880"/>
                <a:gd name="T7" fmla="*/ 875 h 880"/>
                <a:gd name="T8" fmla="*/ 5 w 880"/>
                <a:gd name="T9" fmla="*/ 431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0" h="880">
                  <a:moveTo>
                    <a:pt x="5" y="431"/>
                  </a:moveTo>
                  <a:cubicBezTo>
                    <a:pt x="9" y="191"/>
                    <a:pt x="208" y="0"/>
                    <a:pt x="448" y="4"/>
                  </a:cubicBezTo>
                  <a:cubicBezTo>
                    <a:pt x="689" y="9"/>
                    <a:pt x="880" y="207"/>
                    <a:pt x="876" y="448"/>
                  </a:cubicBezTo>
                  <a:cubicBezTo>
                    <a:pt x="871" y="688"/>
                    <a:pt x="673" y="880"/>
                    <a:pt x="432" y="875"/>
                  </a:cubicBezTo>
                  <a:cubicBezTo>
                    <a:pt x="192" y="870"/>
                    <a:pt x="0" y="672"/>
                    <a:pt x="5" y="43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5" name="Freeform 14"/>
            <p:cNvSpPr>
              <a:spLocks/>
            </p:cNvSpPr>
            <p:nvPr/>
          </p:nvSpPr>
          <p:spPr bwMode="auto">
            <a:xfrm>
              <a:off x="10164763" y="6521450"/>
              <a:ext cx="165100" cy="698500"/>
            </a:xfrm>
            <a:custGeom>
              <a:avLst/>
              <a:gdLst>
                <a:gd name="T0" fmla="*/ 16 w 44"/>
                <a:gd name="T1" fmla="*/ 164 h 186"/>
                <a:gd name="T2" fmla="*/ 44 w 44"/>
                <a:gd name="T3" fmla="*/ 11 h 186"/>
                <a:gd name="T4" fmla="*/ 0 w 44"/>
                <a:gd name="T5" fmla="*/ 0 h 186"/>
                <a:gd name="T6" fmla="*/ 11 w 44"/>
                <a:gd name="T7" fmla="*/ 186 h 186"/>
                <a:gd name="T8" fmla="*/ 16 w 44"/>
                <a:gd name="T9" fmla="*/ 16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86">
                  <a:moveTo>
                    <a:pt x="16" y="164"/>
                  </a:moveTo>
                  <a:cubicBezTo>
                    <a:pt x="30" y="100"/>
                    <a:pt x="39" y="46"/>
                    <a:pt x="44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43"/>
                    <a:pt x="9" y="109"/>
                    <a:pt x="11" y="186"/>
                  </a:cubicBezTo>
                  <a:cubicBezTo>
                    <a:pt x="13" y="179"/>
                    <a:pt x="15" y="171"/>
                    <a:pt x="16" y="1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6" name="Freeform 15"/>
            <p:cNvSpPr>
              <a:spLocks/>
            </p:cNvSpPr>
            <p:nvPr/>
          </p:nvSpPr>
          <p:spPr bwMode="auto">
            <a:xfrm>
              <a:off x="9418638" y="7164388"/>
              <a:ext cx="280988" cy="1095375"/>
            </a:xfrm>
            <a:custGeom>
              <a:avLst/>
              <a:gdLst>
                <a:gd name="T0" fmla="*/ 74 w 75"/>
                <a:gd name="T1" fmla="*/ 0 h 292"/>
                <a:gd name="T2" fmla="*/ 0 w 75"/>
                <a:gd name="T3" fmla="*/ 277 h 292"/>
                <a:gd name="T4" fmla="*/ 60 w 75"/>
                <a:gd name="T5" fmla="*/ 292 h 292"/>
                <a:gd name="T6" fmla="*/ 75 w 75"/>
                <a:gd name="T7" fmla="*/ 61 h 292"/>
                <a:gd name="T8" fmla="*/ 74 w 75"/>
                <a:gd name="T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92">
                  <a:moveTo>
                    <a:pt x="74" y="0"/>
                  </a:moveTo>
                  <a:cubicBezTo>
                    <a:pt x="43" y="71"/>
                    <a:pt x="11" y="168"/>
                    <a:pt x="0" y="277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70" y="224"/>
                    <a:pt x="75" y="146"/>
                    <a:pt x="75" y="61"/>
                  </a:cubicBezTo>
                  <a:cubicBezTo>
                    <a:pt x="75" y="41"/>
                    <a:pt x="74" y="21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7" name="Freeform 16"/>
            <p:cNvSpPr>
              <a:spLocks/>
            </p:cNvSpPr>
            <p:nvPr/>
          </p:nvSpPr>
          <p:spPr bwMode="auto">
            <a:xfrm>
              <a:off x="484188" y="1924050"/>
              <a:ext cx="9061450" cy="6742113"/>
            </a:xfrm>
            <a:custGeom>
              <a:avLst/>
              <a:gdLst>
                <a:gd name="T0" fmla="*/ 1903 w 2414"/>
                <a:gd name="T1" fmla="*/ 1047 h 1796"/>
                <a:gd name="T2" fmla="*/ 1786 w 2414"/>
                <a:gd name="T3" fmla="*/ 1045 h 1796"/>
                <a:gd name="T4" fmla="*/ 1047 w 2414"/>
                <a:gd name="T5" fmla="*/ 1218 h 1796"/>
                <a:gd name="T6" fmla="*/ 993 w 2414"/>
                <a:gd name="T7" fmla="*/ 417 h 1796"/>
                <a:gd name="T8" fmla="*/ 718 w 2414"/>
                <a:gd name="T9" fmla="*/ 0 h 1796"/>
                <a:gd name="T10" fmla="*/ 664 w 2414"/>
                <a:gd name="T11" fmla="*/ 3 h 1796"/>
                <a:gd name="T12" fmla="*/ 638 w 2414"/>
                <a:gd name="T13" fmla="*/ 6 h 1796"/>
                <a:gd name="T14" fmla="*/ 284 w 2414"/>
                <a:gd name="T15" fmla="*/ 251 h 1796"/>
                <a:gd name="T16" fmla="*/ 0 w 2414"/>
                <a:gd name="T17" fmla="*/ 1140 h 1796"/>
                <a:gd name="T18" fmla="*/ 182 w 2414"/>
                <a:gd name="T19" fmla="*/ 572 h 1796"/>
                <a:gd name="T20" fmla="*/ 554 w 2414"/>
                <a:gd name="T21" fmla="*/ 210 h 1796"/>
                <a:gd name="T22" fmla="*/ 707 w 2414"/>
                <a:gd name="T23" fmla="*/ 177 h 1796"/>
                <a:gd name="T24" fmla="*/ 793 w 2414"/>
                <a:gd name="T25" fmla="*/ 197 h 1796"/>
                <a:gd name="T26" fmla="*/ 880 w 2414"/>
                <a:gd name="T27" fmla="*/ 458 h 1796"/>
                <a:gd name="T28" fmla="*/ 715 w 2414"/>
                <a:gd name="T29" fmla="*/ 564 h 1796"/>
                <a:gd name="T30" fmla="*/ 697 w 2414"/>
                <a:gd name="T31" fmla="*/ 570 h 1796"/>
                <a:gd name="T32" fmla="*/ 595 w 2414"/>
                <a:gd name="T33" fmla="*/ 649 h 1796"/>
                <a:gd name="T34" fmla="*/ 361 w 2414"/>
                <a:gd name="T35" fmla="*/ 1343 h 1796"/>
                <a:gd name="T36" fmla="*/ 412 w 2414"/>
                <a:gd name="T37" fmla="*/ 1504 h 1796"/>
                <a:gd name="T38" fmla="*/ 925 w 2414"/>
                <a:gd name="T39" fmla="*/ 1744 h 1796"/>
                <a:gd name="T40" fmla="*/ 967 w 2414"/>
                <a:gd name="T41" fmla="*/ 1734 h 1796"/>
                <a:gd name="T42" fmla="*/ 1838 w 2414"/>
                <a:gd name="T43" fmla="*/ 1530 h 1796"/>
                <a:gd name="T44" fmla="*/ 2248 w 2414"/>
                <a:gd name="T45" fmla="*/ 1638 h 1796"/>
                <a:gd name="T46" fmla="*/ 2414 w 2414"/>
                <a:gd name="T47" fmla="*/ 1181 h 1796"/>
                <a:gd name="T48" fmla="*/ 1903 w 2414"/>
                <a:gd name="T49" fmla="*/ 1047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14" h="1796">
                  <a:moveTo>
                    <a:pt x="1903" y="1047"/>
                  </a:moveTo>
                  <a:cubicBezTo>
                    <a:pt x="1864" y="1037"/>
                    <a:pt x="1825" y="1036"/>
                    <a:pt x="1786" y="1045"/>
                  </a:cubicBezTo>
                  <a:cubicBezTo>
                    <a:pt x="1047" y="1218"/>
                    <a:pt x="1047" y="1218"/>
                    <a:pt x="1047" y="1218"/>
                  </a:cubicBezTo>
                  <a:cubicBezTo>
                    <a:pt x="990" y="943"/>
                    <a:pt x="996" y="639"/>
                    <a:pt x="993" y="417"/>
                  </a:cubicBezTo>
                  <a:cubicBezTo>
                    <a:pt x="1007" y="217"/>
                    <a:pt x="888" y="6"/>
                    <a:pt x="718" y="0"/>
                  </a:cubicBezTo>
                  <a:cubicBezTo>
                    <a:pt x="700" y="0"/>
                    <a:pt x="682" y="1"/>
                    <a:pt x="664" y="3"/>
                  </a:cubicBezTo>
                  <a:cubicBezTo>
                    <a:pt x="656" y="3"/>
                    <a:pt x="647" y="4"/>
                    <a:pt x="638" y="6"/>
                  </a:cubicBezTo>
                  <a:cubicBezTo>
                    <a:pt x="612" y="9"/>
                    <a:pt x="441" y="50"/>
                    <a:pt x="284" y="251"/>
                  </a:cubicBezTo>
                  <a:cubicBezTo>
                    <a:pt x="150" y="422"/>
                    <a:pt x="32" y="697"/>
                    <a:pt x="0" y="1140"/>
                  </a:cubicBezTo>
                  <a:cubicBezTo>
                    <a:pt x="39" y="913"/>
                    <a:pt x="100" y="723"/>
                    <a:pt x="182" y="572"/>
                  </a:cubicBezTo>
                  <a:cubicBezTo>
                    <a:pt x="310" y="334"/>
                    <a:pt x="470" y="243"/>
                    <a:pt x="554" y="210"/>
                  </a:cubicBezTo>
                  <a:cubicBezTo>
                    <a:pt x="629" y="181"/>
                    <a:pt x="686" y="177"/>
                    <a:pt x="707" y="177"/>
                  </a:cubicBezTo>
                  <a:cubicBezTo>
                    <a:pt x="752" y="178"/>
                    <a:pt x="779" y="191"/>
                    <a:pt x="793" y="197"/>
                  </a:cubicBezTo>
                  <a:cubicBezTo>
                    <a:pt x="889" y="246"/>
                    <a:pt x="928" y="362"/>
                    <a:pt x="880" y="458"/>
                  </a:cubicBezTo>
                  <a:cubicBezTo>
                    <a:pt x="849" y="521"/>
                    <a:pt x="786" y="561"/>
                    <a:pt x="715" y="564"/>
                  </a:cubicBezTo>
                  <a:cubicBezTo>
                    <a:pt x="712" y="565"/>
                    <a:pt x="706" y="567"/>
                    <a:pt x="697" y="570"/>
                  </a:cubicBezTo>
                  <a:cubicBezTo>
                    <a:pt x="663" y="584"/>
                    <a:pt x="630" y="610"/>
                    <a:pt x="595" y="649"/>
                  </a:cubicBezTo>
                  <a:cubicBezTo>
                    <a:pt x="526" y="728"/>
                    <a:pt x="413" y="918"/>
                    <a:pt x="361" y="1343"/>
                  </a:cubicBezTo>
                  <a:cubicBezTo>
                    <a:pt x="376" y="1394"/>
                    <a:pt x="393" y="1447"/>
                    <a:pt x="412" y="1504"/>
                  </a:cubicBezTo>
                  <a:cubicBezTo>
                    <a:pt x="536" y="1796"/>
                    <a:pt x="752" y="1783"/>
                    <a:pt x="925" y="1744"/>
                  </a:cubicBezTo>
                  <a:cubicBezTo>
                    <a:pt x="940" y="1740"/>
                    <a:pt x="954" y="1737"/>
                    <a:pt x="967" y="1734"/>
                  </a:cubicBezTo>
                  <a:cubicBezTo>
                    <a:pt x="1838" y="1530"/>
                    <a:pt x="1838" y="1530"/>
                    <a:pt x="1838" y="1530"/>
                  </a:cubicBezTo>
                  <a:cubicBezTo>
                    <a:pt x="2248" y="1638"/>
                    <a:pt x="2248" y="1638"/>
                    <a:pt x="2248" y="1638"/>
                  </a:cubicBezTo>
                  <a:cubicBezTo>
                    <a:pt x="2274" y="1425"/>
                    <a:pt x="2365" y="1258"/>
                    <a:pt x="2414" y="1181"/>
                  </a:cubicBezTo>
                  <a:lnTo>
                    <a:pt x="1903" y="10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8" name="Freeform 17"/>
            <p:cNvSpPr>
              <a:spLocks/>
            </p:cNvSpPr>
            <p:nvPr/>
          </p:nvSpPr>
          <p:spPr bwMode="auto">
            <a:xfrm>
              <a:off x="10329863" y="6694488"/>
              <a:ext cx="1670050" cy="1892300"/>
            </a:xfrm>
            <a:custGeom>
              <a:avLst/>
              <a:gdLst>
                <a:gd name="T0" fmla="*/ 238 w 445"/>
                <a:gd name="T1" fmla="*/ 28 h 504"/>
                <a:gd name="T2" fmla="*/ 132 w 445"/>
                <a:gd name="T3" fmla="*/ 0 h 504"/>
                <a:gd name="T4" fmla="*/ 0 w 445"/>
                <a:gd name="T5" fmla="*/ 466 h 504"/>
                <a:gd name="T6" fmla="*/ 115 w 445"/>
                <a:gd name="T7" fmla="*/ 496 h 504"/>
                <a:gd name="T8" fmla="*/ 177 w 445"/>
                <a:gd name="T9" fmla="*/ 504 h 504"/>
                <a:gd name="T10" fmla="*/ 411 w 445"/>
                <a:gd name="T11" fmla="*/ 323 h 504"/>
                <a:gd name="T12" fmla="*/ 238 w 445"/>
                <a:gd name="T13" fmla="*/ 28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04">
                  <a:moveTo>
                    <a:pt x="238" y="28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113" y="120"/>
                    <a:pt x="73" y="321"/>
                    <a:pt x="0" y="466"/>
                  </a:cubicBezTo>
                  <a:cubicBezTo>
                    <a:pt x="115" y="496"/>
                    <a:pt x="115" y="496"/>
                    <a:pt x="115" y="496"/>
                  </a:cubicBezTo>
                  <a:cubicBezTo>
                    <a:pt x="136" y="501"/>
                    <a:pt x="156" y="504"/>
                    <a:pt x="177" y="504"/>
                  </a:cubicBezTo>
                  <a:cubicBezTo>
                    <a:pt x="284" y="504"/>
                    <a:pt x="382" y="432"/>
                    <a:pt x="411" y="323"/>
                  </a:cubicBezTo>
                  <a:cubicBezTo>
                    <a:pt x="445" y="194"/>
                    <a:pt x="367" y="62"/>
                    <a:pt x="238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9" name="Freeform 18"/>
            <p:cNvSpPr>
              <a:spLocks/>
            </p:cNvSpPr>
            <p:nvPr/>
          </p:nvSpPr>
          <p:spPr bwMode="auto">
            <a:xfrm>
              <a:off x="450850" y="7794625"/>
              <a:ext cx="1133475" cy="588963"/>
            </a:xfrm>
            <a:custGeom>
              <a:avLst/>
              <a:gdLst>
                <a:gd name="T0" fmla="*/ 199 w 302"/>
                <a:gd name="T1" fmla="*/ 46 h 157"/>
                <a:gd name="T2" fmla="*/ 2 w 302"/>
                <a:gd name="T3" fmla="*/ 0 h 157"/>
                <a:gd name="T4" fmla="*/ 148 w 302"/>
                <a:gd name="T5" fmla="*/ 157 h 157"/>
                <a:gd name="T6" fmla="*/ 156 w 302"/>
                <a:gd name="T7" fmla="*/ 157 h 157"/>
                <a:gd name="T8" fmla="*/ 302 w 302"/>
                <a:gd name="T9" fmla="*/ 55 h 157"/>
                <a:gd name="T10" fmla="*/ 199 w 302"/>
                <a:gd name="T11" fmla="*/ 4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157">
                  <a:moveTo>
                    <a:pt x="199" y="46"/>
                  </a:moveTo>
                  <a:cubicBezTo>
                    <a:pt x="117" y="36"/>
                    <a:pt x="53" y="21"/>
                    <a:pt x="2" y="0"/>
                  </a:cubicBezTo>
                  <a:cubicBezTo>
                    <a:pt x="0" y="82"/>
                    <a:pt x="64" y="152"/>
                    <a:pt x="148" y="157"/>
                  </a:cubicBezTo>
                  <a:cubicBezTo>
                    <a:pt x="151" y="157"/>
                    <a:pt x="154" y="157"/>
                    <a:pt x="156" y="157"/>
                  </a:cubicBezTo>
                  <a:cubicBezTo>
                    <a:pt x="223" y="157"/>
                    <a:pt x="281" y="115"/>
                    <a:pt x="302" y="55"/>
                  </a:cubicBezTo>
                  <a:cubicBezTo>
                    <a:pt x="276" y="53"/>
                    <a:pt x="240" y="51"/>
                    <a:pt x="199" y="4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0" name="Freeform 19"/>
            <p:cNvSpPr>
              <a:spLocks/>
            </p:cNvSpPr>
            <p:nvPr/>
          </p:nvSpPr>
          <p:spPr bwMode="auto">
            <a:xfrm>
              <a:off x="552450" y="2735262"/>
              <a:ext cx="3249613" cy="4470400"/>
            </a:xfrm>
            <a:custGeom>
              <a:avLst/>
              <a:gdLst>
                <a:gd name="T0" fmla="*/ 692 w 866"/>
                <a:gd name="T1" fmla="*/ 310 h 1191"/>
                <a:gd name="T2" fmla="*/ 693 w 866"/>
                <a:gd name="T3" fmla="*/ 310 h 1191"/>
                <a:gd name="T4" fmla="*/ 827 w 866"/>
                <a:gd name="T5" fmla="*/ 224 h 1191"/>
                <a:gd name="T6" fmla="*/ 758 w 866"/>
                <a:gd name="T7" fmla="*/ 16 h 1191"/>
                <a:gd name="T8" fmla="*/ 758 w 866"/>
                <a:gd name="T9" fmla="*/ 16 h 1191"/>
                <a:gd name="T10" fmla="*/ 689 w 866"/>
                <a:gd name="T11" fmla="*/ 0 h 1191"/>
                <a:gd name="T12" fmla="*/ 550 w 866"/>
                <a:gd name="T13" fmla="*/ 31 h 1191"/>
                <a:gd name="T14" fmla="*/ 198 w 866"/>
                <a:gd name="T15" fmla="*/ 375 h 1191"/>
                <a:gd name="T16" fmla="*/ 0 w 866"/>
                <a:gd name="T17" fmla="*/ 1065 h 1191"/>
                <a:gd name="T18" fmla="*/ 14 w 866"/>
                <a:gd name="T19" fmla="*/ 1074 h 1191"/>
                <a:gd name="T20" fmla="*/ 195 w 866"/>
                <a:gd name="T21" fmla="*/ 1163 h 1191"/>
                <a:gd name="T22" fmla="*/ 297 w 866"/>
                <a:gd name="T23" fmla="*/ 1191 h 1191"/>
                <a:gd name="T24" fmla="*/ 548 w 866"/>
                <a:gd name="T25" fmla="*/ 408 h 1191"/>
                <a:gd name="T26" fmla="*/ 665 w 866"/>
                <a:gd name="T27" fmla="*/ 318 h 1191"/>
                <a:gd name="T28" fmla="*/ 692 w 866"/>
                <a:gd name="T29" fmla="*/ 31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6" h="1191">
                  <a:moveTo>
                    <a:pt x="692" y="310"/>
                  </a:moveTo>
                  <a:cubicBezTo>
                    <a:pt x="693" y="310"/>
                    <a:pt x="693" y="310"/>
                    <a:pt x="693" y="310"/>
                  </a:cubicBezTo>
                  <a:cubicBezTo>
                    <a:pt x="749" y="308"/>
                    <a:pt x="801" y="277"/>
                    <a:pt x="827" y="224"/>
                  </a:cubicBezTo>
                  <a:cubicBezTo>
                    <a:pt x="866" y="148"/>
                    <a:pt x="835" y="55"/>
                    <a:pt x="758" y="16"/>
                  </a:cubicBezTo>
                  <a:cubicBezTo>
                    <a:pt x="758" y="16"/>
                    <a:pt x="758" y="16"/>
                    <a:pt x="758" y="16"/>
                  </a:cubicBezTo>
                  <a:cubicBezTo>
                    <a:pt x="745" y="10"/>
                    <a:pt x="724" y="1"/>
                    <a:pt x="689" y="0"/>
                  </a:cubicBezTo>
                  <a:cubicBezTo>
                    <a:pt x="671" y="0"/>
                    <a:pt x="619" y="3"/>
                    <a:pt x="550" y="31"/>
                  </a:cubicBezTo>
                  <a:cubicBezTo>
                    <a:pt x="446" y="71"/>
                    <a:pt x="307" y="172"/>
                    <a:pt x="198" y="375"/>
                  </a:cubicBezTo>
                  <a:cubicBezTo>
                    <a:pt x="111" y="534"/>
                    <a:pt x="40" y="754"/>
                    <a:pt x="0" y="1065"/>
                  </a:cubicBezTo>
                  <a:cubicBezTo>
                    <a:pt x="5" y="1067"/>
                    <a:pt x="9" y="1070"/>
                    <a:pt x="14" y="1074"/>
                  </a:cubicBezTo>
                  <a:cubicBezTo>
                    <a:pt x="46" y="1105"/>
                    <a:pt x="114" y="1138"/>
                    <a:pt x="195" y="1163"/>
                  </a:cubicBezTo>
                  <a:cubicBezTo>
                    <a:pt x="237" y="1177"/>
                    <a:pt x="275" y="1186"/>
                    <a:pt x="297" y="1191"/>
                  </a:cubicBezTo>
                  <a:cubicBezTo>
                    <a:pt x="343" y="731"/>
                    <a:pt x="460" y="509"/>
                    <a:pt x="548" y="408"/>
                  </a:cubicBezTo>
                  <a:cubicBezTo>
                    <a:pt x="598" y="351"/>
                    <a:pt x="639" y="329"/>
                    <a:pt x="665" y="318"/>
                  </a:cubicBezTo>
                  <a:cubicBezTo>
                    <a:pt x="678" y="313"/>
                    <a:pt x="687" y="311"/>
                    <a:pt x="692" y="3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1" name="Freeform 20"/>
            <p:cNvSpPr>
              <a:spLocks/>
            </p:cNvSpPr>
            <p:nvPr/>
          </p:nvSpPr>
          <p:spPr bwMode="auto">
            <a:xfrm>
              <a:off x="10112375" y="6326188"/>
              <a:ext cx="608013" cy="2203450"/>
            </a:xfrm>
            <a:custGeom>
              <a:avLst/>
              <a:gdLst>
                <a:gd name="T0" fmla="*/ 160 w 162"/>
                <a:gd name="T1" fmla="*/ 35 h 587"/>
                <a:gd name="T2" fmla="*/ 135 w 162"/>
                <a:gd name="T3" fmla="*/ 2 h 587"/>
                <a:gd name="T4" fmla="*/ 102 w 162"/>
                <a:gd name="T5" fmla="*/ 28 h 587"/>
                <a:gd name="T6" fmla="*/ 102 w 162"/>
                <a:gd name="T7" fmla="*/ 28 h 587"/>
                <a:gd name="T8" fmla="*/ 68 w 162"/>
                <a:gd name="T9" fmla="*/ 224 h 587"/>
                <a:gd name="T10" fmla="*/ 23 w 162"/>
                <a:gd name="T11" fmla="*/ 394 h 587"/>
                <a:gd name="T12" fmla="*/ 1 w 162"/>
                <a:gd name="T13" fmla="*/ 582 h 587"/>
                <a:gd name="T14" fmla="*/ 0 w 162"/>
                <a:gd name="T15" fmla="*/ 587 h 587"/>
                <a:gd name="T16" fmla="*/ 5 w 162"/>
                <a:gd name="T17" fmla="*/ 580 h 587"/>
                <a:gd name="T18" fmla="*/ 160 w 162"/>
                <a:gd name="T19" fmla="*/ 35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587">
                  <a:moveTo>
                    <a:pt x="160" y="35"/>
                  </a:moveTo>
                  <a:cubicBezTo>
                    <a:pt x="162" y="19"/>
                    <a:pt x="150" y="4"/>
                    <a:pt x="135" y="2"/>
                  </a:cubicBezTo>
                  <a:cubicBezTo>
                    <a:pt x="119" y="0"/>
                    <a:pt x="104" y="12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92" y="114"/>
                    <a:pt x="68" y="224"/>
                  </a:cubicBezTo>
                  <a:cubicBezTo>
                    <a:pt x="56" y="278"/>
                    <a:pt x="41" y="338"/>
                    <a:pt x="23" y="394"/>
                  </a:cubicBezTo>
                  <a:cubicBezTo>
                    <a:pt x="19" y="462"/>
                    <a:pt x="12" y="525"/>
                    <a:pt x="1" y="582"/>
                  </a:cubicBezTo>
                  <a:cubicBezTo>
                    <a:pt x="1" y="583"/>
                    <a:pt x="0" y="585"/>
                    <a:pt x="0" y="587"/>
                  </a:cubicBezTo>
                  <a:cubicBezTo>
                    <a:pt x="2" y="585"/>
                    <a:pt x="3" y="583"/>
                    <a:pt x="5" y="580"/>
                  </a:cubicBezTo>
                  <a:cubicBezTo>
                    <a:pt x="119" y="388"/>
                    <a:pt x="159" y="36"/>
                    <a:pt x="160" y="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2" name="Freeform 21"/>
            <p:cNvSpPr>
              <a:spLocks/>
            </p:cNvSpPr>
            <p:nvPr/>
          </p:nvSpPr>
          <p:spPr bwMode="auto">
            <a:xfrm>
              <a:off x="9748838" y="6559550"/>
              <a:ext cx="314325" cy="2012950"/>
            </a:xfrm>
            <a:custGeom>
              <a:avLst/>
              <a:gdLst>
                <a:gd name="T0" fmla="*/ 26 w 84"/>
                <a:gd name="T1" fmla="*/ 536 h 536"/>
                <a:gd name="T2" fmla="*/ 32 w 84"/>
                <a:gd name="T3" fmla="*/ 536 h 536"/>
                <a:gd name="T4" fmla="*/ 60 w 84"/>
                <a:gd name="T5" fmla="*/ 513 h 536"/>
                <a:gd name="T6" fmla="*/ 84 w 84"/>
                <a:gd name="T7" fmla="*/ 222 h 536"/>
                <a:gd name="T8" fmla="*/ 73 w 84"/>
                <a:gd name="T9" fmla="*/ 0 h 536"/>
                <a:gd name="T10" fmla="*/ 58 w 84"/>
                <a:gd name="T11" fmla="*/ 23 h 536"/>
                <a:gd name="T12" fmla="*/ 22 w 84"/>
                <a:gd name="T13" fmla="*/ 86 h 536"/>
                <a:gd name="T14" fmla="*/ 26 w 84"/>
                <a:gd name="T15" fmla="*/ 222 h 536"/>
                <a:gd name="T16" fmla="*/ 3 w 84"/>
                <a:gd name="T17" fmla="*/ 502 h 536"/>
                <a:gd name="T18" fmla="*/ 26 w 84"/>
                <a:gd name="T19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536">
                  <a:moveTo>
                    <a:pt x="26" y="536"/>
                  </a:moveTo>
                  <a:cubicBezTo>
                    <a:pt x="28" y="536"/>
                    <a:pt x="30" y="536"/>
                    <a:pt x="32" y="536"/>
                  </a:cubicBezTo>
                  <a:cubicBezTo>
                    <a:pt x="45" y="536"/>
                    <a:pt x="57" y="527"/>
                    <a:pt x="60" y="513"/>
                  </a:cubicBezTo>
                  <a:cubicBezTo>
                    <a:pt x="78" y="416"/>
                    <a:pt x="84" y="313"/>
                    <a:pt x="84" y="222"/>
                  </a:cubicBezTo>
                  <a:cubicBezTo>
                    <a:pt x="84" y="131"/>
                    <a:pt x="78" y="51"/>
                    <a:pt x="73" y="0"/>
                  </a:cubicBezTo>
                  <a:cubicBezTo>
                    <a:pt x="68" y="7"/>
                    <a:pt x="63" y="14"/>
                    <a:pt x="58" y="23"/>
                  </a:cubicBezTo>
                  <a:cubicBezTo>
                    <a:pt x="49" y="38"/>
                    <a:pt x="36" y="59"/>
                    <a:pt x="22" y="86"/>
                  </a:cubicBezTo>
                  <a:cubicBezTo>
                    <a:pt x="24" y="126"/>
                    <a:pt x="26" y="172"/>
                    <a:pt x="26" y="222"/>
                  </a:cubicBezTo>
                  <a:cubicBezTo>
                    <a:pt x="26" y="311"/>
                    <a:pt x="20" y="410"/>
                    <a:pt x="3" y="502"/>
                  </a:cubicBezTo>
                  <a:cubicBezTo>
                    <a:pt x="0" y="518"/>
                    <a:pt x="10" y="533"/>
                    <a:pt x="26" y="5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3" name="Freeform 22"/>
            <p:cNvSpPr>
              <a:spLocks/>
            </p:cNvSpPr>
            <p:nvPr/>
          </p:nvSpPr>
          <p:spPr bwMode="auto">
            <a:xfrm>
              <a:off x="9039225" y="6232525"/>
              <a:ext cx="938213" cy="2244725"/>
            </a:xfrm>
            <a:custGeom>
              <a:avLst/>
              <a:gdLst>
                <a:gd name="T0" fmla="*/ 214 w 250"/>
                <a:gd name="T1" fmla="*/ 89 h 598"/>
                <a:gd name="T2" fmla="*/ 240 w 250"/>
                <a:gd name="T3" fmla="*/ 50 h 598"/>
                <a:gd name="T4" fmla="*/ 235 w 250"/>
                <a:gd name="T5" fmla="*/ 10 h 598"/>
                <a:gd name="T6" fmla="*/ 194 w 250"/>
                <a:gd name="T7" fmla="*/ 15 h 598"/>
                <a:gd name="T8" fmla="*/ 194 w 250"/>
                <a:gd name="T9" fmla="*/ 15 h 598"/>
                <a:gd name="T10" fmla="*/ 1 w 250"/>
                <a:gd name="T11" fmla="*/ 567 h 598"/>
                <a:gd name="T12" fmla="*/ 29 w 250"/>
                <a:gd name="T13" fmla="*/ 598 h 598"/>
                <a:gd name="T14" fmla="*/ 30 w 250"/>
                <a:gd name="T15" fmla="*/ 598 h 598"/>
                <a:gd name="T16" fmla="*/ 59 w 250"/>
                <a:gd name="T17" fmla="*/ 570 h 598"/>
                <a:gd name="T18" fmla="*/ 155 w 250"/>
                <a:gd name="T19" fmla="*/ 198 h 598"/>
                <a:gd name="T20" fmla="*/ 214 w 250"/>
                <a:gd name="T21" fmla="*/ 8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598">
                  <a:moveTo>
                    <a:pt x="214" y="89"/>
                  </a:moveTo>
                  <a:cubicBezTo>
                    <a:pt x="230" y="64"/>
                    <a:pt x="240" y="51"/>
                    <a:pt x="240" y="50"/>
                  </a:cubicBezTo>
                  <a:cubicBezTo>
                    <a:pt x="250" y="38"/>
                    <a:pt x="248" y="20"/>
                    <a:pt x="235" y="10"/>
                  </a:cubicBezTo>
                  <a:cubicBezTo>
                    <a:pt x="222" y="0"/>
                    <a:pt x="204" y="3"/>
                    <a:pt x="194" y="15"/>
                  </a:cubicBezTo>
                  <a:cubicBezTo>
                    <a:pt x="194" y="15"/>
                    <a:pt x="194" y="15"/>
                    <a:pt x="194" y="15"/>
                  </a:cubicBezTo>
                  <a:cubicBezTo>
                    <a:pt x="193" y="18"/>
                    <a:pt x="15" y="250"/>
                    <a:pt x="1" y="567"/>
                  </a:cubicBezTo>
                  <a:cubicBezTo>
                    <a:pt x="0" y="583"/>
                    <a:pt x="13" y="597"/>
                    <a:pt x="29" y="598"/>
                  </a:cubicBezTo>
                  <a:cubicBezTo>
                    <a:pt x="29" y="598"/>
                    <a:pt x="30" y="598"/>
                    <a:pt x="30" y="598"/>
                  </a:cubicBezTo>
                  <a:cubicBezTo>
                    <a:pt x="46" y="598"/>
                    <a:pt x="58" y="585"/>
                    <a:pt x="59" y="570"/>
                  </a:cubicBezTo>
                  <a:cubicBezTo>
                    <a:pt x="65" y="422"/>
                    <a:pt x="111" y="291"/>
                    <a:pt x="155" y="198"/>
                  </a:cubicBezTo>
                  <a:cubicBezTo>
                    <a:pt x="177" y="152"/>
                    <a:pt x="198" y="114"/>
                    <a:pt x="214" y="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4" name="Freeform 23"/>
            <p:cNvSpPr>
              <a:spLocks/>
            </p:cNvSpPr>
            <p:nvPr/>
          </p:nvSpPr>
          <p:spPr bwMode="auto">
            <a:xfrm>
              <a:off x="266700" y="7351713"/>
              <a:ext cx="1581150" cy="506413"/>
            </a:xfrm>
            <a:custGeom>
              <a:avLst/>
              <a:gdLst>
                <a:gd name="T0" fmla="*/ 369 w 421"/>
                <a:gd name="T1" fmla="*/ 99 h 135"/>
                <a:gd name="T2" fmla="*/ 238 w 421"/>
                <a:gd name="T3" fmla="*/ 65 h 135"/>
                <a:gd name="T4" fmla="*/ 49 w 421"/>
                <a:gd name="T5" fmla="*/ 9 h 135"/>
                <a:gd name="T6" fmla="*/ 9 w 421"/>
                <a:gd name="T7" fmla="*/ 18 h 135"/>
                <a:gd name="T8" fmla="*/ 18 w 421"/>
                <a:gd name="T9" fmla="*/ 58 h 135"/>
                <a:gd name="T10" fmla="*/ 253 w 421"/>
                <a:gd name="T11" fmla="*/ 126 h 135"/>
                <a:gd name="T12" fmla="*/ 392 w 421"/>
                <a:gd name="T13" fmla="*/ 135 h 135"/>
                <a:gd name="T14" fmla="*/ 421 w 421"/>
                <a:gd name="T15" fmla="*/ 106 h 135"/>
                <a:gd name="T16" fmla="*/ 416 w 421"/>
                <a:gd name="T17" fmla="*/ 90 h 135"/>
                <a:gd name="T18" fmla="*/ 369 w 421"/>
                <a:gd name="T19" fmla="*/ 9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1" h="135">
                  <a:moveTo>
                    <a:pt x="369" y="99"/>
                  </a:moveTo>
                  <a:cubicBezTo>
                    <a:pt x="366" y="98"/>
                    <a:pt x="309" y="87"/>
                    <a:pt x="238" y="65"/>
                  </a:cubicBezTo>
                  <a:cubicBezTo>
                    <a:pt x="170" y="56"/>
                    <a:pt x="94" y="38"/>
                    <a:pt x="49" y="9"/>
                  </a:cubicBezTo>
                  <a:cubicBezTo>
                    <a:pt x="35" y="0"/>
                    <a:pt x="17" y="4"/>
                    <a:pt x="9" y="18"/>
                  </a:cubicBezTo>
                  <a:cubicBezTo>
                    <a:pt x="0" y="32"/>
                    <a:pt x="4" y="50"/>
                    <a:pt x="18" y="58"/>
                  </a:cubicBezTo>
                  <a:cubicBezTo>
                    <a:pt x="84" y="99"/>
                    <a:pt x="176" y="116"/>
                    <a:pt x="253" y="126"/>
                  </a:cubicBezTo>
                  <a:cubicBezTo>
                    <a:pt x="329" y="135"/>
                    <a:pt x="391" y="135"/>
                    <a:pt x="392" y="135"/>
                  </a:cubicBezTo>
                  <a:cubicBezTo>
                    <a:pt x="408" y="135"/>
                    <a:pt x="421" y="122"/>
                    <a:pt x="421" y="106"/>
                  </a:cubicBezTo>
                  <a:cubicBezTo>
                    <a:pt x="421" y="100"/>
                    <a:pt x="419" y="95"/>
                    <a:pt x="416" y="90"/>
                  </a:cubicBezTo>
                  <a:cubicBezTo>
                    <a:pt x="402" y="99"/>
                    <a:pt x="386" y="102"/>
                    <a:pt x="369" y="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5" name="Freeform 24"/>
            <p:cNvSpPr>
              <a:spLocks/>
            </p:cNvSpPr>
            <p:nvPr/>
          </p:nvSpPr>
          <p:spPr bwMode="auto">
            <a:xfrm>
              <a:off x="307975" y="6834188"/>
              <a:ext cx="1509713" cy="757238"/>
            </a:xfrm>
            <a:custGeom>
              <a:avLst/>
              <a:gdLst>
                <a:gd name="T0" fmla="*/ 376 w 402"/>
                <a:gd name="T1" fmla="*/ 142 h 202"/>
                <a:gd name="T2" fmla="*/ 248 w 402"/>
                <a:gd name="T3" fmla="*/ 108 h 202"/>
                <a:gd name="T4" fmla="*/ 52 w 402"/>
                <a:gd name="T5" fmla="*/ 11 h 202"/>
                <a:gd name="T6" fmla="*/ 11 w 402"/>
                <a:gd name="T7" fmla="*/ 12 h 202"/>
                <a:gd name="T8" fmla="*/ 13 w 402"/>
                <a:gd name="T9" fmla="*/ 53 h 202"/>
                <a:gd name="T10" fmla="*/ 230 w 402"/>
                <a:gd name="T11" fmla="*/ 164 h 202"/>
                <a:gd name="T12" fmla="*/ 365 w 402"/>
                <a:gd name="T13" fmla="*/ 199 h 202"/>
                <a:gd name="T14" fmla="*/ 399 w 402"/>
                <a:gd name="T15" fmla="*/ 176 h 202"/>
                <a:gd name="T16" fmla="*/ 376 w 402"/>
                <a:gd name="T17" fmla="*/ 14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202">
                  <a:moveTo>
                    <a:pt x="376" y="142"/>
                  </a:moveTo>
                  <a:cubicBezTo>
                    <a:pt x="376" y="142"/>
                    <a:pt x="318" y="131"/>
                    <a:pt x="248" y="108"/>
                  </a:cubicBezTo>
                  <a:cubicBezTo>
                    <a:pt x="178" y="86"/>
                    <a:pt x="96" y="52"/>
                    <a:pt x="52" y="11"/>
                  </a:cubicBezTo>
                  <a:cubicBezTo>
                    <a:pt x="40" y="0"/>
                    <a:pt x="22" y="0"/>
                    <a:pt x="11" y="12"/>
                  </a:cubicBezTo>
                  <a:cubicBezTo>
                    <a:pt x="0" y="24"/>
                    <a:pt x="1" y="42"/>
                    <a:pt x="13" y="53"/>
                  </a:cubicBezTo>
                  <a:cubicBezTo>
                    <a:pt x="70" y="105"/>
                    <a:pt x="157" y="140"/>
                    <a:pt x="230" y="164"/>
                  </a:cubicBezTo>
                  <a:cubicBezTo>
                    <a:pt x="304" y="187"/>
                    <a:pt x="365" y="199"/>
                    <a:pt x="365" y="199"/>
                  </a:cubicBezTo>
                  <a:cubicBezTo>
                    <a:pt x="381" y="202"/>
                    <a:pt x="396" y="192"/>
                    <a:pt x="399" y="176"/>
                  </a:cubicBezTo>
                  <a:cubicBezTo>
                    <a:pt x="402" y="160"/>
                    <a:pt x="392" y="145"/>
                    <a:pt x="376" y="1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114" name="그룹 113"/>
          <p:cNvGrpSpPr/>
          <p:nvPr/>
        </p:nvGrpSpPr>
        <p:grpSpPr>
          <a:xfrm>
            <a:off x="7260221" y="3397085"/>
            <a:ext cx="307880" cy="307645"/>
            <a:chOff x="3005138" y="342901"/>
            <a:chExt cx="6184900" cy="6180138"/>
          </a:xfrm>
          <a:solidFill>
            <a:srgbClr val="00589E"/>
          </a:solidFill>
        </p:grpSpPr>
        <p:sp>
          <p:nvSpPr>
            <p:cNvPr id="111" name="Freeform 29"/>
            <p:cNvSpPr>
              <a:spLocks noEditPoints="1"/>
            </p:cNvSpPr>
            <p:nvPr/>
          </p:nvSpPr>
          <p:spPr bwMode="auto">
            <a:xfrm>
              <a:off x="3005138" y="342901"/>
              <a:ext cx="6184900" cy="6180138"/>
            </a:xfrm>
            <a:custGeom>
              <a:avLst/>
              <a:gdLst>
                <a:gd name="T0" fmla="*/ 196 w 1646"/>
                <a:gd name="T1" fmla="*/ 103 h 1645"/>
                <a:gd name="T2" fmla="*/ 823 w 1646"/>
                <a:gd name="T3" fmla="*/ 1290 h 1645"/>
                <a:gd name="T4" fmla="*/ 1542 w 1646"/>
                <a:gd name="T5" fmla="*/ 1074 h 1645"/>
                <a:gd name="T6" fmla="*/ 1365 w 1646"/>
                <a:gd name="T7" fmla="*/ 1117 h 1645"/>
                <a:gd name="T8" fmla="*/ 1298 w 1646"/>
                <a:gd name="T9" fmla="*/ 1105 h 1645"/>
                <a:gd name="T10" fmla="*/ 1282 w 1646"/>
                <a:gd name="T11" fmla="*/ 995 h 1645"/>
                <a:gd name="T12" fmla="*/ 1216 w 1646"/>
                <a:gd name="T13" fmla="*/ 1062 h 1645"/>
                <a:gd name="T14" fmla="*/ 1255 w 1646"/>
                <a:gd name="T15" fmla="*/ 1227 h 1645"/>
                <a:gd name="T16" fmla="*/ 1188 w 1646"/>
                <a:gd name="T17" fmla="*/ 1215 h 1645"/>
                <a:gd name="T18" fmla="*/ 1125 w 1646"/>
                <a:gd name="T19" fmla="*/ 1180 h 1645"/>
                <a:gd name="T20" fmla="*/ 1172 w 1646"/>
                <a:gd name="T21" fmla="*/ 1105 h 1645"/>
                <a:gd name="T22" fmla="*/ 650 w 1646"/>
                <a:gd name="T23" fmla="*/ 402 h 1645"/>
                <a:gd name="T24" fmla="*/ 584 w 1646"/>
                <a:gd name="T25" fmla="*/ 391 h 1645"/>
                <a:gd name="T26" fmla="*/ 568 w 1646"/>
                <a:gd name="T27" fmla="*/ 320 h 1645"/>
                <a:gd name="T28" fmla="*/ 501 w 1646"/>
                <a:gd name="T29" fmla="*/ 308 h 1645"/>
                <a:gd name="T30" fmla="*/ 485 w 1646"/>
                <a:gd name="T31" fmla="*/ 237 h 1645"/>
                <a:gd name="T32" fmla="*/ 419 w 1646"/>
                <a:gd name="T33" fmla="*/ 226 h 1645"/>
                <a:gd name="T34" fmla="*/ 403 w 1646"/>
                <a:gd name="T35" fmla="*/ 116 h 1645"/>
                <a:gd name="T36" fmla="*/ 336 w 1646"/>
                <a:gd name="T37" fmla="*/ 182 h 1645"/>
                <a:gd name="T38" fmla="*/ 375 w 1646"/>
                <a:gd name="T39" fmla="*/ 347 h 1645"/>
                <a:gd name="T40" fmla="*/ 309 w 1646"/>
                <a:gd name="T41" fmla="*/ 336 h 1645"/>
                <a:gd name="T42" fmla="*/ 293 w 1646"/>
                <a:gd name="T43" fmla="*/ 226 h 1645"/>
                <a:gd name="T44" fmla="*/ 226 w 1646"/>
                <a:gd name="T45" fmla="*/ 292 h 1645"/>
                <a:gd name="T46" fmla="*/ 116 w 1646"/>
                <a:gd name="T47" fmla="*/ 402 h 1645"/>
                <a:gd name="T48" fmla="*/ 183 w 1646"/>
                <a:gd name="T49" fmla="*/ 375 h 1645"/>
                <a:gd name="T50" fmla="*/ 199 w 1646"/>
                <a:gd name="T51" fmla="*/ 485 h 1645"/>
                <a:gd name="T52" fmla="*/ 265 w 1646"/>
                <a:gd name="T53" fmla="*/ 457 h 1645"/>
                <a:gd name="T54" fmla="*/ 301 w 1646"/>
                <a:gd name="T55" fmla="*/ 575 h 1645"/>
                <a:gd name="T56" fmla="*/ 348 w 1646"/>
                <a:gd name="T57" fmla="*/ 501 h 1645"/>
                <a:gd name="T58" fmla="*/ 383 w 1646"/>
                <a:gd name="T59" fmla="*/ 658 h 1645"/>
                <a:gd name="T60" fmla="*/ 430 w 1646"/>
                <a:gd name="T61" fmla="*/ 583 h 1645"/>
                <a:gd name="T62" fmla="*/ 391 w 1646"/>
                <a:gd name="T63" fmla="*/ 457 h 1645"/>
                <a:gd name="T64" fmla="*/ 458 w 1646"/>
                <a:gd name="T65" fmla="*/ 430 h 1645"/>
                <a:gd name="T66" fmla="*/ 540 w 1646"/>
                <a:gd name="T67" fmla="*/ 473 h 1645"/>
                <a:gd name="T68" fmla="*/ 474 w 1646"/>
                <a:gd name="T69" fmla="*/ 540 h 1645"/>
                <a:gd name="T70" fmla="*/ 1153 w 1646"/>
                <a:gd name="T71" fmla="*/ 850 h 1645"/>
                <a:gd name="T72" fmla="*/ 1015 w 1646"/>
                <a:gd name="T73" fmla="*/ 1290 h 1645"/>
                <a:gd name="T74" fmla="*/ 1062 w 1646"/>
                <a:gd name="T75" fmla="*/ 1215 h 1645"/>
                <a:gd name="T76" fmla="*/ 1098 w 1646"/>
                <a:gd name="T77" fmla="*/ 1372 h 1645"/>
                <a:gd name="T78" fmla="*/ 1145 w 1646"/>
                <a:gd name="T79" fmla="*/ 1298 h 1645"/>
                <a:gd name="T80" fmla="*/ 1180 w 1646"/>
                <a:gd name="T81" fmla="*/ 1455 h 1645"/>
                <a:gd name="T82" fmla="*/ 1227 w 1646"/>
                <a:gd name="T83" fmla="*/ 1380 h 1645"/>
                <a:gd name="T84" fmla="*/ 1282 w 1646"/>
                <a:gd name="T85" fmla="*/ 1529 h 1645"/>
                <a:gd name="T86" fmla="*/ 1271 w 1646"/>
                <a:gd name="T87" fmla="*/ 1463 h 1645"/>
                <a:gd name="T88" fmla="*/ 1290 w 1646"/>
                <a:gd name="T89" fmla="*/ 1345 h 1645"/>
                <a:gd name="T90" fmla="*/ 1337 w 1646"/>
                <a:gd name="T91" fmla="*/ 1270 h 1645"/>
                <a:gd name="T92" fmla="*/ 1392 w 1646"/>
                <a:gd name="T93" fmla="*/ 1419 h 1645"/>
                <a:gd name="T94" fmla="*/ 1381 w 1646"/>
                <a:gd name="T95" fmla="*/ 1353 h 1645"/>
                <a:gd name="T96" fmla="*/ 1420 w 1646"/>
                <a:gd name="T97" fmla="*/ 1227 h 1645"/>
                <a:gd name="T98" fmla="*/ 1408 w 1646"/>
                <a:gd name="T99" fmla="*/ 1160 h 1645"/>
                <a:gd name="T100" fmla="*/ 1502 w 1646"/>
                <a:gd name="T101" fmla="*/ 1309 h 1645"/>
                <a:gd name="T102" fmla="*/ 1491 w 1646"/>
                <a:gd name="T103" fmla="*/ 1243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46" h="1645">
                  <a:moveTo>
                    <a:pt x="1290" y="822"/>
                  </a:moveTo>
                  <a:cubicBezTo>
                    <a:pt x="823" y="355"/>
                    <a:pt x="823" y="355"/>
                    <a:pt x="823" y="355"/>
                  </a:cubicBezTo>
                  <a:cubicBezTo>
                    <a:pt x="571" y="103"/>
                    <a:pt x="571" y="103"/>
                    <a:pt x="571" y="103"/>
                  </a:cubicBezTo>
                  <a:cubicBezTo>
                    <a:pt x="467" y="0"/>
                    <a:pt x="299" y="0"/>
                    <a:pt x="196" y="103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0" y="299"/>
                    <a:pt x="0" y="467"/>
                    <a:pt x="104" y="570"/>
                  </a:cubicBezTo>
                  <a:cubicBezTo>
                    <a:pt x="356" y="822"/>
                    <a:pt x="356" y="822"/>
                    <a:pt x="356" y="822"/>
                  </a:cubicBezTo>
                  <a:cubicBezTo>
                    <a:pt x="823" y="1290"/>
                    <a:pt x="823" y="1290"/>
                    <a:pt x="823" y="1290"/>
                  </a:cubicBezTo>
                  <a:cubicBezTo>
                    <a:pt x="1075" y="1542"/>
                    <a:pt x="1075" y="1542"/>
                    <a:pt x="1075" y="1542"/>
                  </a:cubicBezTo>
                  <a:cubicBezTo>
                    <a:pt x="1179" y="1645"/>
                    <a:pt x="1347" y="1645"/>
                    <a:pt x="1450" y="1542"/>
                  </a:cubicBezTo>
                  <a:cubicBezTo>
                    <a:pt x="1542" y="1450"/>
                    <a:pt x="1542" y="1450"/>
                    <a:pt x="1542" y="1450"/>
                  </a:cubicBezTo>
                  <a:cubicBezTo>
                    <a:pt x="1646" y="1346"/>
                    <a:pt x="1646" y="1178"/>
                    <a:pt x="1542" y="1074"/>
                  </a:cubicBezTo>
                  <a:lnTo>
                    <a:pt x="1290" y="822"/>
                  </a:lnTo>
                  <a:close/>
                  <a:moveTo>
                    <a:pt x="1326" y="1078"/>
                  </a:moveTo>
                  <a:cubicBezTo>
                    <a:pt x="1337" y="1067"/>
                    <a:pt x="1354" y="1067"/>
                    <a:pt x="1365" y="1078"/>
                  </a:cubicBezTo>
                  <a:cubicBezTo>
                    <a:pt x="1375" y="1089"/>
                    <a:pt x="1375" y="1106"/>
                    <a:pt x="1365" y="1117"/>
                  </a:cubicBezTo>
                  <a:cubicBezTo>
                    <a:pt x="1337" y="1144"/>
                    <a:pt x="1337" y="1144"/>
                    <a:pt x="1337" y="1144"/>
                  </a:cubicBezTo>
                  <a:cubicBezTo>
                    <a:pt x="1332" y="1150"/>
                    <a:pt x="1325" y="1152"/>
                    <a:pt x="1318" y="1152"/>
                  </a:cubicBezTo>
                  <a:cubicBezTo>
                    <a:pt x="1311" y="1152"/>
                    <a:pt x="1304" y="1150"/>
                    <a:pt x="1298" y="1144"/>
                  </a:cubicBezTo>
                  <a:cubicBezTo>
                    <a:pt x="1288" y="1133"/>
                    <a:pt x="1288" y="1116"/>
                    <a:pt x="1298" y="1105"/>
                  </a:cubicBezTo>
                  <a:lnTo>
                    <a:pt x="1326" y="1078"/>
                  </a:lnTo>
                  <a:close/>
                  <a:moveTo>
                    <a:pt x="1216" y="1023"/>
                  </a:moveTo>
                  <a:cubicBezTo>
                    <a:pt x="1243" y="995"/>
                    <a:pt x="1243" y="995"/>
                    <a:pt x="1243" y="995"/>
                  </a:cubicBezTo>
                  <a:cubicBezTo>
                    <a:pt x="1254" y="985"/>
                    <a:pt x="1271" y="985"/>
                    <a:pt x="1282" y="995"/>
                  </a:cubicBezTo>
                  <a:cubicBezTo>
                    <a:pt x="1293" y="1006"/>
                    <a:pt x="1293" y="1024"/>
                    <a:pt x="1282" y="1034"/>
                  </a:cubicBezTo>
                  <a:cubicBezTo>
                    <a:pt x="1255" y="1062"/>
                    <a:pt x="1255" y="1062"/>
                    <a:pt x="1255" y="1062"/>
                  </a:cubicBezTo>
                  <a:cubicBezTo>
                    <a:pt x="1249" y="1067"/>
                    <a:pt x="1242" y="1070"/>
                    <a:pt x="1235" y="1070"/>
                  </a:cubicBezTo>
                  <a:cubicBezTo>
                    <a:pt x="1228" y="1070"/>
                    <a:pt x="1221" y="1067"/>
                    <a:pt x="1216" y="1062"/>
                  </a:cubicBezTo>
                  <a:cubicBezTo>
                    <a:pt x="1205" y="1051"/>
                    <a:pt x="1205" y="1034"/>
                    <a:pt x="1216" y="1023"/>
                  </a:cubicBezTo>
                  <a:close/>
                  <a:moveTo>
                    <a:pt x="1216" y="1188"/>
                  </a:moveTo>
                  <a:cubicBezTo>
                    <a:pt x="1227" y="1177"/>
                    <a:pt x="1244" y="1177"/>
                    <a:pt x="1255" y="1188"/>
                  </a:cubicBezTo>
                  <a:cubicBezTo>
                    <a:pt x="1265" y="1199"/>
                    <a:pt x="1265" y="1216"/>
                    <a:pt x="1255" y="1227"/>
                  </a:cubicBezTo>
                  <a:cubicBezTo>
                    <a:pt x="1227" y="1254"/>
                    <a:pt x="1227" y="1254"/>
                    <a:pt x="1227" y="1254"/>
                  </a:cubicBezTo>
                  <a:cubicBezTo>
                    <a:pt x="1222" y="1260"/>
                    <a:pt x="1215" y="1262"/>
                    <a:pt x="1208" y="1262"/>
                  </a:cubicBezTo>
                  <a:cubicBezTo>
                    <a:pt x="1201" y="1262"/>
                    <a:pt x="1194" y="1260"/>
                    <a:pt x="1188" y="1254"/>
                  </a:cubicBezTo>
                  <a:cubicBezTo>
                    <a:pt x="1178" y="1243"/>
                    <a:pt x="1178" y="1226"/>
                    <a:pt x="1188" y="1215"/>
                  </a:cubicBezTo>
                  <a:lnTo>
                    <a:pt x="1216" y="1188"/>
                  </a:lnTo>
                  <a:close/>
                  <a:moveTo>
                    <a:pt x="1172" y="1144"/>
                  </a:moveTo>
                  <a:cubicBezTo>
                    <a:pt x="1145" y="1172"/>
                    <a:pt x="1145" y="1172"/>
                    <a:pt x="1145" y="1172"/>
                  </a:cubicBezTo>
                  <a:cubicBezTo>
                    <a:pt x="1139" y="1177"/>
                    <a:pt x="1132" y="1180"/>
                    <a:pt x="1125" y="1180"/>
                  </a:cubicBezTo>
                  <a:cubicBezTo>
                    <a:pt x="1118" y="1180"/>
                    <a:pt x="1111" y="1177"/>
                    <a:pt x="1106" y="1172"/>
                  </a:cubicBezTo>
                  <a:cubicBezTo>
                    <a:pt x="1095" y="1161"/>
                    <a:pt x="1095" y="1144"/>
                    <a:pt x="1106" y="1133"/>
                  </a:cubicBezTo>
                  <a:cubicBezTo>
                    <a:pt x="1133" y="1105"/>
                    <a:pt x="1133" y="1105"/>
                    <a:pt x="1133" y="1105"/>
                  </a:cubicBezTo>
                  <a:cubicBezTo>
                    <a:pt x="1144" y="1095"/>
                    <a:pt x="1162" y="1095"/>
                    <a:pt x="1172" y="1105"/>
                  </a:cubicBezTo>
                  <a:cubicBezTo>
                    <a:pt x="1183" y="1116"/>
                    <a:pt x="1183" y="1133"/>
                    <a:pt x="1172" y="1144"/>
                  </a:cubicBezTo>
                  <a:close/>
                  <a:moveTo>
                    <a:pt x="611" y="363"/>
                  </a:moveTo>
                  <a:cubicBezTo>
                    <a:pt x="622" y="353"/>
                    <a:pt x="639" y="353"/>
                    <a:pt x="650" y="363"/>
                  </a:cubicBezTo>
                  <a:cubicBezTo>
                    <a:pt x="661" y="374"/>
                    <a:pt x="661" y="391"/>
                    <a:pt x="650" y="402"/>
                  </a:cubicBezTo>
                  <a:cubicBezTo>
                    <a:pt x="623" y="430"/>
                    <a:pt x="623" y="430"/>
                    <a:pt x="623" y="430"/>
                  </a:cubicBezTo>
                  <a:cubicBezTo>
                    <a:pt x="617" y="435"/>
                    <a:pt x="610" y="438"/>
                    <a:pt x="603" y="438"/>
                  </a:cubicBezTo>
                  <a:cubicBezTo>
                    <a:pt x="596" y="438"/>
                    <a:pt x="589" y="435"/>
                    <a:pt x="584" y="430"/>
                  </a:cubicBezTo>
                  <a:cubicBezTo>
                    <a:pt x="573" y="419"/>
                    <a:pt x="573" y="401"/>
                    <a:pt x="584" y="391"/>
                  </a:cubicBezTo>
                  <a:lnTo>
                    <a:pt x="611" y="363"/>
                  </a:lnTo>
                  <a:close/>
                  <a:moveTo>
                    <a:pt x="529" y="281"/>
                  </a:moveTo>
                  <a:cubicBezTo>
                    <a:pt x="539" y="270"/>
                    <a:pt x="557" y="270"/>
                    <a:pt x="568" y="281"/>
                  </a:cubicBezTo>
                  <a:cubicBezTo>
                    <a:pt x="578" y="292"/>
                    <a:pt x="578" y="309"/>
                    <a:pt x="568" y="320"/>
                  </a:cubicBezTo>
                  <a:cubicBezTo>
                    <a:pt x="540" y="347"/>
                    <a:pt x="540" y="347"/>
                    <a:pt x="540" y="347"/>
                  </a:cubicBezTo>
                  <a:cubicBezTo>
                    <a:pt x="535" y="353"/>
                    <a:pt x="528" y="355"/>
                    <a:pt x="521" y="355"/>
                  </a:cubicBezTo>
                  <a:cubicBezTo>
                    <a:pt x="514" y="355"/>
                    <a:pt x="507" y="353"/>
                    <a:pt x="501" y="347"/>
                  </a:cubicBezTo>
                  <a:cubicBezTo>
                    <a:pt x="490" y="336"/>
                    <a:pt x="490" y="319"/>
                    <a:pt x="501" y="308"/>
                  </a:cubicBezTo>
                  <a:lnTo>
                    <a:pt x="529" y="281"/>
                  </a:lnTo>
                  <a:close/>
                  <a:moveTo>
                    <a:pt x="446" y="198"/>
                  </a:moveTo>
                  <a:cubicBezTo>
                    <a:pt x="457" y="188"/>
                    <a:pt x="474" y="188"/>
                    <a:pt x="485" y="198"/>
                  </a:cubicBezTo>
                  <a:cubicBezTo>
                    <a:pt x="496" y="209"/>
                    <a:pt x="496" y="226"/>
                    <a:pt x="485" y="237"/>
                  </a:cubicBezTo>
                  <a:cubicBezTo>
                    <a:pt x="458" y="265"/>
                    <a:pt x="458" y="265"/>
                    <a:pt x="458" y="265"/>
                  </a:cubicBezTo>
                  <a:cubicBezTo>
                    <a:pt x="452" y="270"/>
                    <a:pt x="445" y="273"/>
                    <a:pt x="438" y="273"/>
                  </a:cubicBezTo>
                  <a:cubicBezTo>
                    <a:pt x="431" y="273"/>
                    <a:pt x="424" y="270"/>
                    <a:pt x="419" y="265"/>
                  </a:cubicBezTo>
                  <a:cubicBezTo>
                    <a:pt x="408" y="254"/>
                    <a:pt x="408" y="237"/>
                    <a:pt x="419" y="226"/>
                  </a:cubicBezTo>
                  <a:lnTo>
                    <a:pt x="446" y="198"/>
                  </a:lnTo>
                  <a:close/>
                  <a:moveTo>
                    <a:pt x="336" y="143"/>
                  </a:moveTo>
                  <a:cubicBezTo>
                    <a:pt x="364" y="116"/>
                    <a:pt x="364" y="116"/>
                    <a:pt x="364" y="116"/>
                  </a:cubicBezTo>
                  <a:cubicBezTo>
                    <a:pt x="375" y="105"/>
                    <a:pt x="392" y="105"/>
                    <a:pt x="403" y="116"/>
                  </a:cubicBezTo>
                  <a:cubicBezTo>
                    <a:pt x="413" y="127"/>
                    <a:pt x="413" y="144"/>
                    <a:pt x="403" y="155"/>
                  </a:cubicBezTo>
                  <a:cubicBezTo>
                    <a:pt x="375" y="182"/>
                    <a:pt x="375" y="182"/>
                    <a:pt x="375" y="182"/>
                  </a:cubicBezTo>
                  <a:cubicBezTo>
                    <a:pt x="370" y="188"/>
                    <a:pt x="363" y="190"/>
                    <a:pt x="356" y="190"/>
                  </a:cubicBezTo>
                  <a:cubicBezTo>
                    <a:pt x="349" y="190"/>
                    <a:pt x="342" y="188"/>
                    <a:pt x="336" y="182"/>
                  </a:cubicBezTo>
                  <a:cubicBezTo>
                    <a:pt x="326" y="171"/>
                    <a:pt x="326" y="154"/>
                    <a:pt x="336" y="143"/>
                  </a:cubicBezTo>
                  <a:close/>
                  <a:moveTo>
                    <a:pt x="336" y="308"/>
                  </a:moveTo>
                  <a:cubicBezTo>
                    <a:pt x="347" y="298"/>
                    <a:pt x="364" y="298"/>
                    <a:pt x="375" y="308"/>
                  </a:cubicBezTo>
                  <a:cubicBezTo>
                    <a:pt x="386" y="319"/>
                    <a:pt x="386" y="336"/>
                    <a:pt x="375" y="347"/>
                  </a:cubicBezTo>
                  <a:cubicBezTo>
                    <a:pt x="348" y="375"/>
                    <a:pt x="348" y="375"/>
                    <a:pt x="348" y="375"/>
                  </a:cubicBezTo>
                  <a:cubicBezTo>
                    <a:pt x="342" y="380"/>
                    <a:pt x="335" y="383"/>
                    <a:pt x="328" y="383"/>
                  </a:cubicBezTo>
                  <a:cubicBezTo>
                    <a:pt x="321" y="383"/>
                    <a:pt x="314" y="380"/>
                    <a:pt x="309" y="375"/>
                  </a:cubicBezTo>
                  <a:cubicBezTo>
                    <a:pt x="298" y="364"/>
                    <a:pt x="298" y="347"/>
                    <a:pt x="309" y="336"/>
                  </a:cubicBezTo>
                  <a:lnTo>
                    <a:pt x="336" y="308"/>
                  </a:lnTo>
                  <a:close/>
                  <a:moveTo>
                    <a:pt x="226" y="253"/>
                  </a:moveTo>
                  <a:cubicBezTo>
                    <a:pt x="254" y="226"/>
                    <a:pt x="254" y="226"/>
                    <a:pt x="254" y="226"/>
                  </a:cubicBezTo>
                  <a:cubicBezTo>
                    <a:pt x="265" y="215"/>
                    <a:pt x="282" y="215"/>
                    <a:pt x="293" y="226"/>
                  </a:cubicBezTo>
                  <a:cubicBezTo>
                    <a:pt x="303" y="237"/>
                    <a:pt x="303" y="254"/>
                    <a:pt x="293" y="265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0" y="298"/>
                    <a:pt x="253" y="300"/>
                    <a:pt x="246" y="300"/>
                  </a:cubicBezTo>
                  <a:cubicBezTo>
                    <a:pt x="239" y="300"/>
                    <a:pt x="232" y="298"/>
                    <a:pt x="226" y="292"/>
                  </a:cubicBezTo>
                  <a:cubicBezTo>
                    <a:pt x="216" y="281"/>
                    <a:pt x="216" y="264"/>
                    <a:pt x="226" y="253"/>
                  </a:cubicBezTo>
                  <a:close/>
                  <a:moveTo>
                    <a:pt x="155" y="402"/>
                  </a:moveTo>
                  <a:cubicBezTo>
                    <a:pt x="150" y="407"/>
                    <a:pt x="143" y="410"/>
                    <a:pt x="136" y="410"/>
                  </a:cubicBezTo>
                  <a:cubicBezTo>
                    <a:pt x="129" y="410"/>
                    <a:pt x="122" y="407"/>
                    <a:pt x="116" y="402"/>
                  </a:cubicBezTo>
                  <a:cubicBezTo>
                    <a:pt x="106" y="391"/>
                    <a:pt x="106" y="374"/>
                    <a:pt x="116" y="363"/>
                  </a:cubicBezTo>
                  <a:cubicBezTo>
                    <a:pt x="144" y="336"/>
                    <a:pt x="144" y="336"/>
                    <a:pt x="144" y="336"/>
                  </a:cubicBezTo>
                  <a:cubicBezTo>
                    <a:pt x="155" y="325"/>
                    <a:pt x="172" y="325"/>
                    <a:pt x="183" y="336"/>
                  </a:cubicBezTo>
                  <a:cubicBezTo>
                    <a:pt x="194" y="347"/>
                    <a:pt x="194" y="364"/>
                    <a:pt x="183" y="375"/>
                  </a:cubicBezTo>
                  <a:lnTo>
                    <a:pt x="155" y="402"/>
                  </a:lnTo>
                  <a:close/>
                  <a:moveTo>
                    <a:pt x="238" y="485"/>
                  </a:moveTo>
                  <a:cubicBezTo>
                    <a:pt x="232" y="490"/>
                    <a:pt x="225" y="493"/>
                    <a:pt x="218" y="493"/>
                  </a:cubicBezTo>
                  <a:cubicBezTo>
                    <a:pt x="211" y="493"/>
                    <a:pt x="204" y="490"/>
                    <a:pt x="199" y="485"/>
                  </a:cubicBezTo>
                  <a:cubicBezTo>
                    <a:pt x="188" y="474"/>
                    <a:pt x="188" y="456"/>
                    <a:pt x="199" y="446"/>
                  </a:cubicBezTo>
                  <a:cubicBezTo>
                    <a:pt x="226" y="418"/>
                    <a:pt x="226" y="418"/>
                    <a:pt x="226" y="418"/>
                  </a:cubicBezTo>
                  <a:cubicBezTo>
                    <a:pt x="237" y="407"/>
                    <a:pt x="255" y="407"/>
                    <a:pt x="265" y="418"/>
                  </a:cubicBezTo>
                  <a:cubicBezTo>
                    <a:pt x="276" y="429"/>
                    <a:pt x="276" y="446"/>
                    <a:pt x="265" y="457"/>
                  </a:cubicBezTo>
                  <a:lnTo>
                    <a:pt x="238" y="485"/>
                  </a:lnTo>
                  <a:close/>
                  <a:moveTo>
                    <a:pt x="348" y="540"/>
                  </a:moveTo>
                  <a:cubicBezTo>
                    <a:pt x="320" y="567"/>
                    <a:pt x="320" y="567"/>
                    <a:pt x="320" y="567"/>
                  </a:cubicBezTo>
                  <a:cubicBezTo>
                    <a:pt x="315" y="572"/>
                    <a:pt x="308" y="575"/>
                    <a:pt x="301" y="575"/>
                  </a:cubicBezTo>
                  <a:cubicBezTo>
                    <a:pt x="294" y="575"/>
                    <a:pt x="287" y="572"/>
                    <a:pt x="281" y="567"/>
                  </a:cubicBezTo>
                  <a:cubicBezTo>
                    <a:pt x="271" y="556"/>
                    <a:pt x="271" y="539"/>
                    <a:pt x="281" y="528"/>
                  </a:cubicBezTo>
                  <a:cubicBezTo>
                    <a:pt x="309" y="501"/>
                    <a:pt x="309" y="501"/>
                    <a:pt x="309" y="501"/>
                  </a:cubicBezTo>
                  <a:cubicBezTo>
                    <a:pt x="320" y="490"/>
                    <a:pt x="337" y="490"/>
                    <a:pt x="348" y="501"/>
                  </a:cubicBezTo>
                  <a:cubicBezTo>
                    <a:pt x="358" y="511"/>
                    <a:pt x="358" y="529"/>
                    <a:pt x="348" y="540"/>
                  </a:cubicBezTo>
                  <a:close/>
                  <a:moveTo>
                    <a:pt x="430" y="622"/>
                  </a:moveTo>
                  <a:cubicBezTo>
                    <a:pt x="403" y="649"/>
                    <a:pt x="403" y="649"/>
                    <a:pt x="403" y="649"/>
                  </a:cubicBezTo>
                  <a:cubicBezTo>
                    <a:pt x="397" y="655"/>
                    <a:pt x="390" y="658"/>
                    <a:pt x="383" y="658"/>
                  </a:cubicBezTo>
                  <a:cubicBezTo>
                    <a:pt x="376" y="658"/>
                    <a:pt x="369" y="655"/>
                    <a:pt x="364" y="649"/>
                  </a:cubicBezTo>
                  <a:cubicBezTo>
                    <a:pt x="353" y="639"/>
                    <a:pt x="353" y="621"/>
                    <a:pt x="364" y="611"/>
                  </a:cubicBezTo>
                  <a:cubicBezTo>
                    <a:pt x="391" y="583"/>
                    <a:pt x="391" y="583"/>
                    <a:pt x="391" y="583"/>
                  </a:cubicBezTo>
                  <a:cubicBezTo>
                    <a:pt x="402" y="572"/>
                    <a:pt x="419" y="572"/>
                    <a:pt x="430" y="583"/>
                  </a:cubicBezTo>
                  <a:cubicBezTo>
                    <a:pt x="441" y="594"/>
                    <a:pt x="441" y="611"/>
                    <a:pt x="430" y="622"/>
                  </a:cubicBezTo>
                  <a:close/>
                  <a:moveTo>
                    <a:pt x="430" y="457"/>
                  </a:moveTo>
                  <a:cubicBezTo>
                    <a:pt x="425" y="462"/>
                    <a:pt x="418" y="465"/>
                    <a:pt x="411" y="465"/>
                  </a:cubicBezTo>
                  <a:cubicBezTo>
                    <a:pt x="404" y="465"/>
                    <a:pt x="397" y="462"/>
                    <a:pt x="391" y="457"/>
                  </a:cubicBezTo>
                  <a:cubicBezTo>
                    <a:pt x="381" y="446"/>
                    <a:pt x="381" y="429"/>
                    <a:pt x="391" y="418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30" y="380"/>
                    <a:pt x="447" y="380"/>
                    <a:pt x="458" y="391"/>
                  </a:cubicBezTo>
                  <a:cubicBezTo>
                    <a:pt x="468" y="401"/>
                    <a:pt x="468" y="419"/>
                    <a:pt x="458" y="430"/>
                  </a:cubicBezTo>
                  <a:lnTo>
                    <a:pt x="430" y="457"/>
                  </a:lnTo>
                  <a:close/>
                  <a:moveTo>
                    <a:pt x="474" y="501"/>
                  </a:moveTo>
                  <a:cubicBezTo>
                    <a:pt x="501" y="473"/>
                    <a:pt x="501" y="473"/>
                    <a:pt x="501" y="473"/>
                  </a:cubicBezTo>
                  <a:cubicBezTo>
                    <a:pt x="512" y="462"/>
                    <a:pt x="529" y="462"/>
                    <a:pt x="540" y="473"/>
                  </a:cubicBezTo>
                  <a:cubicBezTo>
                    <a:pt x="551" y="484"/>
                    <a:pt x="551" y="501"/>
                    <a:pt x="540" y="512"/>
                  </a:cubicBezTo>
                  <a:cubicBezTo>
                    <a:pt x="513" y="540"/>
                    <a:pt x="513" y="540"/>
                    <a:pt x="513" y="540"/>
                  </a:cubicBezTo>
                  <a:cubicBezTo>
                    <a:pt x="507" y="545"/>
                    <a:pt x="500" y="548"/>
                    <a:pt x="493" y="548"/>
                  </a:cubicBezTo>
                  <a:cubicBezTo>
                    <a:pt x="486" y="548"/>
                    <a:pt x="479" y="545"/>
                    <a:pt x="474" y="540"/>
                  </a:cubicBezTo>
                  <a:cubicBezTo>
                    <a:pt x="463" y="529"/>
                    <a:pt x="463" y="511"/>
                    <a:pt x="474" y="501"/>
                  </a:cubicBezTo>
                  <a:close/>
                  <a:moveTo>
                    <a:pt x="493" y="795"/>
                  </a:moveTo>
                  <a:cubicBezTo>
                    <a:pt x="796" y="493"/>
                    <a:pt x="796" y="493"/>
                    <a:pt x="796" y="493"/>
                  </a:cubicBezTo>
                  <a:cubicBezTo>
                    <a:pt x="1153" y="850"/>
                    <a:pt x="1153" y="850"/>
                    <a:pt x="1153" y="850"/>
                  </a:cubicBezTo>
                  <a:cubicBezTo>
                    <a:pt x="850" y="1152"/>
                    <a:pt x="850" y="1152"/>
                    <a:pt x="850" y="1152"/>
                  </a:cubicBezTo>
                  <a:lnTo>
                    <a:pt x="493" y="795"/>
                  </a:lnTo>
                  <a:close/>
                  <a:moveTo>
                    <a:pt x="1035" y="1282"/>
                  </a:moveTo>
                  <a:cubicBezTo>
                    <a:pt x="1029" y="1287"/>
                    <a:pt x="1022" y="1290"/>
                    <a:pt x="1015" y="1290"/>
                  </a:cubicBezTo>
                  <a:cubicBezTo>
                    <a:pt x="1008" y="1290"/>
                    <a:pt x="1001" y="1287"/>
                    <a:pt x="996" y="1282"/>
                  </a:cubicBezTo>
                  <a:cubicBezTo>
                    <a:pt x="985" y="1271"/>
                    <a:pt x="985" y="1254"/>
                    <a:pt x="996" y="1243"/>
                  </a:cubicBezTo>
                  <a:cubicBezTo>
                    <a:pt x="1023" y="1215"/>
                    <a:pt x="1023" y="1215"/>
                    <a:pt x="1023" y="1215"/>
                  </a:cubicBezTo>
                  <a:cubicBezTo>
                    <a:pt x="1034" y="1205"/>
                    <a:pt x="1052" y="1205"/>
                    <a:pt x="1062" y="1215"/>
                  </a:cubicBezTo>
                  <a:cubicBezTo>
                    <a:pt x="1073" y="1226"/>
                    <a:pt x="1073" y="1243"/>
                    <a:pt x="1062" y="1254"/>
                  </a:cubicBezTo>
                  <a:lnTo>
                    <a:pt x="1035" y="1282"/>
                  </a:lnTo>
                  <a:close/>
                  <a:moveTo>
                    <a:pt x="1117" y="1364"/>
                  </a:moveTo>
                  <a:cubicBezTo>
                    <a:pt x="1112" y="1369"/>
                    <a:pt x="1105" y="1372"/>
                    <a:pt x="1098" y="1372"/>
                  </a:cubicBezTo>
                  <a:cubicBezTo>
                    <a:pt x="1091" y="1372"/>
                    <a:pt x="1084" y="1369"/>
                    <a:pt x="1078" y="1364"/>
                  </a:cubicBezTo>
                  <a:cubicBezTo>
                    <a:pt x="1068" y="1353"/>
                    <a:pt x="1068" y="1336"/>
                    <a:pt x="1078" y="1325"/>
                  </a:cubicBezTo>
                  <a:cubicBezTo>
                    <a:pt x="1106" y="1298"/>
                    <a:pt x="1106" y="1298"/>
                    <a:pt x="1106" y="1298"/>
                  </a:cubicBezTo>
                  <a:cubicBezTo>
                    <a:pt x="1117" y="1287"/>
                    <a:pt x="1134" y="1287"/>
                    <a:pt x="1145" y="1298"/>
                  </a:cubicBezTo>
                  <a:cubicBezTo>
                    <a:pt x="1156" y="1308"/>
                    <a:pt x="1156" y="1326"/>
                    <a:pt x="1145" y="1337"/>
                  </a:cubicBezTo>
                  <a:lnTo>
                    <a:pt x="1117" y="1364"/>
                  </a:lnTo>
                  <a:close/>
                  <a:moveTo>
                    <a:pt x="1200" y="1447"/>
                  </a:moveTo>
                  <a:cubicBezTo>
                    <a:pt x="1194" y="1452"/>
                    <a:pt x="1187" y="1455"/>
                    <a:pt x="1180" y="1455"/>
                  </a:cubicBezTo>
                  <a:cubicBezTo>
                    <a:pt x="1173" y="1455"/>
                    <a:pt x="1166" y="1452"/>
                    <a:pt x="1161" y="1447"/>
                  </a:cubicBezTo>
                  <a:cubicBezTo>
                    <a:pt x="1150" y="1436"/>
                    <a:pt x="1150" y="1418"/>
                    <a:pt x="1161" y="1408"/>
                  </a:cubicBezTo>
                  <a:cubicBezTo>
                    <a:pt x="1188" y="1380"/>
                    <a:pt x="1188" y="1380"/>
                    <a:pt x="1188" y="1380"/>
                  </a:cubicBezTo>
                  <a:cubicBezTo>
                    <a:pt x="1199" y="1369"/>
                    <a:pt x="1216" y="1369"/>
                    <a:pt x="1227" y="1380"/>
                  </a:cubicBezTo>
                  <a:cubicBezTo>
                    <a:pt x="1238" y="1391"/>
                    <a:pt x="1238" y="1408"/>
                    <a:pt x="1227" y="1419"/>
                  </a:cubicBezTo>
                  <a:lnTo>
                    <a:pt x="1200" y="1447"/>
                  </a:lnTo>
                  <a:close/>
                  <a:moveTo>
                    <a:pt x="1310" y="1502"/>
                  </a:moveTo>
                  <a:cubicBezTo>
                    <a:pt x="1282" y="1529"/>
                    <a:pt x="1282" y="1529"/>
                    <a:pt x="1282" y="1529"/>
                  </a:cubicBezTo>
                  <a:cubicBezTo>
                    <a:pt x="1277" y="1534"/>
                    <a:pt x="1270" y="1537"/>
                    <a:pt x="1263" y="1537"/>
                  </a:cubicBezTo>
                  <a:cubicBezTo>
                    <a:pt x="1256" y="1537"/>
                    <a:pt x="1249" y="1534"/>
                    <a:pt x="1243" y="1529"/>
                  </a:cubicBezTo>
                  <a:cubicBezTo>
                    <a:pt x="1233" y="1518"/>
                    <a:pt x="1233" y="1501"/>
                    <a:pt x="1243" y="1490"/>
                  </a:cubicBezTo>
                  <a:cubicBezTo>
                    <a:pt x="1271" y="1463"/>
                    <a:pt x="1271" y="1463"/>
                    <a:pt x="1271" y="1463"/>
                  </a:cubicBezTo>
                  <a:cubicBezTo>
                    <a:pt x="1282" y="1452"/>
                    <a:pt x="1299" y="1452"/>
                    <a:pt x="1310" y="1463"/>
                  </a:cubicBezTo>
                  <a:cubicBezTo>
                    <a:pt x="1320" y="1473"/>
                    <a:pt x="1320" y="1491"/>
                    <a:pt x="1310" y="1502"/>
                  </a:cubicBezTo>
                  <a:close/>
                  <a:moveTo>
                    <a:pt x="1310" y="1337"/>
                  </a:moveTo>
                  <a:cubicBezTo>
                    <a:pt x="1304" y="1342"/>
                    <a:pt x="1297" y="1345"/>
                    <a:pt x="1290" y="1345"/>
                  </a:cubicBezTo>
                  <a:cubicBezTo>
                    <a:pt x="1283" y="1345"/>
                    <a:pt x="1276" y="1342"/>
                    <a:pt x="1271" y="1337"/>
                  </a:cubicBezTo>
                  <a:cubicBezTo>
                    <a:pt x="1260" y="1326"/>
                    <a:pt x="1260" y="1308"/>
                    <a:pt x="1271" y="1298"/>
                  </a:cubicBezTo>
                  <a:cubicBezTo>
                    <a:pt x="1298" y="1270"/>
                    <a:pt x="1298" y="1270"/>
                    <a:pt x="1298" y="1270"/>
                  </a:cubicBezTo>
                  <a:cubicBezTo>
                    <a:pt x="1309" y="1260"/>
                    <a:pt x="1326" y="1260"/>
                    <a:pt x="1337" y="1270"/>
                  </a:cubicBezTo>
                  <a:cubicBezTo>
                    <a:pt x="1348" y="1281"/>
                    <a:pt x="1348" y="1298"/>
                    <a:pt x="1337" y="1309"/>
                  </a:cubicBezTo>
                  <a:lnTo>
                    <a:pt x="1310" y="1337"/>
                  </a:lnTo>
                  <a:close/>
                  <a:moveTo>
                    <a:pt x="1420" y="1392"/>
                  </a:moveTo>
                  <a:cubicBezTo>
                    <a:pt x="1392" y="1419"/>
                    <a:pt x="1392" y="1419"/>
                    <a:pt x="1392" y="1419"/>
                  </a:cubicBezTo>
                  <a:cubicBezTo>
                    <a:pt x="1387" y="1424"/>
                    <a:pt x="1380" y="1427"/>
                    <a:pt x="1373" y="1427"/>
                  </a:cubicBezTo>
                  <a:cubicBezTo>
                    <a:pt x="1366" y="1427"/>
                    <a:pt x="1359" y="1424"/>
                    <a:pt x="1353" y="1419"/>
                  </a:cubicBezTo>
                  <a:cubicBezTo>
                    <a:pt x="1343" y="1408"/>
                    <a:pt x="1343" y="1391"/>
                    <a:pt x="1353" y="1380"/>
                  </a:cubicBezTo>
                  <a:cubicBezTo>
                    <a:pt x="1381" y="1353"/>
                    <a:pt x="1381" y="1353"/>
                    <a:pt x="1381" y="1353"/>
                  </a:cubicBezTo>
                  <a:cubicBezTo>
                    <a:pt x="1391" y="1342"/>
                    <a:pt x="1409" y="1342"/>
                    <a:pt x="1420" y="1353"/>
                  </a:cubicBezTo>
                  <a:cubicBezTo>
                    <a:pt x="1430" y="1363"/>
                    <a:pt x="1430" y="1381"/>
                    <a:pt x="1420" y="1392"/>
                  </a:cubicBezTo>
                  <a:close/>
                  <a:moveTo>
                    <a:pt x="1447" y="1199"/>
                  </a:moveTo>
                  <a:cubicBezTo>
                    <a:pt x="1420" y="1227"/>
                    <a:pt x="1420" y="1227"/>
                    <a:pt x="1420" y="1227"/>
                  </a:cubicBezTo>
                  <a:cubicBezTo>
                    <a:pt x="1414" y="1232"/>
                    <a:pt x="1407" y="1235"/>
                    <a:pt x="1400" y="1235"/>
                  </a:cubicBezTo>
                  <a:cubicBezTo>
                    <a:pt x="1393" y="1235"/>
                    <a:pt x="1386" y="1232"/>
                    <a:pt x="1381" y="1227"/>
                  </a:cubicBezTo>
                  <a:cubicBezTo>
                    <a:pt x="1370" y="1216"/>
                    <a:pt x="1370" y="1199"/>
                    <a:pt x="1381" y="1188"/>
                  </a:cubicBezTo>
                  <a:cubicBezTo>
                    <a:pt x="1408" y="1160"/>
                    <a:pt x="1408" y="1160"/>
                    <a:pt x="1408" y="1160"/>
                  </a:cubicBezTo>
                  <a:cubicBezTo>
                    <a:pt x="1419" y="1150"/>
                    <a:pt x="1436" y="1150"/>
                    <a:pt x="1447" y="1160"/>
                  </a:cubicBezTo>
                  <a:cubicBezTo>
                    <a:pt x="1458" y="1171"/>
                    <a:pt x="1458" y="1188"/>
                    <a:pt x="1447" y="1199"/>
                  </a:cubicBezTo>
                  <a:close/>
                  <a:moveTo>
                    <a:pt x="1530" y="1282"/>
                  </a:moveTo>
                  <a:cubicBezTo>
                    <a:pt x="1502" y="1309"/>
                    <a:pt x="1502" y="1309"/>
                    <a:pt x="1502" y="1309"/>
                  </a:cubicBezTo>
                  <a:cubicBezTo>
                    <a:pt x="1497" y="1314"/>
                    <a:pt x="1490" y="1317"/>
                    <a:pt x="1483" y="1317"/>
                  </a:cubicBezTo>
                  <a:cubicBezTo>
                    <a:pt x="1476" y="1317"/>
                    <a:pt x="1469" y="1314"/>
                    <a:pt x="1463" y="1309"/>
                  </a:cubicBezTo>
                  <a:cubicBezTo>
                    <a:pt x="1452" y="1298"/>
                    <a:pt x="1452" y="1281"/>
                    <a:pt x="1463" y="1270"/>
                  </a:cubicBezTo>
                  <a:cubicBezTo>
                    <a:pt x="1491" y="1243"/>
                    <a:pt x="1491" y="1243"/>
                    <a:pt x="1491" y="1243"/>
                  </a:cubicBezTo>
                  <a:cubicBezTo>
                    <a:pt x="1501" y="1232"/>
                    <a:pt x="1519" y="1232"/>
                    <a:pt x="1530" y="1243"/>
                  </a:cubicBezTo>
                  <a:cubicBezTo>
                    <a:pt x="1540" y="1254"/>
                    <a:pt x="1540" y="1271"/>
                    <a:pt x="1530" y="12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grpSp>
          <p:nvGrpSpPr>
            <p:cNvPr id="113" name="그룹 112"/>
            <p:cNvGrpSpPr/>
            <p:nvPr/>
          </p:nvGrpSpPr>
          <p:grpSpPr>
            <a:xfrm>
              <a:off x="3005138" y="342901"/>
              <a:ext cx="6184900" cy="6180137"/>
              <a:chOff x="3005138" y="342901"/>
              <a:chExt cx="6184900" cy="6180137"/>
            </a:xfrm>
            <a:grpFill/>
          </p:grpSpPr>
          <p:sp>
            <p:nvSpPr>
              <p:cNvPr id="110" name="Freeform 28"/>
              <p:cNvSpPr>
                <a:spLocks noEditPoints="1"/>
              </p:cNvSpPr>
              <p:nvPr/>
            </p:nvSpPr>
            <p:spPr bwMode="auto">
              <a:xfrm>
                <a:off x="6303963" y="342901"/>
                <a:ext cx="2886075" cy="2881313"/>
              </a:xfrm>
              <a:custGeom>
                <a:avLst/>
                <a:gdLst>
                  <a:gd name="T0" fmla="*/ 664 w 768"/>
                  <a:gd name="T1" fmla="*/ 195 h 767"/>
                  <a:gd name="T2" fmla="*/ 197 w 768"/>
                  <a:gd name="T3" fmla="*/ 103 h 767"/>
                  <a:gd name="T4" fmla="*/ 467 w 768"/>
                  <a:gd name="T5" fmla="*/ 767 h 767"/>
                  <a:gd name="T6" fmla="*/ 585 w 768"/>
                  <a:gd name="T7" fmla="*/ 336 h 767"/>
                  <a:gd name="T8" fmla="*/ 652 w 768"/>
                  <a:gd name="T9" fmla="*/ 363 h 767"/>
                  <a:gd name="T10" fmla="*/ 632 w 768"/>
                  <a:gd name="T11" fmla="*/ 410 h 767"/>
                  <a:gd name="T12" fmla="*/ 585 w 768"/>
                  <a:gd name="T13" fmla="*/ 375 h 767"/>
                  <a:gd name="T14" fmla="*/ 569 w 768"/>
                  <a:gd name="T15" fmla="*/ 485 h 767"/>
                  <a:gd name="T16" fmla="*/ 530 w 768"/>
                  <a:gd name="T17" fmla="*/ 485 h 767"/>
                  <a:gd name="T18" fmla="*/ 503 w 768"/>
                  <a:gd name="T19" fmla="*/ 418 h 767"/>
                  <a:gd name="T20" fmla="*/ 569 w 768"/>
                  <a:gd name="T21" fmla="*/ 446 h 767"/>
                  <a:gd name="T22" fmla="*/ 475 w 768"/>
                  <a:gd name="T23" fmla="*/ 226 h 767"/>
                  <a:gd name="T24" fmla="*/ 542 w 768"/>
                  <a:gd name="T25" fmla="*/ 253 h 767"/>
                  <a:gd name="T26" fmla="*/ 522 w 768"/>
                  <a:gd name="T27" fmla="*/ 300 h 767"/>
                  <a:gd name="T28" fmla="*/ 475 w 768"/>
                  <a:gd name="T29" fmla="*/ 265 h 767"/>
                  <a:gd name="T30" fmla="*/ 365 w 768"/>
                  <a:gd name="T31" fmla="*/ 116 h 767"/>
                  <a:gd name="T32" fmla="*/ 432 w 768"/>
                  <a:gd name="T33" fmla="*/ 143 h 767"/>
                  <a:gd name="T34" fmla="*/ 412 w 768"/>
                  <a:gd name="T35" fmla="*/ 190 h 767"/>
                  <a:gd name="T36" fmla="*/ 365 w 768"/>
                  <a:gd name="T37" fmla="*/ 155 h 767"/>
                  <a:gd name="T38" fmla="*/ 267 w 768"/>
                  <a:gd name="T39" fmla="*/ 347 h 767"/>
                  <a:gd name="T40" fmla="*/ 228 w 768"/>
                  <a:gd name="T41" fmla="*/ 347 h 767"/>
                  <a:gd name="T42" fmla="*/ 200 w 768"/>
                  <a:gd name="T43" fmla="*/ 281 h 767"/>
                  <a:gd name="T44" fmla="*/ 267 w 768"/>
                  <a:gd name="T45" fmla="*/ 308 h 767"/>
                  <a:gd name="T46" fmla="*/ 283 w 768"/>
                  <a:gd name="T47" fmla="*/ 198 h 767"/>
                  <a:gd name="T48" fmla="*/ 349 w 768"/>
                  <a:gd name="T49" fmla="*/ 226 h 767"/>
                  <a:gd name="T50" fmla="*/ 330 w 768"/>
                  <a:gd name="T51" fmla="*/ 273 h 767"/>
                  <a:gd name="T52" fmla="*/ 283 w 768"/>
                  <a:gd name="T53" fmla="*/ 237 h 767"/>
                  <a:gd name="T54" fmla="*/ 377 w 768"/>
                  <a:gd name="T55" fmla="*/ 457 h 767"/>
                  <a:gd name="T56" fmla="*/ 338 w 768"/>
                  <a:gd name="T57" fmla="*/ 457 h 767"/>
                  <a:gd name="T58" fmla="*/ 310 w 768"/>
                  <a:gd name="T59" fmla="*/ 391 h 767"/>
                  <a:gd name="T60" fmla="*/ 377 w 768"/>
                  <a:gd name="T61" fmla="*/ 418 h 767"/>
                  <a:gd name="T62" fmla="*/ 393 w 768"/>
                  <a:gd name="T63" fmla="*/ 308 h 767"/>
                  <a:gd name="T64" fmla="*/ 459 w 768"/>
                  <a:gd name="T65" fmla="*/ 336 h 767"/>
                  <a:gd name="T66" fmla="*/ 440 w 768"/>
                  <a:gd name="T67" fmla="*/ 383 h 767"/>
                  <a:gd name="T68" fmla="*/ 393 w 768"/>
                  <a:gd name="T69" fmla="*/ 347 h 767"/>
                  <a:gd name="T70" fmla="*/ 420 w 768"/>
                  <a:gd name="T71" fmla="*/ 540 h 767"/>
                  <a:gd name="T72" fmla="*/ 459 w 768"/>
                  <a:gd name="T73" fmla="*/ 501 h 767"/>
                  <a:gd name="T74" fmla="*/ 487 w 768"/>
                  <a:gd name="T75" fmla="*/ 567 h 767"/>
                  <a:gd name="T76" fmla="*/ 448 w 768"/>
                  <a:gd name="T77" fmla="*/ 567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68" h="767">
                    <a:moveTo>
                      <a:pt x="664" y="570"/>
                    </a:moveTo>
                    <a:cubicBezTo>
                      <a:pt x="768" y="467"/>
                      <a:pt x="768" y="299"/>
                      <a:pt x="664" y="195"/>
                    </a:cubicBezTo>
                    <a:cubicBezTo>
                      <a:pt x="572" y="103"/>
                      <a:pt x="572" y="103"/>
                      <a:pt x="572" y="103"/>
                    </a:cubicBezTo>
                    <a:cubicBezTo>
                      <a:pt x="469" y="0"/>
                      <a:pt x="301" y="0"/>
                      <a:pt x="197" y="103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467" y="767"/>
                      <a:pt x="467" y="767"/>
                      <a:pt x="467" y="767"/>
                    </a:cubicBezTo>
                    <a:lnTo>
                      <a:pt x="664" y="570"/>
                    </a:lnTo>
                    <a:close/>
                    <a:moveTo>
                      <a:pt x="585" y="336"/>
                    </a:moveTo>
                    <a:cubicBezTo>
                      <a:pt x="596" y="325"/>
                      <a:pt x="613" y="325"/>
                      <a:pt x="624" y="336"/>
                    </a:cubicBezTo>
                    <a:cubicBezTo>
                      <a:pt x="652" y="363"/>
                      <a:pt x="652" y="363"/>
                      <a:pt x="652" y="363"/>
                    </a:cubicBezTo>
                    <a:cubicBezTo>
                      <a:pt x="662" y="374"/>
                      <a:pt x="662" y="391"/>
                      <a:pt x="652" y="402"/>
                    </a:cubicBezTo>
                    <a:cubicBezTo>
                      <a:pt x="646" y="407"/>
                      <a:pt x="639" y="410"/>
                      <a:pt x="632" y="410"/>
                    </a:cubicBezTo>
                    <a:cubicBezTo>
                      <a:pt x="625" y="410"/>
                      <a:pt x="618" y="407"/>
                      <a:pt x="613" y="402"/>
                    </a:cubicBezTo>
                    <a:cubicBezTo>
                      <a:pt x="585" y="375"/>
                      <a:pt x="585" y="375"/>
                      <a:pt x="585" y="375"/>
                    </a:cubicBezTo>
                    <a:cubicBezTo>
                      <a:pt x="574" y="364"/>
                      <a:pt x="574" y="347"/>
                      <a:pt x="585" y="336"/>
                    </a:cubicBezTo>
                    <a:close/>
                    <a:moveTo>
                      <a:pt x="569" y="485"/>
                    </a:moveTo>
                    <a:cubicBezTo>
                      <a:pt x="564" y="490"/>
                      <a:pt x="557" y="493"/>
                      <a:pt x="550" y="493"/>
                    </a:cubicBezTo>
                    <a:cubicBezTo>
                      <a:pt x="543" y="493"/>
                      <a:pt x="536" y="490"/>
                      <a:pt x="530" y="485"/>
                    </a:cubicBezTo>
                    <a:cubicBezTo>
                      <a:pt x="503" y="457"/>
                      <a:pt x="503" y="457"/>
                      <a:pt x="503" y="457"/>
                    </a:cubicBezTo>
                    <a:cubicBezTo>
                      <a:pt x="492" y="446"/>
                      <a:pt x="492" y="429"/>
                      <a:pt x="503" y="418"/>
                    </a:cubicBezTo>
                    <a:cubicBezTo>
                      <a:pt x="513" y="407"/>
                      <a:pt x="531" y="407"/>
                      <a:pt x="542" y="418"/>
                    </a:cubicBezTo>
                    <a:cubicBezTo>
                      <a:pt x="569" y="446"/>
                      <a:pt x="569" y="446"/>
                      <a:pt x="569" y="446"/>
                    </a:cubicBezTo>
                    <a:cubicBezTo>
                      <a:pt x="580" y="456"/>
                      <a:pt x="580" y="474"/>
                      <a:pt x="569" y="485"/>
                    </a:cubicBezTo>
                    <a:close/>
                    <a:moveTo>
                      <a:pt x="475" y="226"/>
                    </a:moveTo>
                    <a:cubicBezTo>
                      <a:pt x="486" y="215"/>
                      <a:pt x="503" y="215"/>
                      <a:pt x="514" y="226"/>
                    </a:cubicBezTo>
                    <a:cubicBezTo>
                      <a:pt x="542" y="253"/>
                      <a:pt x="542" y="253"/>
                      <a:pt x="542" y="253"/>
                    </a:cubicBezTo>
                    <a:cubicBezTo>
                      <a:pt x="552" y="264"/>
                      <a:pt x="552" y="281"/>
                      <a:pt x="542" y="292"/>
                    </a:cubicBezTo>
                    <a:cubicBezTo>
                      <a:pt x="536" y="298"/>
                      <a:pt x="529" y="300"/>
                      <a:pt x="522" y="300"/>
                    </a:cubicBezTo>
                    <a:cubicBezTo>
                      <a:pt x="515" y="300"/>
                      <a:pt x="508" y="298"/>
                      <a:pt x="503" y="292"/>
                    </a:cubicBezTo>
                    <a:cubicBezTo>
                      <a:pt x="475" y="265"/>
                      <a:pt x="475" y="265"/>
                      <a:pt x="475" y="265"/>
                    </a:cubicBezTo>
                    <a:cubicBezTo>
                      <a:pt x="465" y="254"/>
                      <a:pt x="465" y="237"/>
                      <a:pt x="475" y="226"/>
                    </a:cubicBezTo>
                    <a:close/>
                    <a:moveTo>
                      <a:pt x="365" y="116"/>
                    </a:moveTo>
                    <a:cubicBezTo>
                      <a:pt x="376" y="105"/>
                      <a:pt x="393" y="105"/>
                      <a:pt x="404" y="116"/>
                    </a:cubicBezTo>
                    <a:cubicBezTo>
                      <a:pt x="432" y="143"/>
                      <a:pt x="432" y="143"/>
                      <a:pt x="432" y="143"/>
                    </a:cubicBezTo>
                    <a:cubicBezTo>
                      <a:pt x="442" y="154"/>
                      <a:pt x="442" y="171"/>
                      <a:pt x="432" y="182"/>
                    </a:cubicBezTo>
                    <a:cubicBezTo>
                      <a:pt x="426" y="188"/>
                      <a:pt x="419" y="190"/>
                      <a:pt x="412" y="190"/>
                    </a:cubicBezTo>
                    <a:cubicBezTo>
                      <a:pt x="405" y="190"/>
                      <a:pt x="398" y="188"/>
                      <a:pt x="393" y="182"/>
                    </a:cubicBezTo>
                    <a:cubicBezTo>
                      <a:pt x="365" y="155"/>
                      <a:pt x="365" y="155"/>
                      <a:pt x="365" y="155"/>
                    </a:cubicBezTo>
                    <a:cubicBezTo>
                      <a:pt x="355" y="144"/>
                      <a:pt x="355" y="127"/>
                      <a:pt x="365" y="116"/>
                    </a:cubicBezTo>
                    <a:close/>
                    <a:moveTo>
                      <a:pt x="267" y="347"/>
                    </a:moveTo>
                    <a:cubicBezTo>
                      <a:pt x="261" y="353"/>
                      <a:pt x="254" y="355"/>
                      <a:pt x="247" y="355"/>
                    </a:cubicBezTo>
                    <a:cubicBezTo>
                      <a:pt x="240" y="355"/>
                      <a:pt x="233" y="353"/>
                      <a:pt x="228" y="347"/>
                    </a:cubicBezTo>
                    <a:cubicBezTo>
                      <a:pt x="200" y="320"/>
                      <a:pt x="200" y="320"/>
                      <a:pt x="200" y="320"/>
                    </a:cubicBezTo>
                    <a:cubicBezTo>
                      <a:pt x="190" y="309"/>
                      <a:pt x="190" y="292"/>
                      <a:pt x="200" y="281"/>
                    </a:cubicBezTo>
                    <a:cubicBezTo>
                      <a:pt x="211" y="270"/>
                      <a:pt x="229" y="270"/>
                      <a:pt x="239" y="281"/>
                    </a:cubicBezTo>
                    <a:cubicBezTo>
                      <a:pt x="267" y="308"/>
                      <a:pt x="267" y="308"/>
                      <a:pt x="267" y="308"/>
                    </a:cubicBezTo>
                    <a:cubicBezTo>
                      <a:pt x="278" y="319"/>
                      <a:pt x="278" y="336"/>
                      <a:pt x="267" y="347"/>
                    </a:cubicBezTo>
                    <a:close/>
                    <a:moveTo>
                      <a:pt x="283" y="198"/>
                    </a:moveTo>
                    <a:cubicBezTo>
                      <a:pt x="294" y="188"/>
                      <a:pt x="311" y="188"/>
                      <a:pt x="322" y="198"/>
                    </a:cubicBezTo>
                    <a:cubicBezTo>
                      <a:pt x="349" y="226"/>
                      <a:pt x="349" y="226"/>
                      <a:pt x="349" y="226"/>
                    </a:cubicBezTo>
                    <a:cubicBezTo>
                      <a:pt x="360" y="237"/>
                      <a:pt x="360" y="254"/>
                      <a:pt x="349" y="265"/>
                    </a:cubicBezTo>
                    <a:cubicBezTo>
                      <a:pt x="344" y="270"/>
                      <a:pt x="337" y="273"/>
                      <a:pt x="330" y="273"/>
                    </a:cubicBezTo>
                    <a:cubicBezTo>
                      <a:pt x="323" y="273"/>
                      <a:pt x="316" y="270"/>
                      <a:pt x="310" y="265"/>
                    </a:cubicBezTo>
                    <a:cubicBezTo>
                      <a:pt x="283" y="237"/>
                      <a:pt x="283" y="237"/>
                      <a:pt x="283" y="237"/>
                    </a:cubicBezTo>
                    <a:cubicBezTo>
                      <a:pt x="272" y="226"/>
                      <a:pt x="272" y="209"/>
                      <a:pt x="283" y="198"/>
                    </a:cubicBezTo>
                    <a:close/>
                    <a:moveTo>
                      <a:pt x="377" y="457"/>
                    </a:moveTo>
                    <a:cubicBezTo>
                      <a:pt x="371" y="462"/>
                      <a:pt x="364" y="465"/>
                      <a:pt x="357" y="465"/>
                    </a:cubicBezTo>
                    <a:cubicBezTo>
                      <a:pt x="350" y="465"/>
                      <a:pt x="343" y="462"/>
                      <a:pt x="338" y="457"/>
                    </a:cubicBezTo>
                    <a:cubicBezTo>
                      <a:pt x="310" y="430"/>
                      <a:pt x="310" y="430"/>
                      <a:pt x="310" y="430"/>
                    </a:cubicBezTo>
                    <a:cubicBezTo>
                      <a:pt x="300" y="419"/>
                      <a:pt x="300" y="401"/>
                      <a:pt x="310" y="391"/>
                    </a:cubicBezTo>
                    <a:cubicBezTo>
                      <a:pt x="321" y="380"/>
                      <a:pt x="338" y="380"/>
                      <a:pt x="349" y="391"/>
                    </a:cubicBezTo>
                    <a:cubicBezTo>
                      <a:pt x="377" y="418"/>
                      <a:pt x="377" y="418"/>
                      <a:pt x="377" y="418"/>
                    </a:cubicBezTo>
                    <a:cubicBezTo>
                      <a:pt x="387" y="429"/>
                      <a:pt x="387" y="446"/>
                      <a:pt x="377" y="457"/>
                    </a:cubicBezTo>
                    <a:close/>
                    <a:moveTo>
                      <a:pt x="393" y="308"/>
                    </a:moveTo>
                    <a:cubicBezTo>
                      <a:pt x="404" y="298"/>
                      <a:pt x="421" y="298"/>
                      <a:pt x="432" y="308"/>
                    </a:cubicBezTo>
                    <a:cubicBezTo>
                      <a:pt x="459" y="336"/>
                      <a:pt x="459" y="336"/>
                      <a:pt x="459" y="336"/>
                    </a:cubicBezTo>
                    <a:cubicBezTo>
                      <a:pt x="470" y="347"/>
                      <a:pt x="470" y="364"/>
                      <a:pt x="459" y="375"/>
                    </a:cubicBezTo>
                    <a:cubicBezTo>
                      <a:pt x="454" y="380"/>
                      <a:pt x="447" y="383"/>
                      <a:pt x="440" y="383"/>
                    </a:cubicBezTo>
                    <a:cubicBezTo>
                      <a:pt x="433" y="383"/>
                      <a:pt x="426" y="380"/>
                      <a:pt x="420" y="375"/>
                    </a:cubicBezTo>
                    <a:cubicBezTo>
                      <a:pt x="393" y="347"/>
                      <a:pt x="393" y="347"/>
                      <a:pt x="393" y="347"/>
                    </a:cubicBezTo>
                    <a:cubicBezTo>
                      <a:pt x="382" y="336"/>
                      <a:pt x="382" y="319"/>
                      <a:pt x="393" y="308"/>
                    </a:cubicBezTo>
                    <a:close/>
                    <a:moveTo>
                      <a:pt x="420" y="540"/>
                    </a:moveTo>
                    <a:cubicBezTo>
                      <a:pt x="410" y="529"/>
                      <a:pt x="410" y="511"/>
                      <a:pt x="420" y="501"/>
                    </a:cubicBezTo>
                    <a:cubicBezTo>
                      <a:pt x="431" y="490"/>
                      <a:pt x="448" y="490"/>
                      <a:pt x="459" y="501"/>
                    </a:cubicBezTo>
                    <a:cubicBezTo>
                      <a:pt x="487" y="528"/>
                      <a:pt x="487" y="528"/>
                      <a:pt x="487" y="528"/>
                    </a:cubicBezTo>
                    <a:cubicBezTo>
                      <a:pt x="497" y="539"/>
                      <a:pt x="497" y="556"/>
                      <a:pt x="487" y="567"/>
                    </a:cubicBezTo>
                    <a:cubicBezTo>
                      <a:pt x="481" y="572"/>
                      <a:pt x="474" y="575"/>
                      <a:pt x="467" y="575"/>
                    </a:cubicBezTo>
                    <a:cubicBezTo>
                      <a:pt x="460" y="575"/>
                      <a:pt x="453" y="572"/>
                      <a:pt x="448" y="567"/>
                    </a:cubicBezTo>
                    <a:lnTo>
                      <a:pt x="420" y="5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12" name="Freeform 30"/>
              <p:cNvSpPr>
                <a:spLocks noEditPoints="1"/>
              </p:cNvSpPr>
              <p:nvPr/>
            </p:nvSpPr>
            <p:spPr bwMode="auto">
              <a:xfrm>
                <a:off x="3005138" y="3636963"/>
                <a:ext cx="2886075" cy="2886075"/>
              </a:xfrm>
              <a:custGeom>
                <a:avLst/>
                <a:gdLst>
                  <a:gd name="T0" fmla="*/ 104 w 768"/>
                  <a:gd name="T1" fmla="*/ 573 h 768"/>
                  <a:gd name="T2" fmla="*/ 571 w 768"/>
                  <a:gd name="T3" fmla="*/ 665 h 768"/>
                  <a:gd name="T4" fmla="*/ 301 w 768"/>
                  <a:gd name="T5" fmla="*/ 0 h 768"/>
                  <a:gd name="T6" fmla="*/ 183 w 768"/>
                  <a:gd name="T7" fmla="*/ 432 h 768"/>
                  <a:gd name="T8" fmla="*/ 144 w 768"/>
                  <a:gd name="T9" fmla="*/ 432 h 768"/>
                  <a:gd name="T10" fmla="*/ 116 w 768"/>
                  <a:gd name="T11" fmla="*/ 366 h 768"/>
                  <a:gd name="T12" fmla="*/ 183 w 768"/>
                  <a:gd name="T13" fmla="*/ 393 h 768"/>
                  <a:gd name="T14" fmla="*/ 199 w 768"/>
                  <a:gd name="T15" fmla="*/ 283 h 768"/>
                  <a:gd name="T16" fmla="*/ 265 w 768"/>
                  <a:gd name="T17" fmla="*/ 311 h 768"/>
                  <a:gd name="T18" fmla="*/ 246 w 768"/>
                  <a:gd name="T19" fmla="*/ 358 h 768"/>
                  <a:gd name="T20" fmla="*/ 199 w 768"/>
                  <a:gd name="T21" fmla="*/ 322 h 768"/>
                  <a:gd name="T22" fmla="*/ 293 w 768"/>
                  <a:gd name="T23" fmla="*/ 542 h 768"/>
                  <a:gd name="T24" fmla="*/ 254 w 768"/>
                  <a:gd name="T25" fmla="*/ 542 h 768"/>
                  <a:gd name="T26" fmla="*/ 226 w 768"/>
                  <a:gd name="T27" fmla="*/ 476 h 768"/>
                  <a:gd name="T28" fmla="*/ 293 w 768"/>
                  <a:gd name="T29" fmla="*/ 503 h 768"/>
                  <a:gd name="T30" fmla="*/ 403 w 768"/>
                  <a:gd name="T31" fmla="*/ 652 h 768"/>
                  <a:gd name="T32" fmla="*/ 364 w 768"/>
                  <a:gd name="T33" fmla="*/ 652 h 768"/>
                  <a:gd name="T34" fmla="*/ 336 w 768"/>
                  <a:gd name="T35" fmla="*/ 586 h 768"/>
                  <a:gd name="T36" fmla="*/ 403 w 768"/>
                  <a:gd name="T37" fmla="*/ 613 h 768"/>
                  <a:gd name="T38" fmla="*/ 501 w 768"/>
                  <a:gd name="T39" fmla="*/ 421 h 768"/>
                  <a:gd name="T40" fmla="*/ 568 w 768"/>
                  <a:gd name="T41" fmla="*/ 448 h 768"/>
                  <a:gd name="T42" fmla="*/ 548 w 768"/>
                  <a:gd name="T43" fmla="*/ 495 h 768"/>
                  <a:gd name="T44" fmla="*/ 501 w 768"/>
                  <a:gd name="T45" fmla="*/ 460 h 768"/>
                  <a:gd name="T46" fmla="*/ 485 w 768"/>
                  <a:gd name="T47" fmla="*/ 570 h 768"/>
                  <a:gd name="T48" fmla="*/ 446 w 768"/>
                  <a:gd name="T49" fmla="*/ 570 h 768"/>
                  <a:gd name="T50" fmla="*/ 419 w 768"/>
                  <a:gd name="T51" fmla="*/ 503 h 768"/>
                  <a:gd name="T52" fmla="*/ 485 w 768"/>
                  <a:gd name="T53" fmla="*/ 531 h 768"/>
                  <a:gd name="T54" fmla="*/ 391 w 768"/>
                  <a:gd name="T55" fmla="*/ 311 h 768"/>
                  <a:gd name="T56" fmla="*/ 458 w 768"/>
                  <a:gd name="T57" fmla="*/ 338 h 768"/>
                  <a:gd name="T58" fmla="*/ 438 w 768"/>
                  <a:gd name="T59" fmla="*/ 385 h 768"/>
                  <a:gd name="T60" fmla="*/ 391 w 768"/>
                  <a:gd name="T61" fmla="*/ 350 h 768"/>
                  <a:gd name="T62" fmla="*/ 375 w 768"/>
                  <a:gd name="T63" fmla="*/ 460 h 768"/>
                  <a:gd name="T64" fmla="*/ 336 w 768"/>
                  <a:gd name="T65" fmla="*/ 460 h 768"/>
                  <a:gd name="T66" fmla="*/ 309 w 768"/>
                  <a:gd name="T67" fmla="*/ 393 h 768"/>
                  <a:gd name="T68" fmla="*/ 375 w 768"/>
                  <a:gd name="T69" fmla="*/ 421 h 768"/>
                  <a:gd name="T70" fmla="*/ 348 w 768"/>
                  <a:gd name="T71" fmla="*/ 228 h 768"/>
                  <a:gd name="T72" fmla="*/ 328 w 768"/>
                  <a:gd name="T73" fmla="*/ 275 h 768"/>
                  <a:gd name="T74" fmla="*/ 281 w 768"/>
                  <a:gd name="T75" fmla="*/ 240 h 768"/>
                  <a:gd name="T76" fmla="*/ 320 w 768"/>
                  <a:gd name="T77" fmla="*/ 201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68" h="768">
                    <a:moveTo>
                      <a:pt x="104" y="197"/>
                    </a:moveTo>
                    <a:cubicBezTo>
                      <a:pt x="0" y="301"/>
                      <a:pt x="0" y="469"/>
                      <a:pt x="104" y="573"/>
                    </a:cubicBezTo>
                    <a:cubicBezTo>
                      <a:pt x="196" y="665"/>
                      <a:pt x="196" y="665"/>
                      <a:pt x="196" y="665"/>
                    </a:cubicBezTo>
                    <a:cubicBezTo>
                      <a:pt x="299" y="768"/>
                      <a:pt x="467" y="768"/>
                      <a:pt x="571" y="665"/>
                    </a:cubicBezTo>
                    <a:cubicBezTo>
                      <a:pt x="768" y="468"/>
                      <a:pt x="768" y="468"/>
                      <a:pt x="768" y="468"/>
                    </a:cubicBezTo>
                    <a:cubicBezTo>
                      <a:pt x="301" y="0"/>
                      <a:pt x="301" y="0"/>
                      <a:pt x="301" y="0"/>
                    </a:cubicBezTo>
                    <a:lnTo>
                      <a:pt x="104" y="197"/>
                    </a:lnTo>
                    <a:close/>
                    <a:moveTo>
                      <a:pt x="183" y="432"/>
                    </a:moveTo>
                    <a:cubicBezTo>
                      <a:pt x="177" y="437"/>
                      <a:pt x="170" y="440"/>
                      <a:pt x="163" y="440"/>
                    </a:cubicBezTo>
                    <a:cubicBezTo>
                      <a:pt x="156" y="440"/>
                      <a:pt x="149" y="437"/>
                      <a:pt x="144" y="432"/>
                    </a:cubicBezTo>
                    <a:cubicBezTo>
                      <a:pt x="116" y="405"/>
                      <a:pt x="116" y="405"/>
                      <a:pt x="116" y="405"/>
                    </a:cubicBezTo>
                    <a:cubicBezTo>
                      <a:pt x="106" y="394"/>
                      <a:pt x="106" y="377"/>
                      <a:pt x="116" y="366"/>
                    </a:cubicBezTo>
                    <a:cubicBezTo>
                      <a:pt x="127" y="355"/>
                      <a:pt x="145" y="355"/>
                      <a:pt x="155" y="366"/>
                    </a:cubicBezTo>
                    <a:cubicBezTo>
                      <a:pt x="183" y="393"/>
                      <a:pt x="183" y="393"/>
                      <a:pt x="183" y="393"/>
                    </a:cubicBezTo>
                    <a:cubicBezTo>
                      <a:pt x="194" y="404"/>
                      <a:pt x="194" y="421"/>
                      <a:pt x="183" y="432"/>
                    </a:cubicBezTo>
                    <a:close/>
                    <a:moveTo>
                      <a:pt x="199" y="283"/>
                    </a:moveTo>
                    <a:cubicBezTo>
                      <a:pt x="210" y="273"/>
                      <a:pt x="227" y="273"/>
                      <a:pt x="238" y="283"/>
                    </a:cubicBezTo>
                    <a:cubicBezTo>
                      <a:pt x="265" y="311"/>
                      <a:pt x="265" y="311"/>
                      <a:pt x="265" y="311"/>
                    </a:cubicBezTo>
                    <a:cubicBezTo>
                      <a:pt x="276" y="322"/>
                      <a:pt x="276" y="339"/>
                      <a:pt x="265" y="350"/>
                    </a:cubicBezTo>
                    <a:cubicBezTo>
                      <a:pt x="260" y="355"/>
                      <a:pt x="253" y="358"/>
                      <a:pt x="246" y="358"/>
                    </a:cubicBezTo>
                    <a:cubicBezTo>
                      <a:pt x="239" y="358"/>
                      <a:pt x="232" y="355"/>
                      <a:pt x="226" y="350"/>
                    </a:cubicBezTo>
                    <a:cubicBezTo>
                      <a:pt x="199" y="322"/>
                      <a:pt x="199" y="322"/>
                      <a:pt x="199" y="322"/>
                    </a:cubicBezTo>
                    <a:cubicBezTo>
                      <a:pt x="188" y="311"/>
                      <a:pt x="188" y="294"/>
                      <a:pt x="199" y="283"/>
                    </a:cubicBezTo>
                    <a:close/>
                    <a:moveTo>
                      <a:pt x="293" y="542"/>
                    </a:moveTo>
                    <a:cubicBezTo>
                      <a:pt x="287" y="547"/>
                      <a:pt x="280" y="550"/>
                      <a:pt x="273" y="550"/>
                    </a:cubicBezTo>
                    <a:cubicBezTo>
                      <a:pt x="266" y="550"/>
                      <a:pt x="259" y="547"/>
                      <a:pt x="254" y="542"/>
                    </a:cubicBezTo>
                    <a:cubicBezTo>
                      <a:pt x="226" y="515"/>
                      <a:pt x="226" y="515"/>
                      <a:pt x="226" y="515"/>
                    </a:cubicBezTo>
                    <a:cubicBezTo>
                      <a:pt x="216" y="504"/>
                      <a:pt x="216" y="486"/>
                      <a:pt x="226" y="476"/>
                    </a:cubicBezTo>
                    <a:cubicBezTo>
                      <a:pt x="237" y="465"/>
                      <a:pt x="255" y="465"/>
                      <a:pt x="265" y="476"/>
                    </a:cubicBezTo>
                    <a:cubicBezTo>
                      <a:pt x="293" y="503"/>
                      <a:pt x="293" y="503"/>
                      <a:pt x="293" y="503"/>
                    </a:cubicBezTo>
                    <a:cubicBezTo>
                      <a:pt x="303" y="514"/>
                      <a:pt x="303" y="531"/>
                      <a:pt x="293" y="542"/>
                    </a:cubicBezTo>
                    <a:close/>
                    <a:moveTo>
                      <a:pt x="403" y="652"/>
                    </a:moveTo>
                    <a:cubicBezTo>
                      <a:pt x="397" y="657"/>
                      <a:pt x="390" y="660"/>
                      <a:pt x="383" y="660"/>
                    </a:cubicBezTo>
                    <a:cubicBezTo>
                      <a:pt x="376" y="660"/>
                      <a:pt x="369" y="657"/>
                      <a:pt x="364" y="652"/>
                    </a:cubicBezTo>
                    <a:cubicBezTo>
                      <a:pt x="336" y="625"/>
                      <a:pt x="336" y="625"/>
                      <a:pt x="336" y="625"/>
                    </a:cubicBezTo>
                    <a:cubicBezTo>
                      <a:pt x="326" y="614"/>
                      <a:pt x="326" y="596"/>
                      <a:pt x="336" y="586"/>
                    </a:cubicBezTo>
                    <a:cubicBezTo>
                      <a:pt x="347" y="575"/>
                      <a:pt x="364" y="575"/>
                      <a:pt x="375" y="586"/>
                    </a:cubicBezTo>
                    <a:cubicBezTo>
                      <a:pt x="403" y="613"/>
                      <a:pt x="403" y="613"/>
                      <a:pt x="403" y="613"/>
                    </a:cubicBezTo>
                    <a:cubicBezTo>
                      <a:pt x="413" y="624"/>
                      <a:pt x="413" y="641"/>
                      <a:pt x="403" y="652"/>
                    </a:cubicBezTo>
                    <a:close/>
                    <a:moveTo>
                      <a:pt x="501" y="421"/>
                    </a:moveTo>
                    <a:cubicBezTo>
                      <a:pt x="512" y="410"/>
                      <a:pt x="529" y="410"/>
                      <a:pt x="540" y="421"/>
                    </a:cubicBezTo>
                    <a:cubicBezTo>
                      <a:pt x="568" y="448"/>
                      <a:pt x="568" y="448"/>
                      <a:pt x="568" y="448"/>
                    </a:cubicBezTo>
                    <a:cubicBezTo>
                      <a:pt x="578" y="459"/>
                      <a:pt x="578" y="476"/>
                      <a:pt x="568" y="487"/>
                    </a:cubicBezTo>
                    <a:cubicBezTo>
                      <a:pt x="562" y="492"/>
                      <a:pt x="555" y="495"/>
                      <a:pt x="548" y="495"/>
                    </a:cubicBezTo>
                    <a:cubicBezTo>
                      <a:pt x="541" y="495"/>
                      <a:pt x="534" y="492"/>
                      <a:pt x="529" y="487"/>
                    </a:cubicBezTo>
                    <a:cubicBezTo>
                      <a:pt x="501" y="460"/>
                      <a:pt x="501" y="460"/>
                      <a:pt x="501" y="460"/>
                    </a:cubicBezTo>
                    <a:cubicBezTo>
                      <a:pt x="490" y="449"/>
                      <a:pt x="490" y="431"/>
                      <a:pt x="501" y="421"/>
                    </a:cubicBezTo>
                    <a:close/>
                    <a:moveTo>
                      <a:pt x="485" y="570"/>
                    </a:moveTo>
                    <a:cubicBezTo>
                      <a:pt x="480" y="575"/>
                      <a:pt x="473" y="578"/>
                      <a:pt x="466" y="578"/>
                    </a:cubicBezTo>
                    <a:cubicBezTo>
                      <a:pt x="459" y="578"/>
                      <a:pt x="452" y="575"/>
                      <a:pt x="446" y="570"/>
                    </a:cubicBezTo>
                    <a:cubicBezTo>
                      <a:pt x="419" y="542"/>
                      <a:pt x="419" y="542"/>
                      <a:pt x="419" y="542"/>
                    </a:cubicBezTo>
                    <a:cubicBezTo>
                      <a:pt x="408" y="531"/>
                      <a:pt x="408" y="514"/>
                      <a:pt x="419" y="503"/>
                    </a:cubicBezTo>
                    <a:cubicBezTo>
                      <a:pt x="430" y="492"/>
                      <a:pt x="447" y="492"/>
                      <a:pt x="458" y="503"/>
                    </a:cubicBezTo>
                    <a:cubicBezTo>
                      <a:pt x="485" y="531"/>
                      <a:pt x="485" y="531"/>
                      <a:pt x="485" y="531"/>
                    </a:cubicBezTo>
                    <a:cubicBezTo>
                      <a:pt x="496" y="541"/>
                      <a:pt x="496" y="559"/>
                      <a:pt x="485" y="570"/>
                    </a:cubicBezTo>
                    <a:close/>
                    <a:moveTo>
                      <a:pt x="391" y="311"/>
                    </a:moveTo>
                    <a:cubicBezTo>
                      <a:pt x="402" y="300"/>
                      <a:pt x="419" y="300"/>
                      <a:pt x="430" y="311"/>
                    </a:cubicBezTo>
                    <a:cubicBezTo>
                      <a:pt x="458" y="338"/>
                      <a:pt x="458" y="338"/>
                      <a:pt x="458" y="338"/>
                    </a:cubicBezTo>
                    <a:cubicBezTo>
                      <a:pt x="468" y="349"/>
                      <a:pt x="468" y="366"/>
                      <a:pt x="458" y="377"/>
                    </a:cubicBezTo>
                    <a:cubicBezTo>
                      <a:pt x="452" y="383"/>
                      <a:pt x="445" y="385"/>
                      <a:pt x="438" y="385"/>
                    </a:cubicBezTo>
                    <a:cubicBezTo>
                      <a:pt x="431" y="385"/>
                      <a:pt x="424" y="383"/>
                      <a:pt x="419" y="377"/>
                    </a:cubicBezTo>
                    <a:cubicBezTo>
                      <a:pt x="391" y="350"/>
                      <a:pt x="391" y="350"/>
                      <a:pt x="391" y="350"/>
                    </a:cubicBezTo>
                    <a:cubicBezTo>
                      <a:pt x="381" y="339"/>
                      <a:pt x="381" y="322"/>
                      <a:pt x="391" y="311"/>
                    </a:cubicBezTo>
                    <a:close/>
                    <a:moveTo>
                      <a:pt x="375" y="460"/>
                    </a:moveTo>
                    <a:cubicBezTo>
                      <a:pt x="370" y="465"/>
                      <a:pt x="363" y="468"/>
                      <a:pt x="356" y="468"/>
                    </a:cubicBezTo>
                    <a:cubicBezTo>
                      <a:pt x="349" y="468"/>
                      <a:pt x="342" y="465"/>
                      <a:pt x="336" y="460"/>
                    </a:cubicBezTo>
                    <a:cubicBezTo>
                      <a:pt x="309" y="432"/>
                      <a:pt x="309" y="432"/>
                      <a:pt x="309" y="432"/>
                    </a:cubicBezTo>
                    <a:cubicBezTo>
                      <a:pt x="298" y="421"/>
                      <a:pt x="298" y="404"/>
                      <a:pt x="309" y="393"/>
                    </a:cubicBezTo>
                    <a:cubicBezTo>
                      <a:pt x="320" y="383"/>
                      <a:pt x="337" y="383"/>
                      <a:pt x="348" y="393"/>
                    </a:cubicBezTo>
                    <a:cubicBezTo>
                      <a:pt x="375" y="421"/>
                      <a:pt x="375" y="421"/>
                      <a:pt x="375" y="421"/>
                    </a:cubicBezTo>
                    <a:cubicBezTo>
                      <a:pt x="386" y="431"/>
                      <a:pt x="386" y="449"/>
                      <a:pt x="375" y="460"/>
                    </a:cubicBezTo>
                    <a:close/>
                    <a:moveTo>
                      <a:pt x="348" y="228"/>
                    </a:moveTo>
                    <a:cubicBezTo>
                      <a:pt x="358" y="239"/>
                      <a:pt x="358" y="256"/>
                      <a:pt x="348" y="267"/>
                    </a:cubicBezTo>
                    <a:cubicBezTo>
                      <a:pt x="342" y="273"/>
                      <a:pt x="335" y="275"/>
                      <a:pt x="328" y="275"/>
                    </a:cubicBezTo>
                    <a:cubicBezTo>
                      <a:pt x="321" y="275"/>
                      <a:pt x="314" y="273"/>
                      <a:pt x="309" y="267"/>
                    </a:cubicBezTo>
                    <a:cubicBezTo>
                      <a:pt x="281" y="240"/>
                      <a:pt x="281" y="240"/>
                      <a:pt x="281" y="240"/>
                    </a:cubicBezTo>
                    <a:cubicBezTo>
                      <a:pt x="271" y="229"/>
                      <a:pt x="271" y="212"/>
                      <a:pt x="281" y="201"/>
                    </a:cubicBezTo>
                    <a:cubicBezTo>
                      <a:pt x="292" y="190"/>
                      <a:pt x="309" y="190"/>
                      <a:pt x="320" y="201"/>
                    </a:cubicBezTo>
                    <a:lnTo>
                      <a:pt x="348" y="2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22" name="그룹 121"/>
          <p:cNvGrpSpPr/>
          <p:nvPr/>
        </p:nvGrpSpPr>
        <p:grpSpPr>
          <a:xfrm flipH="1">
            <a:off x="9904065" y="3378837"/>
            <a:ext cx="250623" cy="344141"/>
            <a:chOff x="9115425" y="4210208"/>
            <a:chExt cx="620713" cy="852330"/>
          </a:xfrm>
          <a:solidFill>
            <a:srgbClr val="00589E"/>
          </a:solidFill>
        </p:grpSpPr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9115425" y="4468813"/>
              <a:ext cx="612776" cy="593725"/>
            </a:xfrm>
            <a:custGeom>
              <a:avLst/>
              <a:gdLst>
                <a:gd name="T0" fmla="*/ 1514 w 1767"/>
                <a:gd name="T1" fmla="*/ 1064 h 1711"/>
                <a:gd name="T2" fmla="*/ 680 w 1767"/>
                <a:gd name="T3" fmla="*/ 778 h 1711"/>
                <a:gd name="T4" fmla="*/ 409 w 1767"/>
                <a:gd name="T5" fmla="*/ 482 h 1711"/>
                <a:gd name="T6" fmla="*/ 387 w 1767"/>
                <a:gd name="T7" fmla="*/ 324 h 1711"/>
                <a:gd name="T8" fmla="*/ 482 w 1767"/>
                <a:gd name="T9" fmla="*/ 198 h 1711"/>
                <a:gd name="T10" fmla="*/ 586 w 1767"/>
                <a:gd name="T11" fmla="*/ 169 h 1711"/>
                <a:gd name="T12" fmla="*/ 763 w 1767"/>
                <a:gd name="T13" fmla="*/ 270 h 1711"/>
                <a:gd name="T14" fmla="*/ 770 w 1767"/>
                <a:gd name="T15" fmla="*/ 280 h 1711"/>
                <a:gd name="T16" fmla="*/ 801 w 1767"/>
                <a:gd name="T17" fmla="*/ 321 h 1711"/>
                <a:gd name="T18" fmla="*/ 911 w 1767"/>
                <a:gd name="T19" fmla="*/ 434 h 1711"/>
                <a:gd name="T20" fmla="*/ 714 w 1767"/>
                <a:gd name="T21" fmla="*/ 37 h 1711"/>
                <a:gd name="T22" fmla="*/ 179 w 1767"/>
                <a:gd name="T23" fmla="*/ 361 h 1711"/>
                <a:gd name="T24" fmla="*/ 46 w 1767"/>
                <a:gd name="T25" fmla="*/ 1388 h 1711"/>
                <a:gd name="T26" fmla="*/ 518 w 1767"/>
                <a:gd name="T27" fmla="*/ 1706 h 1711"/>
                <a:gd name="T28" fmla="*/ 666 w 1767"/>
                <a:gd name="T29" fmla="*/ 1690 h 1711"/>
                <a:gd name="T30" fmla="*/ 803 w 1767"/>
                <a:gd name="T31" fmla="*/ 1605 h 1711"/>
                <a:gd name="T32" fmla="*/ 803 w 1767"/>
                <a:gd name="T33" fmla="*/ 1605 h 1711"/>
                <a:gd name="T34" fmla="*/ 1153 w 1767"/>
                <a:gd name="T35" fmla="*/ 1164 h 1711"/>
                <a:gd name="T36" fmla="*/ 1275 w 1767"/>
                <a:gd name="T37" fmla="*/ 1538 h 1711"/>
                <a:gd name="T38" fmla="*/ 1501 w 1767"/>
                <a:gd name="T39" fmla="*/ 1703 h 1711"/>
                <a:gd name="T40" fmla="*/ 1574 w 1767"/>
                <a:gd name="T41" fmla="*/ 1691 h 1711"/>
                <a:gd name="T42" fmla="*/ 1727 w 1767"/>
                <a:gd name="T43" fmla="*/ 1392 h 1711"/>
                <a:gd name="T44" fmla="*/ 1620 w 1767"/>
                <a:gd name="T45" fmla="*/ 1061 h 1711"/>
                <a:gd name="T46" fmla="*/ 1516 w 1767"/>
                <a:gd name="T47" fmla="*/ 1064 h 1711"/>
                <a:gd name="T48" fmla="*/ 1514 w 1767"/>
                <a:gd name="T49" fmla="*/ 1064 h 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7" h="1711">
                  <a:moveTo>
                    <a:pt x="1514" y="1064"/>
                  </a:moveTo>
                  <a:cubicBezTo>
                    <a:pt x="1121" y="1064"/>
                    <a:pt x="844" y="909"/>
                    <a:pt x="680" y="778"/>
                  </a:cubicBezTo>
                  <a:cubicBezTo>
                    <a:pt x="517" y="648"/>
                    <a:pt x="432" y="518"/>
                    <a:pt x="409" y="482"/>
                  </a:cubicBezTo>
                  <a:cubicBezTo>
                    <a:pt x="380" y="433"/>
                    <a:pt x="373" y="377"/>
                    <a:pt x="387" y="324"/>
                  </a:cubicBezTo>
                  <a:cubicBezTo>
                    <a:pt x="400" y="271"/>
                    <a:pt x="434" y="226"/>
                    <a:pt x="482" y="198"/>
                  </a:cubicBezTo>
                  <a:cubicBezTo>
                    <a:pt x="513" y="179"/>
                    <a:pt x="549" y="169"/>
                    <a:pt x="586" y="169"/>
                  </a:cubicBezTo>
                  <a:cubicBezTo>
                    <a:pt x="658" y="169"/>
                    <a:pt x="726" y="208"/>
                    <a:pt x="763" y="270"/>
                  </a:cubicBezTo>
                  <a:cubicBezTo>
                    <a:pt x="765" y="273"/>
                    <a:pt x="767" y="276"/>
                    <a:pt x="770" y="280"/>
                  </a:cubicBezTo>
                  <a:cubicBezTo>
                    <a:pt x="776" y="289"/>
                    <a:pt x="786" y="303"/>
                    <a:pt x="801" y="321"/>
                  </a:cubicBezTo>
                  <a:cubicBezTo>
                    <a:pt x="824" y="350"/>
                    <a:pt x="861" y="391"/>
                    <a:pt x="911" y="434"/>
                  </a:cubicBezTo>
                  <a:cubicBezTo>
                    <a:pt x="949" y="260"/>
                    <a:pt x="875" y="71"/>
                    <a:pt x="714" y="37"/>
                  </a:cubicBezTo>
                  <a:cubicBezTo>
                    <a:pt x="540" y="0"/>
                    <a:pt x="286" y="90"/>
                    <a:pt x="179" y="361"/>
                  </a:cubicBezTo>
                  <a:cubicBezTo>
                    <a:pt x="34" y="736"/>
                    <a:pt x="0" y="978"/>
                    <a:pt x="46" y="1388"/>
                  </a:cubicBezTo>
                  <a:cubicBezTo>
                    <a:pt x="105" y="1684"/>
                    <a:pt x="330" y="1711"/>
                    <a:pt x="518" y="1706"/>
                  </a:cubicBezTo>
                  <a:cubicBezTo>
                    <a:pt x="578" y="1705"/>
                    <a:pt x="627" y="1702"/>
                    <a:pt x="666" y="1690"/>
                  </a:cubicBezTo>
                  <a:cubicBezTo>
                    <a:pt x="718" y="1679"/>
                    <a:pt x="767" y="1650"/>
                    <a:pt x="803" y="1605"/>
                  </a:cubicBezTo>
                  <a:cubicBezTo>
                    <a:pt x="803" y="1605"/>
                    <a:pt x="803" y="1605"/>
                    <a:pt x="803" y="1605"/>
                  </a:cubicBezTo>
                  <a:cubicBezTo>
                    <a:pt x="1153" y="1164"/>
                    <a:pt x="1153" y="1164"/>
                    <a:pt x="1153" y="1164"/>
                  </a:cubicBezTo>
                  <a:cubicBezTo>
                    <a:pt x="1275" y="1538"/>
                    <a:pt x="1275" y="1538"/>
                    <a:pt x="1275" y="1538"/>
                  </a:cubicBezTo>
                  <a:cubicBezTo>
                    <a:pt x="1307" y="1639"/>
                    <a:pt x="1400" y="1703"/>
                    <a:pt x="1501" y="1703"/>
                  </a:cubicBezTo>
                  <a:cubicBezTo>
                    <a:pt x="1525" y="1703"/>
                    <a:pt x="1550" y="1699"/>
                    <a:pt x="1574" y="1691"/>
                  </a:cubicBezTo>
                  <a:cubicBezTo>
                    <a:pt x="1699" y="1651"/>
                    <a:pt x="1767" y="1517"/>
                    <a:pt x="1727" y="1392"/>
                  </a:cubicBezTo>
                  <a:cubicBezTo>
                    <a:pt x="1620" y="1061"/>
                    <a:pt x="1620" y="1061"/>
                    <a:pt x="1620" y="1061"/>
                  </a:cubicBezTo>
                  <a:cubicBezTo>
                    <a:pt x="1585" y="1063"/>
                    <a:pt x="1550" y="1064"/>
                    <a:pt x="1516" y="1064"/>
                  </a:cubicBezTo>
                  <a:cubicBezTo>
                    <a:pt x="1514" y="1064"/>
                    <a:pt x="1514" y="1064"/>
                    <a:pt x="1514" y="10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9478963" y="4614863"/>
              <a:ext cx="152400" cy="79375"/>
            </a:xfrm>
            <a:custGeom>
              <a:avLst/>
              <a:gdLst>
                <a:gd name="T0" fmla="*/ 420 w 438"/>
                <a:gd name="T1" fmla="*/ 176 h 232"/>
                <a:gd name="T2" fmla="*/ 236 w 438"/>
                <a:gd name="T3" fmla="*/ 16 h 232"/>
                <a:gd name="T4" fmla="*/ 8 w 438"/>
                <a:gd name="T5" fmla="*/ 102 h 232"/>
                <a:gd name="T6" fmla="*/ 0 w 438"/>
                <a:gd name="T7" fmla="*/ 112 h 232"/>
                <a:gd name="T8" fmla="*/ 438 w 438"/>
                <a:gd name="T9" fmla="*/ 232 h 232"/>
                <a:gd name="T10" fmla="*/ 420 w 438"/>
                <a:gd name="T11" fmla="*/ 17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232">
                  <a:moveTo>
                    <a:pt x="420" y="176"/>
                  </a:moveTo>
                  <a:cubicBezTo>
                    <a:pt x="393" y="93"/>
                    <a:pt x="323" y="31"/>
                    <a:pt x="236" y="16"/>
                  </a:cubicBezTo>
                  <a:cubicBezTo>
                    <a:pt x="150" y="0"/>
                    <a:pt x="63" y="33"/>
                    <a:pt x="8" y="10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31" y="187"/>
                    <a:pt x="278" y="228"/>
                    <a:pt x="438" y="232"/>
                  </a:cubicBezTo>
                  <a:lnTo>
                    <a:pt x="420" y="1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0" name="Freeform 36"/>
            <p:cNvSpPr>
              <a:spLocks/>
            </p:cNvSpPr>
            <p:nvPr/>
          </p:nvSpPr>
          <p:spPr bwMode="auto">
            <a:xfrm>
              <a:off x="9255125" y="4535488"/>
              <a:ext cx="481013" cy="287338"/>
            </a:xfrm>
            <a:custGeom>
              <a:avLst/>
              <a:gdLst>
                <a:gd name="T0" fmla="*/ 1208 w 1387"/>
                <a:gd name="T1" fmla="*/ 501 h 825"/>
                <a:gd name="T2" fmla="*/ 1113 w 1387"/>
                <a:gd name="T3" fmla="*/ 505 h 825"/>
                <a:gd name="T4" fmla="*/ 506 w 1387"/>
                <a:gd name="T5" fmla="*/ 298 h 825"/>
                <a:gd name="T6" fmla="*/ 362 w 1387"/>
                <a:gd name="T7" fmla="*/ 157 h 825"/>
                <a:gd name="T8" fmla="*/ 329 w 1387"/>
                <a:gd name="T9" fmla="*/ 113 h 825"/>
                <a:gd name="T10" fmla="*/ 322 w 1387"/>
                <a:gd name="T11" fmla="*/ 102 h 825"/>
                <a:gd name="T12" fmla="*/ 321 w 1387"/>
                <a:gd name="T13" fmla="*/ 101 h 825"/>
                <a:gd name="T14" fmla="*/ 321 w 1387"/>
                <a:gd name="T15" fmla="*/ 100 h 825"/>
                <a:gd name="T16" fmla="*/ 102 w 1387"/>
                <a:gd name="T17" fmla="*/ 44 h 825"/>
                <a:gd name="T18" fmla="*/ 45 w 1387"/>
                <a:gd name="T19" fmla="*/ 264 h 825"/>
                <a:gd name="T20" fmla="*/ 45 w 1387"/>
                <a:gd name="T21" fmla="*/ 264 h 825"/>
                <a:gd name="T22" fmla="*/ 306 w 1387"/>
                <a:gd name="T23" fmla="*/ 549 h 825"/>
                <a:gd name="T24" fmla="*/ 1111 w 1387"/>
                <a:gd name="T25" fmla="*/ 825 h 825"/>
                <a:gd name="T26" fmla="*/ 1113 w 1387"/>
                <a:gd name="T27" fmla="*/ 825 h 825"/>
                <a:gd name="T28" fmla="*/ 1232 w 1387"/>
                <a:gd name="T29" fmla="*/ 821 h 825"/>
                <a:gd name="T30" fmla="*/ 1380 w 1387"/>
                <a:gd name="T31" fmla="*/ 648 h 825"/>
                <a:gd name="T32" fmla="*/ 1208 w 1387"/>
                <a:gd name="T33" fmla="*/ 501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7" h="825">
                  <a:moveTo>
                    <a:pt x="1208" y="501"/>
                  </a:moveTo>
                  <a:cubicBezTo>
                    <a:pt x="1175" y="503"/>
                    <a:pt x="1143" y="505"/>
                    <a:pt x="1113" y="505"/>
                  </a:cubicBezTo>
                  <a:cubicBezTo>
                    <a:pt x="831" y="504"/>
                    <a:pt x="637" y="402"/>
                    <a:pt x="506" y="298"/>
                  </a:cubicBezTo>
                  <a:cubicBezTo>
                    <a:pt x="441" y="247"/>
                    <a:pt x="393" y="195"/>
                    <a:pt x="362" y="157"/>
                  </a:cubicBezTo>
                  <a:cubicBezTo>
                    <a:pt x="347" y="138"/>
                    <a:pt x="336" y="123"/>
                    <a:pt x="329" y="113"/>
                  </a:cubicBezTo>
                  <a:cubicBezTo>
                    <a:pt x="326" y="108"/>
                    <a:pt x="323" y="104"/>
                    <a:pt x="322" y="102"/>
                  </a:cubicBezTo>
                  <a:cubicBezTo>
                    <a:pt x="321" y="101"/>
                    <a:pt x="321" y="101"/>
                    <a:pt x="321" y="101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276" y="25"/>
                    <a:pt x="178" y="0"/>
                    <a:pt x="102" y="44"/>
                  </a:cubicBezTo>
                  <a:cubicBezTo>
                    <a:pt x="25" y="89"/>
                    <a:pt x="0" y="188"/>
                    <a:pt x="45" y="264"/>
                  </a:cubicBezTo>
                  <a:cubicBezTo>
                    <a:pt x="45" y="264"/>
                    <a:pt x="45" y="264"/>
                    <a:pt x="45" y="264"/>
                  </a:cubicBezTo>
                  <a:cubicBezTo>
                    <a:pt x="52" y="275"/>
                    <a:pt x="133" y="411"/>
                    <a:pt x="306" y="549"/>
                  </a:cubicBezTo>
                  <a:cubicBezTo>
                    <a:pt x="478" y="687"/>
                    <a:pt x="748" y="825"/>
                    <a:pt x="1111" y="825"/>
                  </a:cubicBezTo>
                  <a:cubicBezTo>
                    <a:pt x="1112" y="825"/>
                    <a:pt x="1113" y="825"/>
                    <a:pt x="1113" y="825"/>
                  </a:cubicBezTo>
                  <a:cubicBezTo>
                    <a:pt x="1152" y="825"/>
                    <a:pt x="1192" y="824"/>
                    <a:pt x="1232" y="821"/>
                  </a:cubicBezTo>
                  <a:cubicBezTo>
                    <a:pt x="1321" y="814"/>
                    <a:pt x="1387" y="737"/>
                    <a:pt x="1380" y="648"/>
                  </a:cubicBezTo>
                  <a:cubicBezTo>
                    <a:pt x="1373" y="560"/>
                    <a:pt x="1296" y="494"/>
                    <a:pt x="1208" y="5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1" name="Oval 37"/>
            <p:cNvSpPr>
              <a:spLocks noChangeArrowheads="1"/>
            </p:cNvSpPr>
            <p:nvPr/>
          </p:nvSpPr>
          <p:spPr bwMode="auto">
            <a:xfrm>
              <a:off x="9248933" y="4210208"/>
              <a:ext cx="240983" cy="2409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cxnSp>
        <p:nvCxnSpPr>
          <p:cNvPr id="16" name="직선 연결선 15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그룹 83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91" name="직사각형 90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93" name="타원 92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7" name="타원 106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9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125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8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116" name="직선 연결선 115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직선 연결선 116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1435" r="4640"/>
          <a:stretch/>
        </p:blipFill>
        <p:spPr>
          <a:xfrm>
            <a:off x="6538985" y="1385258"/>
            <a:ext cx="1767600" cy="1765796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73" y="1383988"/>
            <a:ext cx="1767600" cy="17676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  <p:pic>
        <p:nvPicPr>
          <p:cNvPr id="78" name="그림 77"/>
          <p:cNvPicPr preferRelativeResize="0"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381" r="10491" b="-381"/>
          <a:stretch/>
        </p:blipFill>
        <p:spPr>
          <a:xfrm>
            <a:off x="3885147" y="1383988"/>
            <a:ext cx="1768400" cy="17676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209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직사각형 264"/>
          <p:cNvSpPr/>
          <p:nvPr/>
        </p:nvSpPr>
        <p:spPr>
          <a:xfrm>
            <a:off x="951164" y="5404488"/>
            <a:ext cx="8461608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0" name="타원 1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48481" y="388054"/>
            <a:ext cx="406040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정서적 학대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cxnSp>
        <p:nvCxnSpPr>
          <p:cNvPr id="23" name="직선 연결선 22"/>
          <p:cNvCxnSpPr/>
          <p:nvPr/>
        </p:nvCxnSpPr>
        <p:spPr>
          <a:xfrm>
            <a:off x="5054600" y="742197"/>
            <a:ext cx="69150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직사각형 279"/>
          <p:cNvSpPr/>
          <p:nvPr/>
        </p:nvSpPr>
        <p:spPr>
          <a:xfrm>
            <a:off x="1505430" y="1128136"/>
            <a:ext cx="815287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온라인 개인방송을 하는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자신의 방송에서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출현시켜서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모욕 및 비하발언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함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81" name="그룹 280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82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83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0" y="1866224"/>
            <a:ext cx="12192000" cy="2629576"/>
            <a:chOff x="0" y="1904892"/>
            <a:chExt cx="12192000" cy="2629576"/>
          </a:xfrm>
        </p:grpSpPr>
        <p:sp>
          <p:nvSpPr>
            <p:cNvPr id="275" name="오각형 274"/>
            <p:cNvSpPr/>
            <p:nvPr/>
          </p:nvSpPr>
          <p:spPr>
            <a:xfrm>
              <a:off x="0" y="1904892"/>
              <a:ext cx="12192000" cy="2629576"/>
            </a:xfrm>
            <a:prstGeom prst="homePlate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39" name="그룹 38"/>
            <p:cNvGrpSpPr/>
            <p:nvPr/>
          </p:nvGrpSpPr>
          <p:grpSpPr>
            <a:xfrm>
              <a:off x="1503527" y="2038983"/>
              <a:ext cx="9184947" cy="2361395"/>
              <a:chOff x="1503527" y="2000315"/>
              <a:chExt cx="9184947" cy="2361395"/>
            </a:xfrm>
          </p:grpSpPr>
          <p:sp>
            <p:nvSpPr>
              <p:cNvPr id="262" name="직사각형 261"/>
              <p:cNvSpPr/>
              <p:nvPr/>
            </p:nvSpPr>
            <p:spPr>
              <a:xfrm>
                <a:off x="1503527" y="2000315"/>
                <a:ext cx="9184947" cy="2361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60" name="그룹 259"/>
              <p:cNvGrpSpPr/>
              <p:nvPr/>
            </p:nvGrpSpPr>
            <p:grpSpPr>
              <a:xfrm>
                <a:off x="2606322" y="2376575"/>
                <a:ext cx="1688241" cy="371864"/>
                <a:chOff x="2871853" y="2152191"/>
                <a:chExt cx="1688241" cy="371864"/>
              </a:xfrm>
            </p:grpSpPr>
            <p:grpSp>
              <p:nvGrpSpPr>
                <p:cNvPr id="259" name="그룹 258"/>
                <p:cNvGrpSpPr/>
                <p:nvPr/>
              </p:nvGrpSpPr>
              <p:grpSpPr>
                <a:xfrm>
                  <a:off x="2871853" y="2152191"/>
                  <a:ext cx="1688241" cy="371864"/>
                  <a:chOff x="2871853" y="2152191"/>
                  <a:chExt cx="1688241" cy="371864"/>
                </a:xfrm>
              </p:grpSpPr>
              <p:sp>
                <p:nvSpPr>
                  <p:cNvPr id="246" name="모서리가 둥근 직사각형 245"/>
                  <p:cNvSpPr/>
                  <p:nvPr/>
                </p:nvSpPr>
                <p:spPr>
                  <a:xfrm>
                    <a:off x="2871853" y="2152191"/>
                    <a:ext cx="1688241" cy="266645"/>
                  </a:xfrm>
                  <a:prstGeom prst="roundRect">
                    <a:avLst/>
                  </a:pr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" name="자유형 254"/>
                  <p:cNvSpPr/>
                  <p:nvPr/>
                </p:nvSpPr>
                <p:spPr>
                  <a:xfrm>
                    <a:off x="4343629" y="2416806"/>
                    <a:ext cx="162117" cy="107249"/>
                  </a:xfrm>
                  <a:custGeom>
                    <a:avLst/>
                    <a:gdLst>
                      <a:gd name="connsiteX0" fmla="*/ 0 w 162117"/>
                      <a:gd name="connsiteY0" fmla="*/ 0 h 107249"/>
                      <a:gd name="connsiteX1" fmla="*/ 124124 w 162117"/>
                      <a:gd name="connsiteY1" fmla="*/ 0 h 107249"/>
                      <a:gd name="connsiteX2" fmla="*/ 136152 w 162117"/>
                      <a:gd name="connsiteY2" fmla="*/ 27966 h 107249"/>
                      <a:gd name="connsiteX3" fmla="*/ 160237 w 162117"/>
                      <a:gd name="connsiteY3" fmla="*/ 83960 h 107249"/>
                      <a:gd name="connsiteX4" fmla="*/ 136803 w 162117"/>
                      <a:gd name="connsiteY4" fmla="*/ 104902 h 107249"/>
                      <a:gd name="connsiteX5" fmla="*/ 33890 w 162117"/>
                      <a:gd name="connsiteY5" fmla="*/ 25987 h 107249"/>
                      <a:gd name="connsiteX6" fmla="*/ 0 w 162117"/>
                      <a:gd name="connsiteY6" fmla="*/ 0 h 10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117" h="107249">
                        <a:moveTo>
                          <a:pt x="0" y="0"/>
                        </a:moveTo>
                        <a:lnTo>
                          <a:pt x="124124" y="0"/>
                        </a:lnTo>
                        <a:lnTo>
                          <a:pt x="136152" y="27966"/>
                        </a:lnTo>
                        <a:cubicBezTo>
                          <a:pt x="142011" y="41586"/>
                          <a:pt x="149822" y="59746"/>
                          <a:pt x="160237" y="83960"/>
                        </a:cubicBezTo>
                        <a:cubicBezTo>
                          <a:pt x="168048" y="99667"/>
                          <a:pt x="149822" y="112755"/>
                          <a:pt x="136803" y="104902"/>
                        </a:cubicBezTo>
                        <a:cubicBezTo>
                          <a:pt x="136803" y="104902"/>
                          <a:pt x="136803" y="104902"/>
                          <a:pt x="33890" y="2598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99" name="TextBox 198"/>
                <p:cNvSpPr txBox="1"/>
                <p:nvPr/>
              </p:nvSpPr>
              <p:spPr>
                <a:xfrm>
                  <a:off x="3013508" y="2208019"/>
                  <a:ext cx="1476366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일반인 보다 덜 떨어진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…</a:t>
                  </a:r>
                </a:p>
              </p:txBody>
            </p:sp>
          </p:grpSp>
          <p:grpSp>
            <p:nvGrpSpPr>
              <p:cNvPr id="202" name="그룹 201"/>
              <p:cNvGrpSpPr/>
              <p:nvPr/>
            </p:nvGrpSpPr>
            <p:grpSpPr>
              <a:xfrm>
                <a:off x="2220114" y="2949797"/>
                <a:ext cx="1435116" cy="555282"/>
                <a:chOff x="3270841" y="2245796"/>
                <a:chExt cx="1435116" cy="555282"/>
              </a:xfrm>
            </p:grpSpPr>
            <p:sp>
              <p:nvSpPr>
                <p:cNvPr id="203" name="Freeform 14"/>
                <p:cNvSpPr>
                  <a:spLocks/>
                </p:cNvSpPr>
                <p:nvPr/>
              </p:nvSpPr>
              <p:spPr bwMode="auto">
                <a:xfrm>
                  <a:off x="3270841" y="2245796"/>
                  <a:ext cx="1435116" cy="555282"/>
                </a:xfrm>
                <a:custGeom>
                  <a:avLst/>
                  <a:gdLst>
                    <a:gd name="T0" fmla="*/ 634 w 634"/>
                    <a:gd name="T1" fmla="*/ 173 h 244"/>
                    <a:gd name="T2" fmla="*/ 634 w 634"/>
                    <a:gd name="T3" fmla="*/ 23 h 244"/>
                    <a:gd name="T4" fmla="*/ 612 w 634"/>
                    <a:gd name="T5" fmla="*/ 0 h 244"/>
                    <a:gd name="T6" fmla="*/ 22 w 634"/>
                    <a:gd name="T7" fmla="*/ 0 h 244"/>
                    <a:gd name="T8" fmla="*/ 0 w 634"/>
                    <a:gd name="T9" fmla="*/ 23 h 244"/>
                    <a:gd name="T10" fmla="*/ 0 w 634"/>
                    <a:gd name="T11" fmla="*/ 173 h 244"/>
                    <a:gd name="T12" fmla="*/ 22 w 634"/>
                    <a:gd name="T13" fmla="*/ 196 h 244"/>
                    <a:gd name="T14" fmla="*/ 556 w 634"/>
                    <a:gd name="T15" fmla="*/ 196 h 244"/>
                    <a:gd name="T16" fmla="*/ 615 w 634"/>
                    <a:gd name="T17" fmla="*/ 241 h 244"/>
                    <a:gd name="T18" fmla="*/ 624 w 634"/>
                    <a:gd name="T19" fmla="*/ 233 h 244"/>
                    <a:gd name="T20" fmla="*/ 608 w 634"/>
                    <a:gd name="T21" fmla="*/ 196 h 244"/>
                    <a:gd name="T22" fmla="*/ 612 w 634"/>
                    <a:gd name="T23" fmla="*/ 196 h 244"/>
                    <a:gd name="T24" fmla="*/ 634 w 634"/>
                    <a:gd name="T25" fmla="*/ 17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34" h="244">
                      <a:moveTo>
                        <a:pt x="634" y="173"/>
                      </a:moveTo>
                      <a:cubicBezTo>
                        <a:pt x="634" y="23"/>
                        <a:pt x="634" y="23"/>
                        <a:pt x="634" y="23"/>
                      </a:cubicBezTo>
                      <a:cubicBezTo>
                        <a:pt x="634" y="10"/>
                        <a:pt x="624" y="0"/>
                        <a:pt x="61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173"/>
                        <a:pt x="0" y="173"/>
                        <a:pt x="0" y="173"/>
                      </a:cubicBezTo>
                      <a:cubicBezTo>
                        <a:pt x="0" y="186"/>
                        <a:pt x="10" y="196"/>
                        <a:pt x="22" y="196"/>
                      </a:cubicBezTo>
                      <a:cubicBezTo>
                        <a:pt x="556" y="196"/>
                        <a:pt x="556" y="196"/>
                        <a:pt x="556" y="196"/>
                      </a:cubicBezTo>
                      <a:cubicBezTo>
                        <a:pt x="615" y="241"/>
                        <a:pt x="615" y="241"/>
                        <a:pt x="615" y="241"/>
                      </a:cubicBezTo>
                      <a:cubicBezTo>
                        <a:pt x="620" y="244"/>
                        <a:pt x="627" y="239"/>
                        <a:pt x="624" y="233"/>
                      </a:cubicBezTo>
                      <a:cubicBezTo>
                        <a:pt x="608" y="196"/>
                        <a:pt x="608" y="196"/>
                        <a:pt x="608" y="196"/>
                      </a:cubicBezTo>
                      <a:cubicBezTo>
                        <a:pt x="612" y="196"/>
                        <a:pt x="612" y="196"/>
                        <a:pt x="612" y="196"/>
                      </a:cubicBezTo>
                      <a:cubicBezTo>
                        <a:pt x="624" y="196"/>
                        <a:pt x="634" y="186"/>
                        <a:pt x="634" y="173"/>
                      </a:cubicBezTo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TextBox 203"/>
                <p:cNvSpPr txBox="1"/>
                <p:nvPr/>
              </p:nvSpPr>
              <p:spPr>
                <a:xfrm>
                  <a:off x="3325696" y="2308134"/>
                  <a:ext cx="1296830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길거리에 나가면</a:t>
                  </a:r>
                  <a:b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</a:b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손가락질 받는 사람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…</a:t>
                  </a:r>
                </a:p>
              </p:txBody>
            </p:sp>
          </p:grpSp>
          <p:grpSp>
            <p:nvGrpSpPr>
              <p:cNvPr id="178" name="그룹 177"/>
              <p:cNvGrpSpPr/>
              <p:nvPr/>
            </p:nvGrpSpPr>
            <p:grpSpPr>
              <a:xfrm>
                <a:off x="5519355" y="3388331"/>
                <a:ext cx="869817" cy="958515"/>
                <a:chOff x="6111876" y="2309813"/>
                <a:chExt cx="1447800" cy="1595437"/>
              </a:xfrm>
              <a:solidFill>
                <a:srgbClr val="00589E"/>
              </a:solidFill>
            </p:grpSpPr>
            <p:sp>
              <p:nvSpPr>
                <p:cNvPr id="175" name="Freeform 39"/>
                <p:cNvSpPr>
                  <a:spLocks noEditPoints="1"/>
                </p:cNvSpPr>
                <p:nvPr/>
              </p:nvSpPr>
              <p:spPr bwMode="auto">
                <a:xfrm>
                  <a:off x="6356351" y="2309813"/>
                  <a:ext cx="995363" cy="1228725"/>
                </a:xfrm>
                <a:custGeom>
                  <a:avLst/>
                  <a:gdLst>
                    <a:gd name="T0" fmla="*/ 27 w 233"/>
                    <a:gd name="T1" fmla="*/ 216 h 288"/>
                    <a:gd name="T2" fmla="*/ 114 w 233"/>
                    <a:gd name="T3" fmla="*/ 288 h 288"/>
                    <a:gd name="T4" fmla="*/ 200 w 233"/>
                    <a:gd name="T5" fmla="*/ 215 h 288"/>
                    <a:gd name="T6" fmla="*/ 224 w 233"/>
                    <a:gd name="T7" fmla="*/ 182 h 288"/>
                    <a:gd name="T8" fmla="*/ 215 w 233"/>
                    <a:gd name="T9" fmla="*/ 152 h 288"/>
                    <a:gd name="T10" fmla="*/ 183 w 233"/>
                    <a:gd name="T11" fmla="*/ 63 h 288"/>
                    <a:gd name="T12" fmla="*/ 73 w 233"/>
                    <a:gd name="T13" fmla="*/ 44 h 288"/>
                    <a:gd name="T14" fmla="*/ 40 w 233"/>
                    <a:gd name="T15" fmla="*/ 72 h 288"/>
                    <a:gd name="T16" fmla="*/ 16 w 233"/>
                    <a:gd name="T17" fmla="*/ 149 h 288"/>
                    <a:gd name="T18" fmla="*/ 2 w 233"/>
                    <a:gd name="T19" fmla="*/ 182 h 288"/>
                    <a:gd name="T20" fmla="*/ 27 w 233"/>
                    <a:gd name="T21" fmla="*/ 216 h 288"/>
                    <a:gd name="T22" fmla="*/ 35 w 233"/>
                    <a:gd name="T23" fmla="*/ 141 h 288"/>
                    <a:gd name="T24" fmla="*/ 158 w 233"/>
                    <a:gd name="T25" fmla="*/ 96 h 288"/>
                    <a:gd name="T26" fmla="*/ 193 w 233"/>
                    <a:gd name="T27" fmla="*/ 158 h 288"/>
                    <a:gd name="T28" fmla="*/ 193 w 233"/>
                    <a:gd name="T29" fmla="*/ 160 h 288"/>
                    <a:gd name="T30" fmla="*/ 114 w 233"/>
                    <a:gd name="T31" fmla="*/ 269 h 288"/>
                    <a:gd name="T32" fmla="*/ 34 w 233"/>
                    <a:gd name="T33" fmla="*/ 160 h 288"/>
                    <a:gd name="T34" fmla="*/ 35 w 233"/>
                    <a:gd name="T35" fmla="*/ 141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88">
                      <a:moveTo>
                        <a:pt x="27" y="216"/>
                      </a:moveTo>
                      <a:cubicBezTo>
                        <a:pt x="43" y="255"/>
                        <a:pt x="75" y="288"/>
                        <a:pt x="114" y="288"/>
                      </a:cubicBezTo>
                      <a:cubicBezTo>
                        <a:pt x="152" y="288"/>
                        <a:pt x="184" y="255"/>
                        <a:pt x="200" y="215"/>
                      </a:cubicBezTo>
                      <a:cubicBezTo>
                        <a:pt x="212" y="213"/>
                        <a:pt x="222" y="203"/>
                        <a:pt x="224" y="182"/>
                      </a:cubicBezTo>
                      <a:cubicBezTo>
                        <a:pt x="226" y="165"/>
                        <a:pt x="221" y="156"/>
                        <a:pt x="215" y="152"/>
                      </a:cubicBezTo>
                      <a:cubicBezTo>
                        <a:pt x="233" y="78"/>
                        <a:pt x="183" y="63"/>
                        <a:pt x="183" y="63"/>
                      </a:cubicBezTo>
                      <a:cubicBezTo>
                        <a:pt x="183" y="63"/>
                        <a:pt x="145" y="0"/>
                        <a:pt x="73" y="44"/>
                      </a:cubicBezTo>
                      <a:cubicBezTo>
                        <a:pt x="63" y="50"/>
                        <a:pt x="49" y="61"/>
                        <a:pt x="40" y="72"/>
                      </a:cubicBezTo>
                      <a:cubicBezTo>
                        <a:pt x="27" y="87"/>
                        <a:pt x="17" y="111"/>
                        <a:pt x="16" y="149"/>
                      </a:cubicBezTo>
                      <a:cubicBezTo>
                        <a:pt x="7" y="153"/>
                        <a:pt x="0" y="161"/>
                        <a:pt x="2" y="182"/>
                      </a:cubicBezTo>
                      <a:cubicBezTo>
                        <a:pt x="3" y="204"/>
                        <a:pt x="15" y="214"/>
                        <a:pt x="27" y="216"/>
                      </a:cubicBezTo>
                      <a:close/>
                      <a:moveTo>
                        <a:pt x="35" y="141"/>
                      </a:moveTo>
                      <a:cubicBezTo>
                        <a:pt x="99" y="144"/>
                        <a:pt x="137" y="118"/>
                        <a:pt x="158" y="96"/>
                      </a:cubicBezTo>
                      <a:cubicBezTo>
                        <a:pt x="178" y="115"/>
                        <a:pt x="188" y="140"/>
                        <a:pt x="193" y="158"/>
                      </a:cubicBezTo>
                      <a:cubicBezTo>
                        <a:pt x="193" y="159"/>
                        <a:pt x="193" y="160"/>
                        <a:pt x="193" y="160"/>
                      </a:cubicBezTo>
                      <a:cubicBezTo>
                        <a:pt x="193" y="210"/>
                        <a:pt x="158" y="269"/>
                        <a:pt x="114" y="269"/>
                      </a:cubicBezTo>
                      <a:cubicBezTo>
                        <a:pt x="69" y="269"/>
                        <a:pt x="34" y="210"/>
                        <a:pt x="34" y="160"/>
                      </a:cubicBezTo>
                      <a:cubicBezTo>
                        <a:pt x="34" y="153"/>
                        <a:pt x="34" y="147"/>
                        <a:pt x="35" y="1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76" name="Freeform 40"/>
                <p:cNvSpPr>
                  <a:spLocks/>
                </p:cNvSpPr>
                <p:nvPr/>
              </p:nvSpPr>
              <p:spPr bwMode="auto">
                <a:xfrm>
                  <a:off x="6111876" y="3495675"/>
                  <a:ext cx="671513" cy="409575"/>
                </a:xfrm>
                <a:custGeom>
                  <a:avLst/>
                  <a:gdLst>
                    <a:gd name="T0" fmla="*/ 145 w 157"/>
                    <a:gd name="T1" fmla="*/ 66 h 96"/>
                    <a:gd name="T2" fmla="*/ 149 w 157"/>
                    <a:gd name="T3" fmla="*/ 50 h 96"/>
                    <a:gd name="T4" fmla="*/ 150 w 157"/>
                    <a:gd name="T5" fmla="*/ 45 h 96"/>
                    <a:gd name="T6" fmla="*/ 154 w 157"/>
                    <a:gd name="T7" fmla="*/ 39 h 96"/>
                    <a:gd name="T8" fmla="*/ 152 w 157"/>
                    <a:gd name="T9" fmla="*/ 38 h 96"/>
                    <a:gd name="T10" fmla="*/ 107 w 157"/>
                    <a:gd name="T11" fmla="*/ 0 h 96"/>
                    <a:gd name="T12" fmla="*/ 79 w 157"/>
                    <a:gd name="T13" fmla="*/ 7 h 96"/>
                    <a:gd name="T14" fmla="*/ 15 w 157"/>
                    <a:gd name="T15" fmla="*/ 50 h 96"/>
                    <a:gd name="T16" fmla="*/ 0 w 157"/>
                    <a:gd name="T17" fmla="*/ 93 h 96"/>
                    <a:gd name="T18" fmla="*/ 5 w 157"/>
                    <a:gd name="T19" fmla="*/ 96 h 96"/>
                    <a:gd name="T20" fmla="*/ 155 w 157"/>
                    <a:gd name="T21" fmla="*/ 96 h 96"/>
                    <a:gd name="T22" fmla="*/ 157 w 157"/>
                    <a:gd name="T23" fmla="*/ 82 h 96"/>
                    <a:gd name="T24" fmla="*/ 145 w 157"/>
                    <a:gd name="T25" fmla="*/ 6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7" h="96">
                      <a:moveTo>
                        <a:pt x="145" y="66"/>
                      </a:moveTo>
                      <a:cubicBezTo>
                        <a:pt x="149" y="50"/>
                        <a:pt x="149" y="50"/>
                        <a:pt x="149" y="50"/>
                      </a:cubicBezTo>
                      <a:cubicBezTo>
                        <a:pt x="150" y="45"/>
                        <a:pt x="150" y="45"/>
                        <a:pt x="150" y="45"/>
                      </a:cubicBezTo>
                      <a:cubicBezTo>
                        <a:pt x="151" y="43"/>
                        <a:pt x="152" y="41"/>
                        <a:pt x="154" y="39"/>
                      </a:cubicBezTo>
                      <a:cubicBezTo>
                        <a:pt x="153" y="39"/>
                        <a:pt x="153" y="38"/>
                        <a:pt x="152" y="38"/>
                      </a:cubicBezTo>
                      <a:cubicBezTo>
                        <a:pt x="107" y="0"/>
                        <a:pt x="107" y="0"/>
                        <a:pt x="107" y="0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52" y="13"/>
                        <a:pt x="30" y="29"/>
                        <a:pt x="15" y="50"/>
                      </a:cubicBezTo>
                      <a:cubicBezTo>
                        <a:pt x="7" y="63"/>
                        <a:pt x="1" y="78"/>
                        <a:pt x="0" y="93"/>
                      </a:cubicBezTo>
                      <a:cubicBezTo>
                        <a:pt x="1" y="95"/>
                        <a:pt x="2" y="96"/>
                        <a:pt x="5" y="96"/>
                      </a:cubicBezTo>
                      <a:cubicBezTo>
                        <a:pt x="155" y="96"/>
                        <a:pt x="155" y="96"/>
                        <a:pt x="155" y="96"/>
                      </a:cubicBezTo>
                      <a:cubicBezTo>
                        <a:pt x="157" y="82"/>
                        <a:pt x="157" y="82"/>
                        <a:pt x="157" y="82"/>
                      </a:cubicBezTo>
                      <a:cubicBezTo>
                        <a:pt x="149" y="82"/>
                        <a:pt x="143" y="74"/>
                        <a:pt x="145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77" name="Freeform 41"/>
                <p:cNvSpPr>
                  <a:spLocks/>
                </p:cNvSpPr>
                <p:nvPr/>
              </p:nvSpPr>
              <p:spPr bwMode="auto">
                <a:xfrm>
                  <a:off x="6894513" y="3495675"/>
                  <a:ext cx="665163" cy="409575"/>
                </a:xfrm>
                <a:custGeom>
                  <a:avLst/>
                  <a:gdLst>
                    <a:gd name="T0" fmla="*/ 141 w 156"/>
                    <a:gd name="T1" fmla="*/ 50 h 96"/>
                    <a:gd name="T2" fmla="*/ 77 w 156"/>
                    <a:gd name="T3" fmla="*/ 7 h 96"/>
                    <a:gd name="T4" fmla="*/ 50 w 156"/>
                    <a:gd name="T5" fmla="*/ 0 h 96"/>
                    <a:gd name="T6" fmla="*/ 4 w 156"/>
                    <a:gd name="T7" fmla="*/ 38 h 96"/>
                    <a:gd name="T8" fmla="*/ 3 w 156"/>
                    <a:gd name="T9" fmla="*/ 39 h 96"/>
                    <a:gd name="T10" fmla="*/ 7 w 156"/>
                    <a:gd name="T11" fmla="*/ 45 h 96"/>
                    <a:gd name="T12" fmla="*/ 8 w 156"/>
                    <a:gd name="T13" fmla="*/ 50 h 96"/>
                    <a:gd name="T14" fmla="*/ 12 w 156"/>
                    <a:gd name="T15" fmla="*/ 66 h 96"/>
                    <a:gd name="T16" fmla="*/ 0 w 156"/>
                    <a:gd name="T17" fmla="*/ 82 h 96"/>
                    <a:gd name="T18" fmla="*/ 2 w 156"/>
                    <a:gd name="T19" fmla="*/ 96 h 96"/>
                    <a:gd name="T20" fmla="*/ 151 w 156"/>
                    <a:gd name="T21" fmla="*/ 96 h 96"/>
                    <a:gd name="T22" fmla="*/ 156 w 156"/>
                    <a:gd name="T23" fmla="*/ 93 h 96"/>
                    <a:gd name="T24" fmla="*/ 141 w 156"/>
                    <a:gd name="T25" fmla="*/ 5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6" h="96">
                      <a:moveTo>
                        <a:pt x="141" y="50"/>
                      </a:moveTo>
                      <a:cubicBezTo>
                        <a:pt x="127" y="29"/>
                        <a:pt x="105" y="13"/>
                        <a:pt x="77" y="7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4" y="38"/>
                        <a:pt x="4" y="38"/>
                        <a:pt x="4" y="38"/>
                      </a:cubicBezTo>
                      <a:cubicBezTo>
                        <a:pt x="4" y="38"/>
                        <a:pt x="3" y="39"/>
                        <a:pt x="3" y="39"/>
                      </a:cubicBezTo>
                      <a:cubicBezTo>
                        <a:pt x="5" y="41"/>
                        <a:pt x="6" y="43"/>
                        <a:pt x="7" y="45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12" y="66"/>
                        <a:pt x="12" y="66"/>
                        <a:pt x="12" y="66"/>
                      </a:cubicBezTo>
                      <a:cubicBezTo>
                        <a:pt x="14" y="74"/>
                        <a:pt x="8" y="82"/>
                        <a:pt x="0" y="82"/>
                      </a:cubicBezTo>
                      <a:cubicBezTo>
                        <a:pt x="2" y="96"/>
                        <a:pt x="2" y="96"/>
                        <a:pt x="2" y="96"/>
                      </a:cubicBezTo>
                      <a:cubicBezTo>
                        <a:pt x="151" y="96"/>
                        <a:pt x="151" y="96"/>
                        <a:pt x="151" y="96"/>
                      </a:cubicBezTo>
                      <a:cubicBezTo>
                        <a:pt x="154" y="96"/>
                        <a:pt x="155" y="95"/>
                        <a:pt x="156" y="93"/>
                      </a:cubicBezTo>
                      <a:cubicBezTo>
                        <a:pt x="155" y="78"/>
                        <a:pt x="149" y="63"/>
                        <a:pt x="141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  <p:grpSp>
            <p:nvGrpSpPr>
              <p:cNvPr id="48" name="그룹 47"/>
              <p:cNvGrpSpPr/>
              <p:nvPr/>
            </p:nvGrpSpPr>
            <p:grpSpPr>
              <a:xfrm flipH="1">
                <a:off x="4666787" y="2508882"/>
                <a:ext cx="1088694" cy="371864"/>
                <a:chOff x="3471400" y="2152191"/>
                <a:chExt cx="1088694" cy="371864"/>
              </a:xfrm>
            </p:grpSpPr>
            <p:grpSp>
              <p:nvGrpSpPr>
                <p:cNvPr id="49" name="그룹 48"/>
                <p:cNvGrpSpPr/>
                <p:nvPr/>
              </p:nvGrpSpPr>
              <p:grpSpPr>
                <a:xfrm>
                  <a:off x="3471400" y="2152191"/>
                  <a:ext cx="1088694" cy="371864"/>
                  <a:chOff x="3471400" y="2152191"/>
                  <a:chExt cx="1088694" cy="371864"/>
                </a:xfrm>
              </p:grpSpPr>
              <p:sp>
                <p:nvSpPr>
                  <p:cNvPr id="51" name="모서리가 둥근 직사각형 50"/>
                  <p:cNvSpPr/>
                  <p:nvPr/>
                </p:nvSpPr>
                <p:spPr>
                  <a:xfrm>
                    <a:off x="3471400" y="2152191"/>
                    <a:ext cx="1088694" cy="266645"/>
                  </a:xfrm>
                  <a:prstGeom prst="roundRect">
                    <a:avLst/>
                  </a:pr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" name="자유형 51"/>
                  <p:cNvSpPr/>
                  <p:nvPr/>
                </p:nvSpPr>
                <p:spPr>
                  <a:xfrm>
                    <a:off x="4343629" y="2416806"/>
                    <a:ext cx="162117" cy="107249"/>
                  </a:xfrm>
                  <a:custGeom>
                    <a:avLst/>
                    <a:gdLst>
                      <a:gd name="connsiteX0" fmla="*/ 0 w 162117"/>
                      <a:gd name="connsiteY0" fmla="*/ 0 h 107249"/>
                      <a:gd name="connsiteX1" fmla="*/ 124124 w 162117"/>
                      <a:gd name="connsiteY1" fmla="*/ 0 h 107249"/>
                      <a:gd name="connsiteX2" fmla="*/ 136152 w 162117"/>
                      <a:gd name="connsiteY2" fmla="*/ 27966 h 107249"/>
                      <a:gd name="connsiteX3" fmla="*/ 160237 w 162117"/>
                      <a:gd name="connsiteY3" fmla="*/ 83960 h 107249"/>
                      <a:gd name="connsiteX4" fmla="*/ 136803 w 162117"/>
                      <a:gd name="connsiteY4" fmla="*/ 104902 h 107249"/>
                      <a:gd name="connsiteX5" fmla="*/ 33890 w 162117"/>
                      <a:gd name="connsiteY5" fmla="*/ 25987 h 107249"/>
                      <a:gd name="connsiteX6" fmla="*/ 0 w 162117"/>
                      <a:gd name="connsiteY6" fmla="*/ 0 h 10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117" h="107249">
                        <a:moveTo>
                          <a:pt x="0" y="0"/>
                        </a:moveTo>
                        <a:lnTo>
                          <a:pt x="124124" y="0"/>
                        </a:lnTo>
                        <a:lnTo>
                          <a:pt x="136152" y="27966"/>
                        </a:lnTo>
                        <a:cubicBezTo>
                          <a:pt x="142011" y="41586"/>
                          <a:pt x="149822" y="59746"/>
                          <a:pt x="160237" y="83960"/>
                        </a:cubicBezTo>
                        <a:cubicBezTo>
                          <a:pt x="168048" y="99667"/>
                          <a:pt x="149822" y="112755"/>
                          <a:pt x="136803" y="104902"/>
                        </a:cubicBezTo>
                        <a:cubicBezTo>
                          <a:pt x="136803" y="104902"/>
                          <a:pt x="136803" y="104902"/>
                          <a:pt x="33890" y="2598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50" name="TextBox 49"/>
                <p:cNvSpPr txBox="1"/>
                <p:nvPr/>
              </p:nvSpPr>
              <p:spPr>
                <a:xfrm>
                  <a:off x="3534638" y="2208019"/>
                  <a:ext cx="939360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꿀먹은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 </a:t>
                  </a:r>
                  <a:r>
                    <a:rPr lang="ko-KR" altLang="en-US" sz="11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벙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X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리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…</a:t>
                  </a:r>
                </a:p>
              </p:txBody>
            </p:sp>
          </p:grpSp>
          <p:grpSp>
            <p:nvGrpSpPr>
              <p:cNvPr id="53" name="그룹 52"/>
              <p:cNvGrpSpPr/>
              <p:nvPr/>
            </p:nvGrpSpPr>
            <p:grpSpPr>
              <a:xfrm>
                <a:off x="2730500" y="3839047"/>
                <a:ext cx="969554" cy="266645"/>
                <a:chOff x="3694495" y="2152191"/>
                <a:chExt cx="969554" cy="266645"/>
              </a:xfrm>
            </p:grpSpPr>
            <p:grpSp>
              <p:nvGrpSpPr>
                <p:cNvPr id="54" name="그룹 53"/>
                <p:cNvGrpSpPr/>
                <p:nvPr/>
              </p:nvGrpSpPr>
              <p:grpSpPr>
                <a:xfrm>
                  <a:off x="3694495" y="2152191"/>
                  <a:ext cx="969554" cy="266645"/>
                  <a:chOff x="3694495" y="2152191"/>
                  <a:chExt cx="969554" cy="266645"/>
                </a:xfrm>
              </p:grpSpPr>
              <p:sp>
                <p:nvSpPr>
                  <p:cNvPr id="56" name="모서리가 둥근 직사각형 55"/>
                  <p:cNvSpPr/>
                  <p:nvPr/>
                </p:nvSpPr>
                <p:spPr>
                  <a:xfrm>
                    <a:off x="3694495" y="2152191"/>
                    <a:ext cx="865600" cy="266645"/>
                  </a:xfrm>
                  <a:prstGeom prst="roundRect">
                    <a:avLst/>
                  </a:pr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자유형 56"/>
                  <p:cNvSpPr/>
                  <p:nvPr/>
                </p:nvSpPr>
                <p:spPr>
                  <a:xfrm rot="5400000" flipV="1">
                    <a:off x="4529366" y="2240595"/>
                    <a:ext cx="162117" cy="107249"/>
                  </a:xfrm>
                  <a:custGeom>
                    <a:avLst/>
                    <a:gdLst>
                      <a:gd name="connsiteX0" fmla="*/ 0 w 162117"/>
                      <a:gd name="connsiteY0" fmla="*/ 0 h 107249"/>
                      <a:gd name="connsiteX1" fmla="*/ 124124 w 162117"/>
                      <a:gd name="connsiteY1" fmla="*/ 0 h 107249"/>
                      <a:gd name="connsiteX2" fmla="*/ 136152 w 162117"/>
                      <a:gd name="connsiteY2" fmla="*/ 27966 h 107249"/>
                      <a:gd name="connsiteX3" fmla="*/ 160237 w 162117"/>
                      <a:gd name="connsiteY3" fmla="*/ 83960 h 107249"/>
                      <a:gd name="connsiteX4" fmla="*/ 136803 w 162117"/>
                      <a:gd name="connsiteY4" fmla="*/ 104902 h 107249"/>
                      <a:gd name="connsiteX5" fmla="*/ 33890 w 162117"/>
                      <a:gd name="connsiteY5" fmla="*/ 25987 h 107249"/>
                      <a:gd name="connsiteX6" fmla="*/ 0 w 162117"/>
                      <a:gd name="connsiteY6" fmla="*/ 0 h 10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117" h="107249">
                        <a:moveTo>
                          <a:pt x="0" y="0"/>
                        </a:moveTo>
                        <a:lnTo>
                          <a:pt x="124124" y="0"/>
                        </a:lnTo>
                        <a:lnTo>
                          <a:pt x="136152" y="27966"/>
                        </a:lnTo>
                        <a:cubicBezTo>
                          <a:pt x="142011" y="41586"/>
                          <a:pt x="149822" y="59746"/>
                          <a:pt x="160237" y="83960"/>
                        </a:cubicBezTo>
                        <a:cubicBezTo>
                          <a:pt x="168048" y="99667"/>
                          <a:pt x="149822" y="112755"/>
                          <a:pt x="136803" y="104902"/>
                        </a:cubicBezTo>
                        <a:cubicBezTo>
                          <a:pt x="136803" y="104902"/>
                          <a:pt x="136803" y="104902"/>
                          <a:pt x="33890" y="2598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791807" y="2208019"/>
                  <a:ext cx="674865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덜떨어진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 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X</a:t>
                  </a:r>
                </a:p>
              </p:txBody>
            </p:sp>
          </p:grpSp>
          <p:grpSp>
            <p:nvGrpSpPr>
              <p:cNvPr id="58" name="그룹 57"/>
              <p:cNvGrpSpPr/>
              <p:nvPr/>
            </p:nvGrpSpPr>
            <p:grpSpPr>
              <a:xfrm flipH="1" flipV="1">
                <a:off x="4899169" y="2938264"/>
                <a:ext cx="1174606" cy="354456"/>
                <a:chOff x="3385491" y="2064381"/>
                <a:chExt cx="1174606" cy="354456"/>
              </a:xfrm>
            </p:grpSpPr>
            <p:grpSp>
              <p:nvGrpSpPr>
                <p:cNvPr id="59" name="그룹 58"/>
                <p:cNvGrpSpPr/>
                <p:nvPr/>
              </p:nvGrpSpPr>
              <p:grpSpPr>
                <a:xfrm>
                  <a:off x="3385491" y="2064381"/>
                  <a:ext cx="1174606" cy="354456"/>
                  <a:chOff x="3385491" y="2064381"/>
                  <a:chExt cx="1174606" cy="354456"/>
                </a:xfrm>
              </p:grpSpPr>
              <p:sp>
                <p:nvSpPr>
                  <p:cNvPr id="61" name="모서리가 둥근 직사각형 60"/>
                  <p:cNvSpPr/>
                  <p:nvPr/>
                </p:nvSpPr>
                <p:spPr>
                  <a:xfrm>
                    <a:off x="3385491" y="2152192"/>
                    <a:ext cx="1174606" cy="266645"/>
                  </a:xfrm>
                  <a:prstGeom prst="roundRect">
                    <a:avLst/>
                  </a:pr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자유형 61"/>
                  <p:cNvSpPr/>
                  <p:nvPr/>
                </p:nvSpPr>
                <p:spPr>
                  <a:xfrm flipV="1">
                    <a:off x="4343629" y="2064381"/>
                    <a:ext cx="162117" cy="107249"/>
                  </a:xfrm>
                  <a:custGeom>
                    <a:avLst/>
                    <a:gdLst>
                      <a:gd name="connsiteX0" fmla="*/ 0 w 162117"/>
                      <a:gd name="connsiteY0" fmla="*/ 0 h 107249"/>
                      <a:gd name="connsiteX1" fmla="*/ 124124 w 162117"/>
                      <a:gd name="connsiteY1" fmla="*/ 0 h 107249"/>
                      <a:gd name="connsiteX2" fmla="*/ 136152 w 162117"/>
                      <a:gd name="connsiteY2" fmla="*/ 27966 h 107249"/>
                      <a:gd name="connsiteX3" fmla="*/ 160237 w 162117"/>
                      <a:gd name="connsiteY3" fmla="*/ 83960 h 107249"/>
                      <a:gd name="connsiteX4" fmla="*/ 136803 w 162117"/>
                      <a:gd name="connsiteY4" fmla="*/ 104902 h 107249"/>
                      <a:gd name="connsiteX5" fmla="*/ 33890 w 162117"/>
                      <a:gd name="connsiteY5" fmla="*/ 25987 h 107249"/>
                      <a:gd name="connsiteX6" fmla="*/ 0 w 162117"/>
                      <a:gd name="connsiteY6" fmla="*/ 0 h 10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117" h="107249">
                        <a:moveTo>
                          <a:pt x="0" y="0"/>
                        </a:moveTo>
                        <a:lnTo>
                          <a:pt x="124124" y="0"/>
                        </a:lnTo>
                        <a:lnTo>
                          <a:pt x="136152" y="27966"/>
                        </a:lnTo>
                        <a:cubicBezTo>
                          <a:pt x="142011" y="41586"/>
                          <a:pt x="149822" y="59746"/>
                          <a:pt x="160237" y="83960"/>
                        </a:cubicBezTo>
                        <a:cubicBezTo>
                          <a:pt x="168048" y="99667"/>
                          <a:pt x="149822" y="112755"/>
                          <a:pt x="136803" y="104902"/>
                        </a:cubicBezTo>
                        <a:cubicBezTo>
                          <a:pt x="136803" y="104902"/>
                          <a:pt x="136803" y="104902"/>
                          <a:pt x="33890" y="2598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60" name="TextBox 59"/>
                <p:cNvSpPr txBox="1"/>
                <p:nvPr/>
              </p:nvSpPr>
              <p:spPr>
                <a:xfrm flipV="1">
                  <a:off x="3452885" y="2188967"/>
                  <a:ext cx="1021113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정신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XX, 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저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X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아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…</a:t>
                  </a:r>
                </a:p>
              </p:txBody>
            </p:sp>
          </p:grpSp>
          <p:sp>
            <p:nvSpPr>
              <p:cNvPr id="2" name="직사각형 1"/>
              <p:cNvSpPr/>
              <p:nvPr/>
            </p:nvSpPr>
            <p:spPr>
              <a:xfrm>
                <a:off x="8648700" y="2000315"/>
                <a:ext cx="2039774" cy="236139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 flipH="1">
                <a:off x="6353706" y="3392974"/>
                <a:ext cx="74219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3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저</a:t>
                </a:r>
                <a:r>
                  <a:rPr lang="en-US" altLang="ko-KR" sz="3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X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flipH="1">
                <a:off x="5032291" y="3373709"/>
                <a:ext cx="52738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6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벙</a:t>
                </a:r>
                <a:r>
                  <a:rPr lang="en-US" altLang="ko-KR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X</a:t>
                </a:r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리</a:t>
                </a:r>
                <a:endPara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alpha val="10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grpSp>
            <p:nvGrpSpPr>
              <p:cNvPr id="111" name="그룹 110"/>
              <p:cNvGrpSpPr/>
              <p:nvPr/>
            </p:nvGrpSpPr>
            <p:grpSpPr>
              <a:xfrm>
                <a:off x="3826191" y="3015667"/>
                <a:ext cx="1018219" cy="1346043"/>
                <a:chOff x="4287838" y="2607418"/>
                <a:chExt cx="1274762" cy="1685182"/>
              </a:xfrm>
            </p:grpSpPr>
            <p:sp>
              <p:nvSpPr>
                <p:cNvPr id="112" name="Freeform 18"/>
                <p:cNvSpPr>
                  <a:spLocks noEditPoints="1"/>
                </p:cNvSpPr>
                <p:nvPr/>
              </p:nvSpPr>
              <p:spPr bwMode="auto">
                <a:xfrm>
                  <a:off x="4303622" y="2607418"/>
                  <a:ext cx="1242806" cy="1302354"/>
                </a:xfrm>
                <a:custGeom>
                  <a:avLst/>
                  <a:gdLst>
                    <a:gd name="T0" fmla="*/ 2176 w 2388"/>
                    <a:gd name="T1" fmla="*/ 1666 h 2502"/>
                    <a:gd name="T2" fmla="*/ 2388 w 2388"/>
                    <a:gd name="T3" fmla="*/ 1455 h 2502"/>
                    <a:gd name="T4" fmla="*/ 2388 w 2388"/>
                    <a:gd name="T5" fmla="*/ 1221 h 2502"/>
                    <a:gd name="T6" fmla="*/ 2277 w 2388"/>
                    <a:gd name="T7" fmla="*/ 1035 h 2502"/>
                    <a:gd name="T8" fmla="*/ 1990 w 2388"/>
                    <a:gd name="T9" fmla="*/ 267 h 2502"/>
                    <a:gd name="T10" fmla="*/ 1194 w 2388"/>
                    <a:gd name="T11" fmla="*/ 0 h 2502"/>
                    <a:gd name="T12" fmla="*/ 398 w 2388"/>
                    <a:gd name="T13" fmla="*/ 267 h 2502"/>
                    <a:gd name="T14" fmla="*/ 111 w 2388"/>
                    <a:gd name="T15" fmla="*/ 1035 h 2502"/>
                    <a:gd name="T16" fmla="*/ 0 w 2388"/>
                    <a:gd name="T17" fmla="*/ 1221 h 2502"/>
                    <a:gd name="T18" fmla="*/ 0 w 2388"/>
                    <a:gd name="T19" fmla="*/ 1455 h 2502"/>
                    <a:gd name="T20" fmla="*/ 212 w 2388"/>
                    <a:gd name="T21" fmla="*/ 1666 h 2502"/>
                    <a:gd name="T22" fmla="*/ 360 w 2388"/>
                    <a:gd name="T23" fmla="*/ 1666 h 2502"/>
                    <a:gd name="T24" fmla="*/ 360 w 2388"/>
                    <a:gd name="T25" fmla="*/ 1652 h 2502"/>
                    <a:gd name="T26" fmla="*/ 409 w 2388"/>
                    <a:gd name="T27" fmla="*/ 1770 h 2502"/>
                    <a:gd name="T28" fmla="*/ 370 w 2388"/>
                    <a:gd name="T29" fmla="*/ 1919 h 2502"/>
                    <a:gd name="T30" fmla="*/ 137 w 2388"/>
                    <a:gd name="T31" fmla="*/ 2057 h 2502"/>
                    <a:gd name="T32" fmla="*/ 280 w 2388"/>
                    <a:gd name="T33" fmla="*/ 2082 h 2502"/>
                    <a:gd name="T34" fmla="*/ 28 w 2388"/>
                    <a:gd name="T35" fmla="*/ 2261 h 2502"/>
                    <a:gd name="T36" fmla="*/ 1025 w 2388"/>
                    <a:gd name="T37" fmla="*/ 2319 h 2502"/>
                    <a:gd name="T38" fmla="*/ 1194 w 2388"/>
                    <a:gd name="T39" fmla="*/ 2345 h 2502"/>
                    <a:gd name="T40" fmla="*/ 1363 w 2388"/>
                    <a:gd name="T41" fmla="*/ 2319 h 2502"/>
                    <a:gd name="T42" fmla="*/ 2360 w 2388"/>
                    <a:gd name="T43" fmla="*/ 2261 h 2502"/>
                    <a:gd name="T44" fmla="*/ 2112 w 2388"/>
                    <a:gd name="T45" fmla="*/ 2087 h 2502"/>
                    <a:gd name="T46" fmla="*/ 2289 w 2388"/>
                    <a:gd name="T47" fmla="*/ 2065 h 2502"/>
                    <a:gd name="T48" fmla="*/ 1999 w 2388"/>
                    <a:gd name="T49" fmla="*/ 1862 h 2502"/>
                    <a:gd name="T50" fmla="*/ 1979 w 2388"/>
                    <a:gd name="T51" fmla="*/ 1770 h 2502"/>
                    <a:gd name="T52" fmla="*/ 2028 w 2388"/>
                    <a:gd name="T53" fmla="*/ 1652 h 2502"/>
                    <a:gd name="T54" fmla="*/ 2028 w 2388"/>
                    <a:gd name="T55" fmla="*/ 1666 h 2502"/>
                    <a:gd name="T56" fmla="*/ 2176 w 2388"/>
                    <a:gd name="T57" fmla="*/ 1666 h 2502"/>
                    <a:gd name="T58" fmla="*/ 1194 w 2388"/>
                    <a:gd name="T59" fmla="*/ 2197 h 2502"/>
                    <a:gd name="T60" fmla="*/ 609 w 2388"/>
                    <a:gd name="T61" fmla="*/ 1822 h 2502"/>
                    <a:gd name="T62" fmla="*/ 980 w 2388"/>
                    <a:gd name="T63" fmla="*/ 1905 h 2502"/>
                    <a:gd name="T64" fmla="*/ 1172 w 2388"/>
                    <a:gd name="T65" fmla="*/ 1998 h 2502"/>
                    <a:gd name="T66" fmla="*/ 1378 w 2388"/>
                    <a:gd name="T67" fmla="*/ 1852 h 2502"/>
                    <a:gd name="T68" fmla="*/ 1172 w 2388"/>
                    <a:gd name="T69" fmla="*/ 1706 h 2502"/>
                    <a:gd name="T70" fmla="*/ 984 w 2388"/>
                    <a:gd name="T71" fmla="*/ 1793 h 2502"/>
                    <a:gd name="T72" fmla="*/ 498 w 2388"/>
                    <a:gd name="T73" fmla="*/ 1599 h 2502"/>
                    <a:gd name="T74" fmla="*/ 448 w 2388"/>
                    <a:gd name="T75" fmla="*/ 1291 h 2502"/>
                    <a:gd name="T76" fmla="*/ 451 w 2388"/>
                    <a:gd name="T77" fmla="*/ 1201 h 2502"/>
                    <a:gd name="T78" fmla="*/ 856 w 2388"/>
                    <a:gd name="T79" fmla="*/ 695 h 2502"/>
                    <a:gd name="T80" fmla="*/ 1037 w 2388"/>
                    <a:gd name="T81" fmla="*/ 868 h 2502"/>
                    <a:gd name="T82" fmla="*/ 1037 w 2388"/>
                    <a:gd name="T83" fmla="*/ 868 h 2502"/>
                    <a:gd name="T84" fmla="*/ 1523 w 2388"/>
                    <a:gd name="T85" fmla="*/ 1091 h 2502"/>
                    <a:gd name="T86" fmla="*/ 1442 w 2388"/>
                    <a:gd name="T87" fmla="*/ 959 h 2502"/>
                    <a:gd name="T88" fmla="*/ 1933 w 2388"/>
                    <a:gd name="T89" fmla="*/ 1135 h 2502"/>
                    <a:gd name="T90" fmla="*/ 1940 w 2388"/>
                    <a:gd name="T91" fmla="*/ 1291 h 2502"/>
                    <a:gd name="T92" fmla="*/ 1194 w 2388"/>
                    <a:gd name="T93" fmla="*/ 2197 h 2502"/>
                    <a:gd name="T94" fmla="*/ 1880 w 2388"/>
                    <a:gd name="T95" fmla="*/ 532 h 2502"/>
                    <a:gd name="T96" fmla="*/ 1194 w 2388"/>
                    <a:gd name="T97" fmla="*/ 236 h 2502"/>
                    <a:gd name="T98" fmla="*/ 508 w 2388"/>
                    <a:gd name="T99" fmla="*/ 532 h 2502"/>
                    <a:gd name="T100" fmla="*/ 320 w 2388"/>
                    <a:gd name="T101" fmla="*/ 1010 h 2502"/>
                    <a:gd name="T102" fmla="*/ 238 w 2388"/>
                    <a:gd name="T103" fmla="*/ 1010 h 2502"/>
                    <a:gd name="T104" fmla="*/ 1194 w 2388"/>
                    <a:gd name="T105" fmla="*/ 127 h 2502"/>
                    <a:gd name="T106" fmla="*/ 2150 w 2388"/>
                    <a:gd name="T107" fmla="*/ 1010 h 2502"/>
                    <a:gd name="T108" fmla="*/ 2068 w 2388"/>
                    <a:gd name="T109" fmla="*/ 1010 h 2502"/>
                    <a:gd name="T110" fmla="*/ 1880 w 2388"/>
                    <a:gd name="T111" fmla="*/ 532 h 2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388" h="2502">
                      <a:moveTo>
                        <a:pt x="2176" y="1666"/>
                      </a:moveTo>
                      <a:cubicBezTo>
                        <a:pt x="2293" y="1666"/>
                        <a:pt x="2388" y="1572"/>
                        <a:pt x="2388" y="1455"/>
                      </a:cubicBezTo>
                      <a:cubicBezTo>
                        <a:pt x="2388" y="1221"/>
                        <a:pt x="2388" y="1221"/>
                        <a:pt x="2388" y="1221"/>
                      </a:cubicBezTo>
                      <a:cubicBezTo>
                        <a:pt x="2388" y="1141"/>
                        <a:pt x="2343" y="1071"/>
                        <a:pt x="2277" y="1035"/>
                      </a:cubicBezTo>
                      <a:cubicBezTo>
                        <a:pt x="2275" y="704"/>
                        <a:pt x="2179" y="446"/>
                        <a:pt x="1990" y="267"/>
                      </a:cubicBezTo>
                      <a:cubicBezTo>
                        <a:pt x="1803" y="90"/>
                        <a:pt x="1535" y="0"/>
                        <a:pt x="1194" y="0"/>
                      </a:cubicBezTo>
                      <a:cubicBezTo>
                        <a:pt x="853" y="0"/>
                        <a:pt x="585" y="90"/>
                        <a:pt x="398" y="267"/>
                      </a:cubicBezTo>
                      <a:cubicBezTo>
                        <a:pt x="209" y="446"/>
                        <a:pt x="113" y="704"/>
                        <a:pt x="111" y="1035"/>
                      </a:cubicBezTo>
                      <a:cubicBezTo>
                        <a:pt x="45" y="1071"/>
                        <a:pt x="0" y="1141"/>
                        <a:pt x="0" y="1221"/>
                      </a:cubicBezTo>
                      <a:cubicBezTo>
                        <a:pt x="0" y="1455"/>
                        <a:pt x="0" y="1455"/>
                        <a:pt x="0" y="1455"/>
                      </a:cubicBezTo>
                      <a:cubicBezTo>
                        <a:pt x="0" y="1572"/>
                        <a:pt x="95" y="1666"/>
                        <a:pt x="212" y="1666"/>
                      </a:cubicBezTo>
                      <a:cubicBezTo>
                        <a:pt x="360" y="1666"/>
                        <a:pt x="360" y="1666"/>
                        <a:pt x="360" y="1666"/>
                      </a:cubicBezTo>
                      <a:cubicBezTo>
                        <a:pt x="360" y="1652"/>
                        <a:pt x="360" y="1652"/>
                        <a:pt x="360" y="1652"/>
                      </a:cubicBezTo>
                      <a:cubicBezTo>
                        <a:pt x="374" y="1693"/>
                        <a:pt x="391" y="1732"/>
                        <a:pt x="409" y="1770"/>
                      </a:cubicBezTo>
                      <a:cubicBezTo>
                        <a:pt x="404" y="1804"/>
                        <a:pt x="393" y="1859"/>
                        <a:pt x="370" y="1919"/>
                      </a:cubicBezTo>
                      <a:cubicBezTo>
                        <a:pt x="304" y="1980"/>
                        <a:pt x="209" y="2038"/>
                        <a:pt x="137" y="2057"/>
                      </a:cubicBezTo>
                      <a:cubicBezTo>
                        <a:pt x="180" y="2075"/>
                        <a:pt x="229" y="2084"/>
                        <a:pt x="280" y="2082"/>
                      </a:cubicBezTo>
                      <a:cubicBezTo>
                        <a:pt x="223" y="2155"/>
                        <a:pt x="143" y="2221"/>
                        <a:pt x="28" y="2261"/>
                      </a:cubicBezTo>
                      <a:cubicBezTo>
                        <a:pt x="290" y="2497"/>
                        <a:pt x="723" y="2502"/>
                        <a:pt x="1025" y="2319"/>
                      </a:cubicBezTo>
                      <a:cubicBezTo>
                        <a:pt x="1083" y="2336"/>
                        <a:pt x="1140" y="2345"/>
                        <a:pt x="1194" y="2345"/>
                      </a:cubicBezTo>
                      <a:cubicBezTo>
                        <a:pt x="1248" y="2345"/>
                        <a:pt x="1305" y="2336"/>
                        <a:pt x="1363" y="2319"/>
                      </a:cubicBezTo>
                      <a:cubicBezTo>
                        <a:pt x="1665" y="2502"/>
                        <a:pt x="2098" y="2497"/>
                        <a:pt x="2360" y="2261"/>
                      </a:cubicBezTo>
                      <a:cubicBezTo>
                        <a:pt x="2248" y="2222"/>
                        <a:pt x="2168" y="2158"/>
                        <a:pt x="2112" y="2087"/>
                      </a:cubicBezTo>
                      <a:cubicBezTo>
                        <a:pt x="2173" y="2096"/>
                        <a:pt x="2237" y="2087"/>
                        <a:pt x="2289" y="2065"/>
                      </a:cubicBezTo>
                      <a:cubicBezTo>
                        <a:pt x="2192" y="2039"/>
                        <a:pt x="2049" y="1940"/>
                        <a:pt x="1999" y="1862"/>
                      </a:cubicBezTo>
                      <a:cubicBezTo>
                        <a:pt x="1989" y="1825"/>
                        <a:pt x="1982" y="1793"/>
                        <a:pt x="1979" y="1770"/>
                      </a:cubicBezTo>
                      <a:cubicBezTo>
                        <a:pt x="1997" y="1732"/>
                        <a:pt x="2014" y="1693"/>
                        <a:pt x="2028" y="1652"/>
                      </a:cubicBezTo>
                      <a:cubicBezTo>
                        <a:pt x="2028" y="1666"/>
                        <a:pt x="2028" y="1666"/>
                        <a:pt x="2028" y="1666"/>
                      </a:cubicBezTo>
                      <a:lnTo>
                        <a:pt x="2176" y="1666"/>
                      </a:lnTo>
                      <a:close/>
                      <a:moveTo>
                        <a:pt x="1194" y="2197"/>
                      </a:moveTo>
                      <a:cubicBezTo>
                        <a:pt x="1033" y="2197"/>
                        <a:pt x="775" y="2067"/>
                        <a:pt x="609" y="1822"/>
                      </a:cubicBezTo>
                      <a:cubicBezTo>
                        <a:pt x="727" y="1877"/>
                        <a:pt x="860" y="1898"/>
                        <a:pt x="980" y="1905"/>
                      </a:cubicBezTo>
                      <a:cubicBezTo>
                        <a:pt x="1010" y="1960"/>
                        <a:pt x="1085" y="1998"/>
                        <a:pt x="1172" y="1998"/>
                      </a:cubicBezTo>
                      <a:cubicBezTo>
                        <a:pt x="1286" y="1998"/>
                        <a:pt x="1378" y="1933"/>
                        <a:pt x="1378" y="1852"/>
                      </a:cubicBezTo>
                      <a:cubicBezTo>
                        <a:pt x="1378" y="1772"/>
                        <a:pt x="1286" y="1706"/>
                        <a:pt x="1172" y="1706"/>
                      </a:cubicBezTo>
                      <a:cubicBezTo>
                        <a:pt x="1088" y="1706"/>
                        <a:pt x="1016" y="1742"/>
                        <a:pt x="984" y="1793"/>
                      </a:cubicBezTo>
                      <a:cubicBezTo>
                        <a:pt x="811" y="1782"/>
                        <a:pt x="616" y="1742"/>
                        <a:pt x="498" y="1599"/>
                      </a:cubicBezTo>
                      <a:cubicBezTo>
                        <a:pt x="467" y="1507"/>
                        <a:pt x="448" y="1404"/>
                        <a:pt x="448" y="1291"/>
                      </a:cubicBezTo>
                      <a:cubicBezTo>
                        <a:pt x="448" y="1260"/>
                        <a:pt x="449" y="1230"/>
                        <a:pt x="451" y="1201"/>
                      </a:cubicBezTo>
                      <a:cubicBezTo>
                        <a:pt x="661" y="1171"/>
                        <a:pt x="851" y="963"/>
                        <a:pt x="856" y="695"/>
                      </a:cubicBezTo>
                      <a:cubicBezTo>
                        <a:pt x="858" y="639"/>
                        <a:pt x="895" y="774"/>
                        <a:pt x="1037" y="868"/>
                      </a:cubicBezTo>
                      <a:cubicBezTo>
                        <a:pt x="1037" y="868"/>
                        <a:pt x="1037" y="868"/>
                        <a:pt x="1037" y="868"/>
                      </a:cubicBezTo>
                      <a:cubicBezTo>
                        <a:pt x="1126" y="969"/>
                        <a:pt x="1395" y="998"/>
                        <a:pt x="1523" y="1091"/>
                      </a:cubicBezTo>
                      <a:cubicBezTo>
                        <a:pt x="1507" y="1032"/>
                        <a:pt x="1477" y="990"/>
                        <a:pt x="1442" y="959"/>
                      </a:cubicBezTo>
                      <a:cubicBezTo>
                        <a:pt x="1662" y="982"/>
                        <a:pt x="1837" y="1048"/>
                        <a:pt x="1933" y="1135"/>
                      </a:cubicBezTo>
                      <a:cubicBezTo>
                        <a:pt x="1937" y="1185"/>
                        <a:pt x="1940" y="1236"/>
                        <a:pt x="1940" y="1291"/>
                      </a:cubicBezTo>
                      <a:cubicBezTo>
                        <a:pt x="1940" y="1877"/>
                        <a:pt x="1447" y="2197"/>
                        <a:pt x="1194" y="2197"/>
                      </a:cubicBezTo>
                      <a:close/>
                      <a:moveTo>
                        <a:pt x="1880" y="532"/>
                      </a:moveTo>
                      <a:cubicBezTo>
                        <a:pt x="1727" y="336"/>
                        <a:pt x="1497" y="236"/>
                        <a:pt x="1194" y="236"/>
                      </a:cubicBezTo>
                      <a:cubicBezTo>
                        <a:pt x="891" y="236"/>
                        <a:pt x="661" y="336"/>
                        <a:pt x="508" y="532"/>
                      </a:cubicBezTo>
                      <a:cubicBezTo>
                        <a:pt x="413" y="655"/>
                        <a:pt x="350" y="815"/>
                        <a:pt x="320" y="1010"/>
                      </a:cubicBezTo>
                      <a:cubicBezTo>
                        <a:pt x="238" y="1010"/>
                        <a:pt x="238" y="1010"/>
                        <a:pt x="238" y="1010"/>
                      </a:cubicBezTo>
                      <a:cubicBezTo>
                        <a:pt x="252" y="432"/>
                        <a:pt x="581" y="127"/>
                        <a:pt x="1194" y="127"/>
                      </a:cubicBezTo>
                      <a:cubicBezTo>
                        <a:pt x="1807" y="127"/>
                        <a:pt x="2136" y="432"/>
                        <a:pt x="2150" y="1010"/>
                      </a:cubicBezTo>
                      <a:cubicBezTo>
                        <a:pt x="2068" y="1010"/>
                        <a:pt x="2068" y="1010"/>
                        <a:pt x="2068" y="1010"/>
                      </a:cubicBezTo>
                      <a:cubicBezTo>
                        <a:pt x="2038" y="815"/>
                        <a:pt x="1975" y="655"/>
                        <a:pt x="1880" y="532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13" name="Freeform 5"/>
                <p:cNvSpPr>
                  <a:spLocks/>
                </p:cNvSpPr>
                <p:nvPr/>
              </p:nvSpPr>
              <p:spPr bwMode="auto">
                <a:xfrm>
                  <a:off x="4287838" y="3890963"/>
                  <a:ext cx="1274762" cy="401637"/>
                </a:xfrm>
                <a:custGeom>
                  <a:avLst/>
                  <a:gdLst>
                    <a:gd name="T0" fmla="*/ 433 w 438"/>
                    <a:gd name="T1" fmla="*/ 97 h 136"/>
                    <a:gd name="T2" fmla="*/ 424 w 438"/>
                    <a:gd name="T3" fmla="*/ 68 h 136"/>
                    <a:gd name="T4" fmla="*/ 413 w 438"/>
                    <a:gd name="T5" fmla="*/ 55 h 136"/>
                    <a:gd name="T6" fmla="*/ 294 w 438"/>
                    <a:gd name="T7" fmla="*/ 1 h 136"/>
                    <a:gd name="T8" fmla="*/ 283 w 438"/>
                    <a:gd name="T9" fmla="*/ 5 h 136"/>
                    <a:gd name="T10" fmla="*/ 154 w 438"/>
                    <a:gd name="T11" fmla="*/ 5 h 136"/>
                    <a:gd name="T12" fmla="*/ 144 w 438"/>
                    <a:gd name="T13" fmla="*/ 1 h 136"/>
                    <a:gd name="T14" fmla="*/ 25 w 438"/>
                    <a:gd name="T15" fmla="*/ 55 h 136"/>
                    <a:gd name="T16" fmla="*/ 14 w 438"/>
                    <a:gd name="T17" fmla="*/ 68 h 136"/>
                    <a:gd name="T18" fmla="*/ 4 w 438"/>
                    <a:gd name="T19" fmla="*/ 97 h 136"/>
                    <a:gd name="T20" fmla="*/ 0 w 438"/>
                    <a:gd name="T21" fmla="*/ 132 h 136"/>
                    <a:gd name="T22" fmla="*/ 9 w 438"/>
                    <a:gd name="T23" fmla="*/ 136 h 136"/>
                    <a:gd name="T24" fmla="*/ 429 w 438"/>
                    <a:gd name="T25" fmla="*/ 136 h 136"/>
                    <a:gd name="T26" fmla="*/ 438 w 438"/>
                    <a:gd name="T27" fmla="*/ 132 h 136"/>
                    <a:gd name="T28" fmla="*/ 433 w 438"/>
                    <a:gd name="T29" fmla="*/ 9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8" h="136">
                      <a:moveTo>
                        <a:pt x="433" y="97"/>
                      </a:moveTo>
                      <a:cubicBezTo>
                        <a:pt x="432" y="86"/>
                        <a:pt x="428" y="76"/>
                        <a:pt x="424" y="68"/>
                      </a:cubicBezTo>
                      <a:cubicBezTo>
                        <a:pt x="421" y="63"/>
                        <a:pt x="417" y="59"/>
                        <a:pt x="413" y="55"/>
                      </a:cubicBezTo>
                      <a:cubicBezTo>
                        <a:pt x="376" y="14"/>
                        <a:pt x="298" y="1"/>
                        <a:pt x="294" y="1"/>
                      </a:cubicBezTo>
                      <a:cubicBezTo>
                        <a:pt x="290" y="0"/>
                        <a:pt x="286" y="2"/>
                        <a:pt x="283" y="5"/>
                      </a:cubicBezTo>
                      <a:cubicBezTo>
                        <a:pt x="255" y="62"/>
                        <a:pt x="183" y="62"/>
                        <a:pt x="154" y="5"/>
                      </a:cubicBezTo>
                      <a:cubicBezTo>
                        <a:pt x="152" y="2"/>
                        <a:pt x="148" y="0"/>
                        <a:pt x="144" y="1"/>
                      </a:cubicBezTo>
                      <a:cubicBezTo>
                        <a:pt x="140" y="1"/>
                        <a:pt x="63" y="14"/>
                        <a:pt x="25" y="55"/>
                      </a:cubicBezTo>
                      <a:cubicBezTo>
                        <a:pt x="21" y="59"/>
                        <a:pt x="17" y="63"/>
                        <a:pt x="14" y="68"/>
                      </a:cubicBezTo>
                      <a:cubicBezTo>
                        <a:pt x="9" y="76"/>
                        <a:pt x="6" y="86"/>
                        <a:pt x="4" y="97"/>
                      </a:cubicBezTo>
                      <a:cubicBezTo>
                        <a:pt x="3" y="108"/>
                        <a:pt x="1" y="120"/>
                        <a:pt x="0" y="132"/>
                      </a:cubicBezTo>
                      <a:cubicBezTo>
                        <a:pt x="2" y="134"/>
                        <a:pt x="5" y="136"/>
                        <a:pt x="9" y="136"/>
                      </a:cubicBezTo>
                      <a:cubicBezTo>
                        <a:pt x="429" y="136"/>
                        <a:pt x="429" y="136"/>
                        <a:pt x="429" y="136"/>
                      </a:cubicBezTo>
                      <a:cubicBezTo>
                        <a:pt x="433" y="136"/>
                        <a:pt x="436" y="135"/>
                        <a:pt x="438" y="132"/>
                      </a:cubicBezTo>
                      <a:cubicBezTo>
                        <a:pt x="436" y="120"/>
                        <a:pt x="435" y="108"/>
                        <a:pt x="433" y="97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  <p:sp>
            <p:nvSpPr>
              <p:cNvPr id="114" name="TextBox 113"/>
              <p:cNvSpPr txBox="1"/>
              <p:nvPr/>
            </p:nvSpPr>
            <p:spPr>
              <a:xfrm flipH="1">
                <a:off x="6341950" y="3100956"/>
                <a:ext cx="226024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바</a:t>
                </a:r>
                <a:r>
                  <a:rPr lang="en-US" altLang="ko-KR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X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 flipH="1">
                <a:off x="5211879" y="3810710"/>
                <a:ext cx="360676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멍</a:t>
                </a:r>
                <a:r>
                  <a:rPr lang="en-US" altLang="ko-KR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X</a:t>
                </a:r>
                <a:r>
                  <a:rPr lang="ko-KR" altLang="en-US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이</a:t>
                </a:r>
                <a:endPara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alpha val="10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 flipH="1">
                <a:off x="6839481" y="2907199"/>
                <a:ext cx="132728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3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ㅋㅋㅋ</a:t>
                </a:r>
                <a:endParaRPr lang="en-US" altLang="ko-KR" sz="3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alpha val="10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 flipH="1">
                <a:off x="6972158" y="3962279"/>
                <a:ext cx="4424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8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ㅎㅎ</a:t>
                </a:r>
                <a:endParaRPr lang="en-US" altLang="ko-KR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alpha val="10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grpSp>
            <p:nvGrpSpPr>
              <p:cNvPr id="37" name="그룹 36"/>
              <p:cNvGrpSpPr/>
              <p:nvPr/>
            </p:nvGrpSpPr>
            <p:grpSpPr>
              <a:xfrm>
                <a:off x="8771874" y="4005987"/>
                <a:ext cx="1322281" cy="138499"/>
                <a:chOff x="8276574" y="4005987"/>
                <a:chExt cx="1322281" cy="138499"/>
              </a:xfrm>
            </p:grpSpPr>
            <p:sp>
              <p:nvSpPr>
                <p:cNvPr id="104" name="직사각형 103"/>
                <p:cNvSpPr/>
                <p:nvPr/>
              </p:nvSpPr>
              <p:spPr>
                <a:xfrm>
                  <a:off x="8486371" y="4005987"/>
                  <a:ext cx="1112484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니가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 여기에 왜 나와 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XX</a:t>
                  </a:r>
                </a:p>
              </p:txBody>
            </p:sp>
            <p:grpSp>
              <p:nvGrpSpPr>
                <p:cNvPr id="31" name="그룹 30"/>
                <p:cNvGrpSpPr/>
                <p:nvPr/>
              </p:nvGrpSpPr>
              <p:grpSpPr>
                <a:xfrm>
                  <a:off x="8276574" y="4011235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29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30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6" name="그룹 35"/>
              <p:cNvGrpSpPr/>
              <p:nvPr/>
            </p:nvGrpSpPr>
            <p:grpSpPr>
              <a:xfrm>
                <a:off x="8768723" y="3660664"/>
                <a:ext cx="1737404" cy="138499"/>
                <a:chOff x="8273423" y="3596655"/>
                <a:chExt cx="1737404" cy="138499"/>
              </a:xfrm>
            </p:grpSpPr>
            <p:sp>
              <p:nvSpPr>
                <p:cNvPr id="92" name="직사각형 91"/>
                <p:cNvSpPr/>
                <p:nvPr/>
              </p:nvSpPr>
              <p:spPr>
                <a:xfrm>
                  <a:off x="8486371" y="3596655"/>
                  <a:ext cx="1524456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사회적 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지위가 된다고 생각하냐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?</a:t>
                  </a:r>
                </a:p>
              </p:txBody>
            </p:sp>
            <p:grpSp>
              <p:nvGrpSpPr>
                <p:cNvPr id="119" name="그룹 118"/>
                <p:cNvGrpSpPr/>
                <p:nvPr/>
              </p:nvGrpSpPr>
              <p:grpSpPr>
                <a:xfrm>
                  <a:off x="8273423" y="3601903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20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21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2" name="그룹 31"/>
              <p:cNvGrpSpPr/>
              <p:nvPr/>
            </p:nvGrpSpPr>
            <p:grpSpPr>
              <a:xfrm>
                <a:off x="8768723" y="3315343"/>
                <a:ext cx="1088188" cy="138499"/>
                <a:chOff x="8273423" y="3163300"/>
                <a:chExt cx="1088188" cy="138499"/>
              </a:xfrm>
            </p:grpSpPr>
            <p:sp>
              <p:nvSpPr>
                <p:cNvPr id="88" name="직사각형 87"/>
                <p:cNvSpPr/>
                <p:nvPr/>
              </p:nvSpPr>
              <p:spPr>
                <a:xfrm>
                  <a:off x="8486371" y="3163300"/>
                  <a:ext cx="875240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이상하게 생겼어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…</a:t>
                  </a:r>
                </a:p>
              </p:txBody>
            </p:sp>
            <p:grpSp>
              <p:nvGrpSpPr>
                <p:cNvPr id="122" name="그룹 121"/>
                <p:cNvGrpSpPr/>
                <p:nvPr/>
              </p:nvGrpSpPr>
              <p:grpSpPr>
                <a:xfrm>
                  <a:off x="8273423" y="3168548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23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24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3" name="그룹 32"/>
              <p:cNvGrpSpPr/>
              <p:nvPr/>
            </p:nvGrpSpPr>
            <p:grpSpPr>
              <a:xfrm>
                <a:off x="8768723" y="2970022"/>
                <a:ext cx="985595" cy="138499"/>
                <a:chOff x="8273423" y="2786199"/>
                <a:chExt cx="985595" cy="138499"/>
              </a:xfrm>
            </p:grpSpPr>
            <p:sp>
              <p:nvSpPr>
                <p:cNvPr id="80" name="직사각형 79"/>
                <p:cNvSpPr/>
                <p:nvPr/>
              </p:nvSpPr>
              <p:spPr>
                <a:xfrm>
                  <a:off x="8486371" y="2786199"/>
                  <a:ext cx="772647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ㅋㅋㅋㅋ바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X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냐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?</a:t>
                  </a:r>
                </a:p>
              </p:txBody>
            </p:sp>
            <p:grpSp>
              <p:nvGrpSpPr>
                <p:cNvPr id="125" name="그룹 124"/>
                <p:cNvGrpSpPr/>
                <p:nvPr/>
              </p:nvGrpSpPr>
              <p:grpSpPr>
                <a:xfrm>
                  <a:off x="8273423" y="2791447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26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27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4" name="그룹 33"/>
              <p:cNvGrpSpPr/>
              <p:nvPr/>
            </p:nvGrpSpPr>
            <p:grpSpPr>
              <a:xfrm>
                <a:off x="8768723" y="2624701"/>
                <a:ext cx="1522602" cy="138499"/>
                <a:chOff x="8273423" y="2523679"/>
                <a:chExt cx="1522602" cy="138499"/>
              </a:xfrm>
            </p:grpSpPr>
            <p:sp>
              <p:nvSpPr>
                <p:cNvPr id="99" name="직사각형 98"/>
                <p:cNvSpPr/>
                <p:nvPr/>
              </p:nvSpPr>
              <p:spPr>
                <a:xfrm>
                  <a:off x="8486371" y="2523679"/>
                  <a:ext cx="1309654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en-US" altLang="ko-KR" sz="900" spc="-10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*&amp;^^%$$%$^&amp;**(&amp;*(&amp;_)(*)(*_)(</a:t>
                  </a:r>
                  <a:endParaRPr lang="en-US" altLang="ko-KR" sz="900" spc="-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endParaRPr>
                </a:p>
              </p:txBody>
            </p:sp>
            <p:grpSp>
              <p:nvGrpSpPr>
                <p:cNvPr id="129" name="그룹 128"/>
                <p:cNvGrpSpPr/>
                <p:nvPr/>
              </p:nvGrpSpPr>
              <p:grpSpPr>
                <a:xfrm>
                  <a:off x="8273423" y="2528927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30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31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5" name="그룹 34"/>
              <p:cNvGrpSpPr/>
              <p:nvPr/>
            </p:nvGrpSpPr>
            <p:grpSpPr>
              <a:xfrm>
                <a:off x="8768723" y="2279380"/>
                <a:ext cx="1030479" cy="138499"/>
                <a:chOff x="8273423" y="2279380"/>
                <a:chExt cx="1030479" cy="138499"/>
              </a:xfrm>
            </p:grpSpPr>
            <p:sp>
              <p:nvSpPr>
                <p:cNvPr id="118" name="직사각형 117"/>
                <p:cNvSpPr/>
                <p:nvPr/>
              </p:nvSpPr>
              <p:spPr>
                <a:xfrm>
                  <a:off x="8486371" y="2279380"/>
                  <a:ext cx="817531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정신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XX, 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저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X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아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…</a:t>
                  </a:r>
                </a:p>
              </p:txBody>
            </p:sp>
            <p:grpSp>
              <p:nvGrpSpPr>
                <p:cNvPr id="133" name="그룹 132"/>
                <p:cNvGrpSpPr/>
                <p:nvPr/>
              </p:nvGrpSpPr>
              <p:grpSpPr>
                <a:xfrm>
                  <a:off x="8273423" y="2284628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34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35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</p:grpSp>
      </p:grpSp>
      <p:pic>
        <p:nvPicPr>
          <p:cNvPr id="108" name="그림 10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9"/>
          <a:stretch/>
        </p:blipFill>
        <p:spPr>
          <a:xfrm>
            <a:off x="6433313" y="2613072"/>
            <a:ext cx="5758687" cy="4244927"/>
          </a:xfrm>
          <a:prstGeom prst="rect">
            <a:avLst/>
          </a:prstGeom>
        </p:spPr>
      </p:pic>
      <p:sp>
        <p:nvSpPr>
          <p:cNvPr id="267" name="직사각형 266"/>
          <p:cNvSpPr/>
          <p:nvPr/>
        </p:nvSpPr>
        <p:spPr>
          <a:xfrm>
            <a:off x="1572739" y="4936268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68" name="직사각형 267"/>
          <p:cNvSpPr/>
          <p:nvPr/>
        </p:nvSpPr>
        <p:spPr>
          <a:xfrm>
            <a:off x="1008227" y="5432135"/>
            <a:ext cx="8404545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장애인복지법 위반으로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만원의 벌금형 선고</a:t>
            </a:r>
          </a:p>
        </p:txBody>
      </p:sp>
      <p:grpSp>
        <p:nvGrpSpPr>
          <p:cNvPr id="270" name="그룹 269"/>
          <p:cNvGrpSpPr/>
          <p:nvPr/>
        </p:nvGrpSpPr>
        <p:grpSpPr>
          <a:xfrm>
            <a:off x="965581" y="4830851"/>
            <a:ext cx="526024" cy="448148"/>
            <a:chOff x="1138237" y="-800101"/>
            <a:chExt cx="9918701" cy="8450264"/>
          </a:xfrm>
        </p:grpSpPr>
        <p:sp>
          <p:nvSpPr>
            <p:cNvPr id="271" name="Freeform 6"/>
            <p:cNvSpPr>
              <a:spLocks/>
            </p:cNvSpPr>
            <p:nvPr/>
          </p:nvSpPr>
          <p:spPr bwMode="auto">
            <a:xfrm>
              <a:off x="1138237" y="1760539"/>
              <a:ext cx="3187699" cy="3251202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>
              <a:off x="2185989" y="5314946"/>
              <a:ext cx="1798635" cy="2335217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3" name="Freeform 8"/>
            <p:cNvSpPr>
              <a:spLocks/>
            </p:cNvSpPr>
            <p:nvPr/>
          </p:nvSpPr>
          <p:spPr bwMode="auto">
            <a:xfrm>
              <a:off x="10009186" y="1727202"/>
              <a:ext cx="1047752" cy="3062284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4" name="Freeform 9"/>
            <p:cNvSpPr>
              <a:spLocks/>
            </p:cNvSpPr>
            <p:nvPr/>
          </p:nvSpPr>
          <p:spPr bwMode="auto">
            <a:xfrm>
              <a:off x="4719630" y="-800101"/>
              <a:ext cx="4895843" cy="8361358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그림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77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직사각형 206"/>
          <p:cNvSpPr/>
          <p:nvPr/>
        </p:nvSpPr>
        <p:spPr>
          <a:xfrm>
            <a:off x="951163" y="5404488"/>
            <a:ext cx="9955608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217" name="그룹 216"/>
          <p:cNvGrpSpPr/>
          <p:nvPr/>
        </p:nvGrpSpPr>
        <p:grpSpPr>
          <a:xfrm>
            <a:off x="0" y="1866224"/>
            <a:ext cx="12192000" cy="2628000"/>
            <a:chOff x="0" y="1858084"/>
            <a:chExt cx="12192000" cy="2651036"/>
          </a:xfrm>
        </p:grpSpPr>
        <p:sp>
          <p:nvSpPr>
            <p:cNvPr id="218" name="오각형 217"/>
            <p:cNvSpPr/>
            <p:nvPr/>
          </p:nvSpPr>
          <p:spPr>
            <a:xfrm>
              <a:off x="0" y="1858084"/>
              <a:ext cx="4279900" cy="2651036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9" name="갈매기형 수장 218"/>
            <p:cNvSpPr/>
            <p:nvPr/>
          </p:nvSpPr>
          <p:spPr>
            <a:xfrm>
              <a:off x="3767536" y="1858084"/>
              <a:ext cx="4653754" cy="2651036"/>
            </a:xfrm>
            <a:prstGeom prst="chevron">
              <a:avLst>
                <a:gd name="adj" fmla="val 23269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grpSp>
          <p:nvGrpSpPr>
            <p:cNvPr id="220" name="그룹 219"/>
            <p:cNvGrpSpPr/>
            <p:nvPr/>
          </p:nvGrpSpPr>
          <p:grpSpPr>
            <a:xfrm>
              <a:off x="7918451" y="1858084"/>
              <a:ext cx="4273549" cy="2651036"/>
              <a:chOff x="7918451" y="1858084"/>
              <a:chExt cx="4273549" cy="2651036"/>
            </a:xfrm>
          </p:grpSpPr>
          <p:sp>
            <p:nvSpPr>
              <p:cNvPr id="221" name="갈매기형 수장 220"/>
              <p:cNvSpPr/>
              <p:nvPr/>
            </p:nvSpPr>
            <p:spPr>
              <a:xfrm>
                <a:off x="7918451" y="1858084"/>
                <a:ext cx="3847132" cy="2651036"/>
              </a:xfrm>
              <a:prstGeom prst="chevron">
                <a:avLst>
                  <a:gd name="adj" fmla="val 23269"/>
                </a:avLst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직사각형 221"/>
              <p:cNvSpPr/>
              <p:nvPr/>
            </p:nvSpPr>
            <p:spPr>
              <a:xfrm>
                <a:off x="9822536" y="1858084"/>
                <a:ext cx="2369464" cy="2651036"/>
              </a:xfrm>
              <a:prstGeom prst="rect">
                <a:avLst/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8" name="타원 7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48481" y="388054"/>
            <a:ext cx="4126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정서적 학대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5105400" y="742197"/>
            <a:ext cx="6864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직사각형 222"/>
          <p:cNvSpPr/>
          <p:nvPr/>
        </p:nvSpPr>
        <p:spPr>
          <a:xfrm>
            <a:off x="1466590" y="2076389"/>
            <a:ext cx="1561326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운행경로 문제로 다툼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4" name="직사각형 223"/>
          <p:cNvSpPr/>
          <p:nvPr/>
        </p:nvSpPr>
        <p:spPr>
          <a:xfrm>
            <a:off x="5501286" y="2095439"/>
            <a:ext cx="118942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운전기사가 위협</a:t>
            </a:r>
          </a:p>
        </p:txBody>
      </p:sp>
      <p:sp>
        <p:nvSpPr>
          <p:cNvPr id="225" name="직사각형 224"/>
          <p:cNvSpPr/>
          <p:nvPr/>
        </p:nvSpPr>
        <p:spPr>
          <a:xfrm>
            <a:off x="9297987" y="2095439"/>
            <a:ext cx="176971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강제로 중간에 내리게 함</a:t>
            </a:r>
          </a:p>
        </p:txBody>
      </p:sp>
      <p:sp>
        <p:nvSpPr>
          <p:cNvPr id="226" name="직사각형 225"/>
          <p:cNvSpPr/>
          <p:nvPr/>
        </p:nvSpPr>
        <p:spPr>
          <a:xfrm>
            <a:off x="1505430" y="1005025"/>
            <a:ext cx="983121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시각장애</a:t>
            </a:r>
            <a:r>
              <a:rPr lang="en-US" altLang="ko-KR" sz="12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는 장애인콜택시를 이용하는 중 운전기사 </a:t>
            </a:r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씨와 </a:t>
            </a:r>
            <a:r>
              <a:rPr lang="ko-KR" altLang="en-US" sz="1600" spc="-5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운행경로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문제로 다투었고</a:t>
            </a:r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B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“</a:t>
            </a:r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XX, 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내가 불친절 한 것인지</a:t>
            </a:r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b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손님이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XXX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인지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…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한마디만 더 하면 진짜 너 떨군다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…”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라고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위협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“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가라고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!”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라고 하며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씨를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도로 중간에 내리게 함</a:t>
            </a:r>
          </a:p>
        </p:txBody>
      </p:sp>
      <p:grpSp>
        <p:nvGrpSpPr>
          <p:cNvPr id="227" name="그룹 226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28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9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209" name="직사각형 208"/>
          <p:cNvSpPr/>
          <p:nvPr/>
        </p:nvSpPr>
        <p:spPr>
          <a:xfrm>
            <a:off x="1572739" y="4936268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212" name="그룹 211"/>
          <p:cNvGrpSpPr/>
          <p:nvPr/>
        </p:nvGrpSpPr>
        <p:grpSpPr>
          <a:xfrm>
            <a:off x="965581" y="4830851"/>
            <a:ext cx="526024" cy="448148"/>
            <a:chOff x="1138238" y="-800101"/>
            <a:chExt cx="9918700" cy="8450264"/>
          </a:xfrm>
        </p:grpSpPr>
        <p:sp>
          <p:nvSpPr>
            <p:cNvPr id="213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4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5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6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75" y="3218681"/>
            <a:ext cx="6382525" cy="3639319"/>
          </a:xfrm>
          <a:prstGeom prst="rect">
            <a:avLst/>
          </a:prstGeom>
        </p:spPr>
      </p:pic>
      <p:sp>
        <p:nvSpPr>
          <p:cNvPr id="210" name="직사각형 209"/>
          <p:cNvSpPr/>
          <p:nvPr/>
        </p:nvSpPr>
        <p:spPr>
          <a:xfrm>
            <a:off x="1008227" y="5432135"/>
            <a:ext cx="989854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운전기사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장애인복지법 위반으로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만원의 벌금형 선고</a:t>
            </a:r>
          </a:p>
        </p:txBody>
      </p:sp>
      <p:grpSp>
        <p:nvGrpSpPr>
          <p:cNvPr id="193" name="그룹 192"/>
          <p:cNvGrpSpPr/>
          <p:nvPr/>
        </p:nvGrpSpPr>
        <p:grpSpPr>
          <a:xfrm>
            <a:off x="1732533" y="2928904"/>
            <a:ext cx="629639" cy="626865"/>
            <a:chOff x="1947336" y="2607016"/>
            <a:chExt cx="655205" cy="652318"/>
          </a:xfrm>
        </p:grpSpPr>
        <p:sp>
          <p:nvSpPr>
            <p:cNvPr id="182" name="Freeform 43"/>
            <p:cNvSpPr>
              <a:spLocks/>
            </p:cNvSpPr>
            <p:nvPr/>
          </p:nvSpPr>
          <p:spPr bwMode="auto">
            <a:xfrm>
              <a:off x="1947336" y="2962039"/>
              <a:ext cx="655205" cy="297295"/>
            </a:xfrm>
            <a:custGeom>
              <a:avLst/>
              <a:gdLst>
                <a:gd name="T0" fmla="*/ 1640 w 1762"/>
                <a:gd name="T1" fmla="*/ 264 h 800"/>
                <a:gd name="T2" fmla="*/ 1213 w 1762"/>
                <a:gd name="T3" fmla="*/ 66 h 800"/>
                <a:gd name="T4" fmla="*/ 1213 w 1762"/>
                <a:gd name="T5" fmla="*/ 66 h 800"/>
                <a:gd name="T6" fmla="*/ 1191 w 1762"/>
                <a:gd name="T7" fmla="*/ 63 h 800"/>
                <a:gd name="T8" fmla="*/ 1129 w 1762"/>
                <a:gd name="T9" fmla="*/ 107 h 800"/>
                <a:gd name="T10" fmla="*/ 1129 w 1762"/>
                <a:gd name="T11" fmla="*/ 107 h 800"/>
                <a:gd name="T12" fmla="*/ 955 w 1762"/>
                <a:gd name="T13" fmla="*/ 490 h 800"/>
                <a:gd name="T14" fmla="*/ 943 w 1762"/>
                <a:gd name="T15" fmla="*/ 236 h 800"/>
                <a:gd name="T16" fmla="*/ 1026 w 1762"/>
                <a:gd name="T17" fmla="*/ 63 h 800"/>
                <a:gd name="T18" fmla="*/ 992 w 1762"/>
                <a:gd name="T19" fmla="*/ 0 h 800"/>
                <a:gd name="T20" fmla="*/ 884 w 1762"/>
                <a:gd name="T21" fmla="*/ 0 h 800"/>
                <a:gd name="T22" fmla="*/ 884 w 1762"/>
                <a:gd name="T23" fmla="*/ 0 h 800"/>
                <a:gd name="T24" fmla="*/ 883 w 1762"/>
                <a:gd name="T25" fmla="*/ 0 h 800"/>
                <a:gd name="T26" fmla="*/ 883 w 1762"/>
                <a:gd name="T27" fmla="*/ 0 h 800"/>
                <a:gd name="T28" fmla="*/ 881 w 1762"/>
                <a:gd name="T29" fmla="*/ 0 h 800"/>
                <a:gd name="T30" fmla="*/ 879 w 1762"/>
                <a:gd name="T31" fmla="*/ 0 h 800"/>
                <a:gd name="T32" fmla="*/ 879 w 1762"/>
                <a:gd name="T33" fmla="*/ 0 h 800"/>
                <a:gd name="T34" fmla="*/ 878 w 1762"/>
                <a:gd name="T35" fmla="*/ 0 h 800"/>
                <a:gd name="T36" fmla="*/ 878 w 1762"/>
                <a:gd name="T37" fmla="*/ 0 h 800"/>
                <a:gd name="T38" fmla="*/ 770 w 1762"/>
                <a:gd name="T39" fmla="*/ 0 h 800"/>
                <a:gd name="T40" fmla="*/ 736 w 1762"/>
                <a:gd name="T41" fmla="*/ 63 h 800"/>
                <a:gd name="T42" fmla="*/ 819 w 1762"/>
                <a:gd name="T43" fmla="*/ 236 h 800"/>
                <a:gd name="T44" fmla="*/ 807 w 1762"/>
                <a:gd name="T45" fmla="*/ 490 h 800"/>
                <a:gd name="T46" fmla="*/ 633 w 1762"/>
                <a:gd name="T47" fmla="*/ 107 h 800"/>
                <a:gd name="T48" fmla="*/ 633 w 1762"/>
                <a:gd name="T49" fmla="*/ 107 h 800"/>
                <a:gd name="T50" fmla="*/ 571 w 1762"/>
                <a:gd name="T51" fmla="*/ 63 h 800"/>
                <a:gd name="T52" fmla="*/ 549 w 1762"/>
                <a:gd name="T53" fmla="*/ 66 h 800"/>
                <a:gd name="T54" fmla="*/ 549 w 1762"/>
                <a:gd name="T55" fmla="*/ 66 h 800"/>
                <a:gd name="T56" fmla="*/ 122 w 1762"/>
                <a:gd name="T57" fmla="*/ 264 h 800"/>
                <a:gd name="T58" fmla="*/ 0 w 1762"/>
                <a:gd name="T59" fmla="*/ 401 h 800"/>
                <a:gd name="T60" fmla="*/ 0 w 1762"/>
                <a:gd name="T61" fmla="*/ 800 h 800"/>
                <a:gd name="T62" fmla="*/ 877 w 1762"/>
                <a:gd name="T63" fmla="*/ 800 h 800"/>
                <a:gd name="T64" fmla="*/ 878 w 1762"/>
                <a:gd name="T65" fmla="*/ 800 h 800"/>
                <a:gd name="T66" fmla="*/ 879 w 1762"/>
                <a:gd name="T67" fmla="*/ 800 h 800"/>
                <a:gd name="T68" fmla="*/ 879 w 1762"/>
                <a:gd name="T69" fmla="*/ 800 h 800"/>
                <a:gd name="T70" fmla="*/ 879 w 1762"/>
                <a:gd name="T71" fmla="*/ 800 h 800"/>
                <a:gd name="T72" fmla="*/ 880 w 1762"/>
                <a:gd name="T73" fmla="*/ 800 h 800"/>
                <a:gd name="T74" fmla="*/ 881 w 1762"/>
                <a:gd name="T75" fmla="*/ 800 h 800"/>
                <a:gd name="T76" fmla="*/ 882 w 1762"/>
                <a:gd name="T77" fmla="*/ 800 h 800"/>
                <a:gd name="T78" fmla="*/ 883 w 1762"/>
                <a:gd name="T79" fmla="*/ 800 h 800"/>
                <a:gd name="T80" fmla="*/ 883 w 1762"/>
                <a:gd name="T81" fmla="*/ 800 h 800"/>
                <a:gd name="T82" fmla="*/ 883 w 1762"/>
                <a:gd name="T83" fmla="*/ 800 h 800"/>
                <a:gd name="T84" fmla="*/ 884 w 1762"/>
                <a:gd name="T85" fmla="*/ 800 h 800"/>
                <a:gd name="T86" fmla="*/ 885 w 1762"/>
                <a:gd name="T87" fmla="*/ 800 h 800"/>
                <a:gd name="T88" fmla="*/ 1762 w 1762"/>
                <a:gd name="T89" fmla="*/ 800 h 800"/>
                <a:gd name="T90" fmla="*/ 1762 w 1762"/>
                <a:gd name="T91" fmla="*/ 401 h 800"/>
                <a:gd name="T92" fmla="*/ 1640 w 1762"/>
                <a:gd name="T93" fmla="*/ 26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2" h="800">
                  <a:moveTo>
                    <a:pt x="1640" y="264"/>
                  </a:moveTo>
                  <a:cubicBezTo>
                    <a:pt x="1470" y="178"/>
                    <a:pt x="1225" y="70"/>
                    <a:pt x="1213" y="66"/>
                  </a:cubicBezTo>
                  <a:cubicBezTo>
                    <a:pt x="1213" y="66"/>
                    <a:pt x="1213" y="66"/>
                    <a:pt x="1213" y="66"/>
                  </a:cubicBezTo>
                  <a:cubicBezTo>
                    <a:pt x="1206" y="64"/>
                    <a:pt x="1199" y="63"/>
                    <a:pt x="1191" y="63"/>
                  </a:cubicBezTo>
                  <a:cubicBezTo>
                    <a:pt x="1162" y="63"/>
                    <a:pt x="1138" y="81"/>
                    <a:pt x="1129" y="107"/>
                  </a:cubicBezTo>
                  <a:cubicBezTo>
                    <a:pt x="1129" y="107"/>
                    <a:pt x="1129" y="107"/>
                    <a:pt x="1129" y="107"/>
                  </a:cubicBezTo>
                  <a:cubicBezTo>
                    <a:pt x="1085" y="212"/>
                    <a:pt x="1005" y="399"/>
                    <a:pt x="955" y="490"/>
                  </a:cubicBezTo>
                  <a:cubicBezTo>
                    <a:pt x="943" y="236"/>
                    <a:pt x="943" y="236"/>
                    <a:pt x="943" y="236"/>
                  </a:cubicBezTo>
                  <a:cubicBezTo>
                    <a:pt x="943" y="236"/>
                    <a:pt x="1018" y="77"/>
                    <a:pt x="1026" y="63"/>
                  </a:cubicBezTo>
                  <a:cubicBezTo>
                    <a:pt x="1045" y="29"/>
                    <a:pt x="1028" y="0"/>
                    <a:pt x="992" y="0"/>
                  </a:cubicBezTo>
                  <a:cubicBezTo>
                    <a:pt x="974" y="0"/>
                    <a:pt x="929" y="0"/>
                    <a:pt x="884" y="0"/>
                  </a:cubicBezTo>
                  <a:cubicBezTo>
                    <a:pt x="884" y="0"/>
                    <a:pt x="884" y="0"/>
                    <a:pt x="884" y="0"/>
                  </a:cubicBezTo>
                  <a:cubicBezTo>
                    <a:pt x="884" y="0"/>
                    <a:pt x="883" y="0"/>
                    <a:pt x="883" y="0"/>
                  </a:cubicBezTo>
                  <a:cubicBezTo>
                    <a:pt x="883" y="0"/>
                    <a:pt x="883" y="0"/>
                    <a:pt x="883" y="0"/>
                  </a:cubicBezTo>
                  <a:cubicBezTo>
                    <a:pt x="882" y="0"/>
                    <a:pt x="882" y="0"/>
                    <a:pt x="881" y="0"/>
                  </a:cubicBezTo>
                  <a:cubicBezTo>
                    <a:pt x="880" y="0"/>
                    <a:pt x="880" y="0"/>
                    <a:pt x="879" y="0"/>
                  </a:cubicBezTo>
                  <a:cubicBezTo>
                    <a:pt x="879" y="0"/>
                    <a:pt x="879" y="0"/>
                    <a:pt x="879" y="0"/>
                  </a:cubicBezTo>
                  <a:cubicBezTo>
                    <a:pt x="879" y="0"/>
                    <a:pt x="878" y="0"/>
                    <a:pt x="878" y="0"/>
                  </a:cubicBezTo>
                  <a:cubicBezTo>
                    <a:pt x="878" y="0"/>
                    <a:pt x="878" y="0"/>
                    <a:pt x="878" y="0"/>
                  </a:cubicBezTo>
                  <a:cubicBezTo>
                    <a:pt x="833" y="0"/>
                    <a:pt x="788" y="0"/>
                    <a:pt x="770" y="0"/>
                  </a:cubicBezTo>
                  <a:cubicBezTo>
                    <a:pt x="734" y="0"/>
                    <a:pt x="717" y="29"/>
                    <a:pt x="736" y="63"/>
                  </a:cubicBezTo>
                  <a:cubicBezTo>
                    <a:pt x="744" y="77"/>
                    <a:pt x="819" y="236"/>
                    <a:pt x="819" y="236"/>
                  </a:cubicBezTo>
                  <a:cubicBezTo>
                    <a:pt x="807" y="490"/>
                    <a:pt x="807" y="490"/>
                    <a:pt x="807" y="490"/>
                  </a:cubicBezTo>
                  <a:cubicBezTo>
                    <a:pt x="757" y="399"/>
                    <a:pt x="677" y="212"/>
                    <a:pt x="633" y="107"/>
                  </a:cubicBezTo>
                  <a:cubicBezTo>
                    <a:pt x="633" y="107"/>
                    <a:pt x="633" y="107"/>
                    <a:pt x="633" y="107"/>
                  </a:cubicBezTo>
                  <a:cubicBezTo>
                    <a:pt x="624" y="81"/>
                    <a:pt x="600" y="63"/>
                    <a:pt x="571" y="63"/>
                  </a:cubicBezTo>
                  <a:cubicBezTo>
                    <a:pt x="563" y="63"/>
                    <a:pt x="556" y="64"/>
                    <a:pt x="549" y="66"/>
                  </a:cubicBezTo>
                  <a:cubicBezTo>
                    <a:pt x="549" y="66"/>
                    <a:pt x="549" y="66"/>
                    <a:pt x="549" y="66"/>
                  </a:cubicBezTo>
                  <a:cubicBezTo>
                    <a:pt x="537" y="70"/>
                    <a:pt x="292" y="178"/>
                    <a:pt x="122" y="264"/>
                  </a:cubicBezTo>
                  <a:cubicBezTo>
                    <a:pt x="46" y="303"/>
                    <a:pt x="0" y="351"/>
                    <a:pt x="0" y="401"/>
                  </a:cubicBezTo>
                  <a:cubicBezTo>
                    <a:pt x="0" y="569"/>
                    <a:pt x="0" y="800"/>
                    <a:pt x="0" y="800"/>
                  </a:cubicBezTo>
                  <a:cubicBezTo>
                    <a:pt x="877" y="800"/>
                    <a:pt x="877" y="800"/>
                    <a:pt x="877" y="800"/>
                  </a:cubicBezTo>
                  <a:cubicBezTo>
                    <a:pt x="878" y="800"/>
                    <a:pt x="878" y="800"/>
                    <a:pt x="878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80" y="800"/>
                    <a:pt x="880" y="800"/>
                    <a:pt x="880" y="800"/>
                  </a:cubicBezTo>
                  <a:cubicBezTo>
                    <a:pt x="881" y="800"/>
                    <a:pt x="881" y="800"/>
                    <a:pt x="881" y="800"/>
                  </a:cubicBezTo>
                  <a:cubicBezTo>
                    <a:pt x="882" y="800"/>
                    <a:pt x="882" y="800"/>
                    <a:pt x="882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4" y="800"/>
                    <a:pt x="884" y="800"/>
                    <a:pt x="884" y="800"/>
                  </a:cubicBezTo>
                  <a:cubicBezTo>
                    <a:pt x="885" y="800"/>
                    <a:pt x="885" y="800"/>
                    <a:pt x="885" y="800"/>
                  </a:cubicBezTo>
                  <a:cubicBezTo>
                    <a:pt x="1762" y="800"/>
                    <a:pt x="1762" y="800"/>
                    <a:pt x="1762" y="800"/>
                  </a:cubicBezTo>
                  <a:cubicBezTo>
                    <a:pt x="1762" y="800"/>
                    <a:pt x="1762" y="569"/>
                    <a:pt x="1762" y="401"/>
                  </a:cubicBezTo>
                  <a:cubicBezTo>
                    <a:pt x="1762" y="351"/>
                    <a:pt x="1716" y="303"/>
                    <a:pt x="1640" y="26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83" name="Oval 44"/>
            <p:cNvSpPr>
              <a:spLocks noChangeArrowheads="1"/>
            </p:cNvSpPr>
            <p:nvPr/>
          </p:nvSpPr>
          <p:spPr bwMode="auto">
            <a:xfrm>
              <a:off x="2120518" y="2607016"/>
              <a:ext cx="308841" cy="308841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129" name="Freeform 48"/>
          <p:cNvSpPr>
            <a:spLocks/>
          </p:cNvSpPr>
          <p:nvPr/>
        </p:nvSpPr>
        <p:spPr bwMode="auto">
          <a:xfrm flipH="1">
            <a:off x="1000327" y="2784044"/>
            <a:ext cx="709255" cy="706216"/>
          </a:xfrm>
          <a:custGeom>
            <a:avLst/>
            <a:gdLst>
              <a:gd name="T0" fmla="*/ 1202 w 1462"/>
              <a:gd name="T1" fmla="*/ 261 h 1456"/>
              <a:gd name="T2" fmla="*/ 260 w 1462"/>
              <a:gd name="T3" fmla="*/ 261 h 1456"/>
              <a:gd name="T4" fmla="*/ 232 w 1462"/>
              <a:gd name="T5" fmla="*/ 1173 h 1456"/>
              <a:gd name="T6" fmla="*/ 238 w 1462"/>
              <a:gd name="T7" fmla="*/ 1178 h 1456"/>
              <a:gd name="T8" fmla="*/ 102 w 1462"/>
              <a:gd name="T9" fmla="*/ 1333 h 1456"/>
              <a:gd name="T10" fmla="*/ 109 w 1462"/>
              <a:gd name="T11" fmla="*/ 1382 h 1456"/>
              <a:gd name="T12" fmla="*/ 392 w 1462"/>
              <a:gd name="T13" fmla="*/ 1304 h 1456"/>
              <a:gd name="T14" fmla="*/ 394 w 1462"/>
              <a:gd name="T15" fmla="*/ 1305 h 1456"/>
              <a:gd name="T16" fmla="*/ 1202 w 1462"/>
              <a:gd name="T17" fmla="*/ 1202 h 1456"/>
              <a:gd name="T18" fmla="*/ 1202 w 1462"/>
              <a:gd name="T19" fmla="*/ 261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2" h="1456">
                <a:moveTo>
                  <a:pt x="1202" y="261"/>
                </a:moveTo>
                <a:cubicBezTo>
                  <a:pt x="941" y="0"/>
                  <a:pt x="520" y="0"/>
                  <a:pt x="260" y="261"/>
                </a:cubicBezTo>
                <a:cubicBezTo>
                  <a:pt x="9" y="511"/>
                  <a:pt x="0" y="911"/>
                  <a:pt x="232" y="1173"/>
                </a:cubicBezTo>
                <a:cubicBezTo>
                  <a:pt x="238" y="1178"/>
                  <a:pt x="238" y="1178"/>
                  <a:pt x="238" y="1178"/>
                </a:cubicBezTo>
                <a:cubicBezTo>
                  <a:pt x="213" y="1232"/>
                  <a:pt x="170" y="1300"/>
                  <a:pt x="102" y="1333"/>
                </a:cubicBezTo>
                <a:cubicBezTo>
                  <a:pt x="79" y="1344"/>
                  <a:pt x="84" y="1378"/>
                  <a:pt x="109" y="1382"/>
                </a:cubicBezTo>
                <a:cubicBezTo>
                  <a:pt x="184" y="1394"/>
                  <a:pt x="292" y="1380"/>
                  <a:pt x="392" y="1304"/>
                </a:cubicBezTo>
                <a:cubicBezTo>
                  <a:pt x="394" y="1305"/>
                  <a:pt x="394" y="1305"/>
                  <a:pt x="394" y="1305"/>
                </a:cubicBezTo>
                <a:cubicBezTo>
                  <a:pt x="648" y="1456"/>
                  <a:pt x="982" y="1421"/>
                  <a:pt x="1202" y="1202"/>
                </a:cubicBezTo>
                <a:cubicBezTo>
                  <a:pt x="1462" y="942"/>
                  <a:pt x="1462" y="521"/>
                  <a:pt x="1202" y="261"/>
                </a:cubicBez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190405" y="2951895"/>
            <a:ext cx="313795" cy="386309"/>
            <a:chOff x="4914900" y="6199188"/>
            <a:chExt cx="1133476" cy="1395412"/>
          </a:xfrm>
          <a:solidFill>
            <a:schemeClr val="bg1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5707063" y="6677025"/>
              <a:ext cx="341313" cy="917575"/>
            </a:xfrm>
            <a:custGeom>
              <a:avLst/>
              <a:gdLst>
                <a:gd name="T0" fmla="*/ 587 w 672"/>
                <a:gd name="T1" fmla="*/ 370 h 1806"/>
                <a:gd name="T2" fmla="*/ 620 w 672"/>
                <a:gd name="T3" fmla="*/ 384 h 1806"/>
                <a:gd name="T4" fmla="*/ 654 w 672"/>
                <a:gd name="T5" fmla="*/ 370 h 1806"/>
                <a:gd name="T6" fmla="*/ 654 w 672"/>
                <a:gd name="T7" fmla="*/ 303 h 1806"/>
                <a:gd name="T8" fmla="*/ 369 w 672"/>
                <a:gd name="T9" fmla="*/ 19 h 1806"/>
                <a:gd name="T10" fmla="*/ 302 w 672"/>
                <a:gd name="T11" fmla="*/ 19 h 1806"/>
                <a:gd name="T12" fmla="*/ 18 w 672"/>
                <a:gd name="T13" fmla="*/ 303 h 1806"/>
                <a:gd name="T14" fmla="*/ 18 w 672"/>
                <a:gd name="T15" fmla="*/ 370 h 1806"/>
                <a:gd name="T16" fmla="*/ 52 w 672"/>
                <a:gd name="T17" fmla="*/ 384 h 1806"/>
                <a:gd name="T18" fmla="*/ 85 w 672"/>
                <a:gd name="T19" fmla="*/ 370 h 1806"/>
                <a:gd name="T20" fmla="*/ 289 w 672"/>
                <a:gd name="T21" fmla="*/ 167 h 1806"/>
                <a:gd name="T22" fmla="*/ 289 w 672"/>
                <a:gd name="T23" fmla="*/ 1146 h 1806"/>
                <a:gd name="T24" fmla="*/ 4 w 672"/>
                <a:gd name="T25" fmla="*/ 1474 h 1806"/>
                <a:gd name="T26" fmla="*/ 336 w 672"/>
                <a:gd name="T27" fmla="*/ 1806 h 1806"/>
                <a:gd name="T28" fmla="*/ 668 w 672"/>
                <a:gd name="T29" fmla="*/ 1474 h 1806"/>
                <a:gd name="T30" fmla="*/ 383 w 672"/>
                <a:gd name="T31" fmla="*/ 1146 h 1806"/>
                <a:gd name="T32" fmla="*/ 383 w 672"/>
                <a:gd name="T33" fmla="*/ 167 h 1806"/>
                <a:gd name="T34" fmla="*/ 587 w 672"/>
                <a:gd name="T35" fmla="*/ 370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2" h="1806">
                  <a:moveTo>
                    <a:pt x="587" y="370"/>
                  </a:moveTo>
                  <a:cubicBezTo>
                    <a:pt x="596" y="379"/>
                    <a:pt x="608" y="384"/>
                    <a:pt x="620" y="384"/>
                  </a:cubicBezTo>
                  <a:cubicBezTo>
                    <a:pt x="632" y="384"/>
                    <a:pt x="644" y="379"/>
                    <a:pt x="654" y="370"/>
                  </a:cubicBezTo>
                  <a:cubicBezTo>
                    <a:pt x="672" y="352"/>
                    <a:pt x="672" y="322"/>
                    <a:pt x="654" y="303"/>
                  </a:cubicBezTo>
                  <a:cubicBezTo>
                    <a:pt x="369" y="19"/>
                    <a:pt x="369" y="19"/>
                    <a:pt x="369" y="19"/>
                  </a:cubicBezTo>
                  <a:cubicBezTo>
                    <a:pt x="351" y="0"/>
                    <a:pt x="321" y="0"/>
                    <a:pt x="302" y="19"/>
                  </a:cubicBezTo>
                  <a:cubicBezTo>
                    <a:pt x="18" y="303"/>
                    <a:pt x="18" y="303"/>
                    <a:pt x="18" y="303"/>
                  </a:cubicBezTo>
                  <a:cubicBezTo>
                    <a:pt x="0" y="322"/>
                    <a:pt x="0" y="352"/>
                    <a:pt x="18" y="370"/>
                  </a:cubicBezTo>
                  <a:cubicBezTo>
                    <a:pt x="27" y="379"/>
                    <a:pt x="39" y="384"/>
                    <a:pt x="52" y="384"/>
                  </a:cubicBezTo>
                  <a:cubicBezTo>
                    <a:pt x="64" y="384"/>
                    <a:pt x="76" y="379"/>
                    <a:pt x="85" y="370"/>
                  </a:cubicBezTo>
                  <a:cubicBezTo>
                    <a:pt x="289" y="167"/>
                    <a:pt x="289" y="167"/>
                    <a:pt x="289" y="167"/>
                  </a:cubicBezTo>
                  <a:cubicBezTo>
                    <a:pt x="289" y="1146"/>
                    <a:pt x="289" y="1146"/>
                    <a:pt x="289" y="1146"/>
                  </a:cubicBezTo>
                  <a:cubicBezTo>
                    <a:pt x="128" y="1169"/>
                    <a:pt x="4" y="1307"/>
                    <a:pt x="4" y="1474"/>
                  </a:cubicBezTo>
                  <a:cubicBezTo>
                    <a:pt x="4" y="1657"/>
                    <a:pt x="153" y="1806"/>
                    <a:pt x="336" y="1806"/>
                  </a:cubicBezTo>
                  <a:cubicBezTo>
                    <a:pt x="519" y="1806"/>
                    <a:pt x="668" y="1657"/>
                    <a:pt x="668" y="1474"/>
                  </a:cubicBezTo>
                  <a:cubicBezTo>
                    <a:pt x="668" y="1307"/>
                    <a:pt x="544" y="1169"/>
                    <a:pt x="383" y="1146"/>
                  </a:cubicBezTo>
                  <a:cubicBezTo>
                    <a:pt x="383" y="167"/>
                    <a:pt x="383" y="167"/>
                    <a:pt x="383" y="167"/>
                  </a:cubicBezTo>
                  <a:cubicBezTo>
                    <a:pt x="587" y="370"/>
                    <a:pt x="587" y="370"/>
                    <a:pt x="587" y="3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5394325" y="7254875"/>
              <a:ext cx="196850" cy="339725"/>
            </a:xfrm>
            <a:custGeom>
              <a:avLst/>
              <a:gdLst>
                <a:gd name="T0" fmla="*/ 85 w 388"/>
                <a:gd name="T1" fmla="*/ 18 h 668"/>
                <a:gd name="T2" fmla="*/ 18 w 388"/>
                <a:gd name="T3" fmla="*/ 18 h 668"/>
                <a:gd name="T4" fmla="*/ 18 w 388"/>
                <a:gd name="T5" fmla="*/ 85 h 668"/>
                <a:gd name="T6" fmla="*/ 221 w 388"/>
                <a:gd name="T7" fmla="*/ 289 h 668"/>
                <a:gd name="T8" fmla="*/ 203 w 388"/>
                <a:gd name="T9" fmla="*/ 289 h 668"/>
                <a:gd name="T10" fmla="*/ 155 w 388"/>
                <a:gd name="T11" fmla="*/ 336 h 668"/>
                <a:gd name="T12" fmla="*/ 203 w 388"/>
                <a:gd name="T13" fmla="*/ 383 h 668"/>
                <a:gd name="T14" fmla="*/ 221 w 388"/>
                <a:gd name="T15" fmla="*/ 383 h 668"/>
                <a:gd name="T16" fmla="*/ 18 w 388"/>
                <a:gd name="T17" fmla="*/ 587 h 668"/>
                <a:gd name="T18" fmla="*/ 18 w 388"/>
                <a:gd name="T19" fmla="*/ 654 h 668"/>
                <a:gd name="T20" fmla="*/ 52 w 388"/>
                <a:gd name="T21" fmla="*/ 668 h 668"/>
                <a:gd name="T22" fmla="*/ 85 w 388"/>
                <a:gd name="T23" fmla="*/ 654 h 668"/>
                <a:gd name="T24" fmla="*/ 369 w 388"/>
                <a:gd name="T25" fmla="*/ 369 h 668"/>
                <a:gd name="T26" fmla="*/ 369 w 388"/>
                <a:gd name="T27" fmla="*/ 302 h 668"/>
                <a:gd name="T28" fmla="*/ 85 w 388"/>
                <a:gd name="T29" fmla="*/ 1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8" h="668">
                  <a:moveTo>
                    <a:pt x="85" y="18"/>
                  </a:moveTo>
                  <a:cubicBezTo>
                    <a:pt x="67" y="0"/>
                    <a:pt x="37" y="0"/>
                    <a:pt x="18" y="18"/>
                  </a:cubicBezTo>
                  <a:cubicBezTo>
                    <a:pt x="0" y="37"/>
                    <a:pt x="0" y="67"/>
                    <a:pt x="18" y="85"/>
                  </a:cubicBezTo>
                  <a:cubicBezTo>
                    <a:pt x="221" y="289"/>
                    <a:pt x="221" y="289"/>
                    <a:pt x="221" y="289"/>
                  </a:cubicBezTo>
                  <a:cubicBezTo>
                    <a:pt x="203" y="289"/>
                    <a:pt x="203" y="289"/>
                    <a:pt x="203" y="289"/>
                  </a:cubicBezTo>
                  <a:cubicBezTo>
                    <a:pt x="176" y="289"/>
                    <a:pt x="155" y="310"/>
                    <a:pt x="155" y="336"/>
                  </a:cubicBezTo>
                  <a:cubicBezTo>
                    <a:pt x="155" y="362"/>
                    <a:pt x="176" y="383"/>
                    <a:pt x="203" y="383"/>
                  </a:cubicBezTo>
                  <a:cubicBezTo>
                    <a:pt x="221" y="383"/>
                    <a:pt x="221" y="383"/>
                    <a:pt x="221" y="383"/>
                  </a:cubicBezTo>
                  <a:cubicBezTo>
                    <a:pt x="18" y="587"/>
                    <a:pt x="18" y="587"/>
                    <a:pt x="18" y="587"/>
                  </a:cubicBezTo>
                  <a:cubicBezTo>
                    <a:pt x="0" y="605"/>
                    <a:pt x="0" y="635"/>
                    <a:pt x="18" y="654"/>
                  </a:cubicBezTo>
                  <a:cubicBezTo>
                    <a:pt x="27" y="663"/>
                    <a:pt x="39" y="668"/>
                    <a:pt x="52" y="668"/>
                  </a:cubicBezTo>
                  <a:cubicBezTo>
                    <a:pt x="64" y="668"/>
                    <a:pt x="76" y="663"/>
                    <a:pt x="85" y="654"/>
                  </a:cubicBezTo>
                  <a:cubicBezTo>
                    <a:pt x="369" y="369"/>
                    <a:pt x="369" y="369"/>
                    <a:pt x="369" y="369"/>
                  </a:cubicBezTo>
                  <a:cubicBezTo>
                    <a:pt x="388" y="351"/>
                    <a:pt x="388" y="321"/>
                    <a:pt x="369" y="302"/>
                  </a:cubicBezTo>
                  <a:cubicBezTo>
                    <a:pt x="85" y="18"/>
                    <a:pt x="85" y="18"/>
                    <a:pt x="85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5060950" y="6945313"/>
              <a:ext cx="47625" cy="119062"/>
            </a:xfrm>
            <a:custGeom>
              <a:avLst/>
              <a:gdLst>
                <a:gd name="T0" fmla="*/ 47 w 94"/>
                <a:gd name="T1" fmla="*/ 0 h 237"/>
                <a:gd name="T2" fmla="*/ 0 w 94"/>
                <a:gd name="T3" fmla="*/ 48 h 237"/>
                <a:gd name="T4" fmla="*/ 0 w 94"/>
                <a:gd name="T5" fmla="*/ 190 h 237"/>
                <a:gd name="T6" fmla="*/ 47 w 94"/>
                <a:gd name="T7" fmla="*/ 237 h 237"/>
                <a:gd name="T8" fmla="*/ 94 w 94"/>
                <a:gd name="T9" fmla="*/ 190 h 237"/>
                <a:gd name="T10" fmla="*/ 94 w 94"/>
                <a:gd name="T11" fmla="*/ 48 h 237"/>
                <a:gd name="T12" fmla="*/ 47 w 94"/>
                <a:gd name="T1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237">
                  <a:moveTo>
                    <a:pt x="47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16"/>
                    <a:pt x="21" y="237"/>
                    <a:pt x="47" y="237"/>
                  </a:cubicBezTo>
                  <a:cubicBezTo>
                    <a:pt x="73" y="237"/>
                    <a:pt x="94" y="216"/>
                    <a:pt x="94" y="190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21"/>
                    <a:pt x="73" y="0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5060950" y="6800850"/>
              <a:ext cx="47625" cy="95250"/>
            </a:xfrm>
            <a:custGeom>
              <a:avLst/>
              <a:gdLst>
                <a:gd name="T0" fmla="*/ 94 w 94"/>
                <a:gd name="T1" fmla="*/ 47 h 189"/>
                <a:gd name="T2" fmla="*/ 47 w 94"/>
                <a:gd name="T3" fmla="*/ 0 h 189"/>
                <a:gd name="T4" fmla="*/ 0 w 94"/>
                <a:gd name="T5" fmla="*/ 47 h 189"/>
                <a:gd name="T6" fmla="*/ 0 w 94"/>
                <a:gd name="T7" fmla="*/ 142 h 189"/>
                <a:gd name="T8" fmla="*/ 47 w 94"/>
                <a:gd name="T9" fmla="*/ 189 h 189"/>
                <a:gd name="T10" fmla="*/ 94 w 94"/>
                <a:gd name="T11" fmla="*/ 142 h 189"/>
                <a:gd name="T12" fmla="*/ 94 w 94"/>
                <a:gd name="T13" fmla="*/ 4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89">
                  <a:moveTo>
                    <a:pt x="94" y="47"/>
                  </a:moveTo>
                  <a:cubicBezTo>
                    <a:pt x="94" y="21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8"/>
                    <a:pt x="21" y="189"/>
                    <a:pt x="47" y="189"/>
                  </a:cubicBezTo>
                  <a:cubicBezTo>
                    <a:pt x="73" y="189"/>
                    <a:pt x="94" y="168"/>
                    <a:pt x="94" y="142"/>
                  </a:cubicBezTo>
                  <a:cubicBezTo>
                    <a:pt x="94" y="47"/>
                    <a:pt x="94" y="47"/>
                    <a:pt x="94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5060950" y="6656388"/>
              <a:ext cx="47625" cy="95250"/>
            </a:xfrm>
            <a:custGeom>
              <a:avLst/>
              <a:gdLst>
                <a:gd name="T0" fmla="*/ 94 w 94"/>
                <a:gd name="T1" fmla="*/ 47 h 189"/>
                <a:gd name="T2" fmla="*/ 47 w 94"/>
                <a:gd name="T3" fmla="*/ 0 h 189"/>
                <a:gd name="T4" fmla="*/ 0 w 94"/>
                <a:gd name="T5" fmla="*/ 47 h 189"/>
                <a:gd name="T6" fmla="*/ 0 w 94"/>
                <a:gd name="T7" fmla="*/ 142 h 189"/>
                <a:gd name="T8" fmla="*/ 47 w 94"/>
                <a:gd name="T9" fmla="*/ 189 h 189"/>
                <a:gd name="T10" fmla="*/ 94 w 94"/>
                <a:gd name="T11" fmla="*/ 142 h 189"/>
                <a:gd name="T12" fmla="*/ 94 w 94"/>
                <a:gd name="T13" fmla="*/ 4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89">
                  <a:moveTo>
                    <a:pt x="94" y="47"/>
                  </a:moveTo>
                  <a:cubicBezTo>
                    <a:pt x="94" y="21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8"/>
                    <a:pt x="21" y="189"/>
                    <a:pt x="47" y="189"/>
                  </a:cubicBezTo>
                  <a:cubicBezTo>
                    <a:pt x="73" y="189"/>
                    <a:pt x="94" y="168"/>
                    <a:pt x="94" y="142"/>
                  </a:cubicBezTo>
                  <a:cubicBezTo>
                    <a:pt x="94" y="47"/>
                    <a:pt x="94" y="47"/>
                    <a:pt x="94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4914900" y="6199188"/>
              <a:ext cx="338138" cy="409575"/>
            </a:xfrm>
            <a:custGeom>
              <a:avLst/>
              <a:gdLst>
                <a:gd name="T0" fmla="*/ 285 w 664"/>
                <a:gd name="T1" fmla="*/ 758 h 806"/>
                <a:gd name="T2" fmla="*/ 332 w 664"/>
                <a:gd name="T3" fmla="*/ 806 h 806"/>
                <a:gd name="T4" fmla="*/ 379 w 664"/>
                <a:gd name="T5" fmla="*/ 758 h 806"/>
                <a:gd name="T6" fmla="*/ 379 w 664"/>
                <a:gd name="T7" fmla="*/ 660 h 806"/>
                <a:gd name="T8" fmla="*/ 664 w 664"/>
                <a:gd name="T9" fmla="*/ 332 h 806"/>
                <a:gd name="T10" fmla="*/ 332 w 664"/>
                <a:gd name="T11" fmla="*/ 0 h 806"/>
                <a:gd name="T12" fmla="*/ 0 w 664"/>
                <a:gd name="T13" fmla="*/ 332 h 806"/>
                <a:gd name="T14" fmla="*/ 285 w 664"/>
                <a:gd name="T15" fmla="*/ 660 h 806"/>
                <a:gd name="T16" fmla="*/ 285 w 664"/>
                <a:gd name="T17" fmla="*/ 758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4" h="806">
                  <a:moveTo>
                    <a:pt x="285" y="758"/>
                  </a:moveTo>
                  <a:cubicBezTo>
                    <a:pt x="285" y="785"/>
                    <a:pt x="306" y="806"/>
                    <a:pt x="332" y="806"/>
                  </a:cubicBezTo>
                  <a:cubicBezTo>
                    <a:pt x="358" y="806"/>
                    <a:pt x="379" y="785"/>
                    <a:pt x="379" y="758"/>
                  </a:cubicBezTo>
                  <a:cubicBezTo>
                    <a:pt x="379" y="660"/>
                    <a:pt x="379" y="660"/>
                    <a:pt x="379" y="660"/>
                  </a:cubicBezTo>
                  <a:cubicBezTo>
                    <a:pt x="540" y="637"/>
                    <a:pt x="664" y="499"/>
                    <a:pt x="664" y="332"/>
                  </a:cubicBezTo>
                  <a:cubicBezTo>
                    <a:pt x="664" y="149"/>
                    <a:pt x="515" y="0"/>
                    <a:pt x="332" y="0"/>
                  </a:cubicBezTo>
                  <a:cubicBezTo>
                    <a:pt x="149" y="0"/>
                    <a:pt x="0" y="149"/>
                    <a:pt x="0" y="332"/>
                  </a:cubicBezTo>
                  <a:cubicBezTo>
                    <a:pt x="0" y="499"/>
                    <a:pt x="124" y="637"/>
                    <a:pt x="285" y="660"/>
                  </a:cubicBezTo>
                  <a:cubicBezTo>
                    <a:pt x="285" y="758"/>
                    <a:pt x="285" y="758"/>
                    <a:pt x="285" y="7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5060950" y="7113588"/>
              <a:ext cx="47625" cy="95250"/>
            </a:xfrm>
            <a:custGeom>
              <a:avLst/>
              <a:gdLst>
                <a:gd name="T0" fmla="*/ 94 w 94"/>
                <a:gd name="T1" fmla="*/ 142 h 189"/>
                <a:gd name="T2" fmla="*/ 94 w 94"/>
                <a:gd name="T3" fmla="*/ 47 h 189"/>
                <a:gd name="T4" fmla="*/ 47 w 94"/>
                <a:gd name="T5" fmla="*/ 0 h 189"/>
                <a:gd name="T6" fmla="*/ 0 w 94"/>
                <a:gd name="T7" fmla="*/ 47 h 189"/>
                <a:gd name="T8" fmla="*/ 0 w 94"/>
                <a:gd name="T9" fmla="*/ 142 h 189"/>
                <a:gd name="T10" fmla="*/ 47 w 94"/>
                <a:gd name="T11" fmla="*/ 189 h 189"/>
                <a:gd name="T12" fmla="*/ 94 w 94"/>
                <a:gd name="T13" fmla="*/ 14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89">
                  <a:moveTo>
                    <a:pt x="94" y="142"/>
                  </a:moveTo>
                  <a:cubicBezTo>
                    <a:pt x="94" y="47"/>
                    <a:pt x="94" y="47"/>
                    <a:pt x="94" y="47"/>
                  </a:cubicBezTo>
                  <a:cubicBezTo>
                    <a:pt x="94" y="21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8"/>
                    <a:pt x="21" y="189"/>
                    <a:pt x="47" y="189"/>
                  </a:cubicBezTo>
                  <a:cubicBezTo>
                    <a:pt x="73" y="189"/>
                    <a:pt x="94" y="168"/>
                    <a:pt x="94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5164138" y="7361238"/>
              <a:ext cx="120650" cy="80962"/>
            </a:xfrm>
            <a:custGeom>
              <a:avLst/>
              <a:gdLst>
                <a:gd name="T0" fmla="*/ 196 w 236"/>
                <a:gd name="T1" fmla="*/ 65 h 158"/>
                <a:gd name="T2" fmla="*/ 80 w 236"/>
                <a:gd name="T3" fmla="*/ 14 h 158"/>
                <a:gd name="T4" fmla="*/ 14 w 236"/>
                <a:gd name="T5" fmla="*/ 28 h 158"/>
                <a:gd name="T6" fmla="*/ 28 w 236"/>
                <a:gd name="T7" fmla="*/ 93 h 158"/>
                <a:gd name="T8" fmla="*/ 171 w 236"/>
                <a:gd name="T9" fmla="*/ 157 h 158"/>
                <a:gd name="T10" fmla="*/ 183 w 236"/>
                <a:gd name="T11" fmla="*/ 158 h 158"/>
                <a:gd name="T12" fmla="*/ 229 w 236"/>
                <a:gd name="T13" fmla="*/ 123 h 158"/>
                <a:gd name="T14" fmla="*/ 196 w 236"/>
                <a:gd name="T15" fmla="*/ 6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158">
                  <a:moveTo>
                    <a:pt x="196" y="65"/>
                  </a:moveTo>
                  <a:cubicBezTo>
                    <a:pt x="154" y="54"/>
                    <a:pt x="115" y="37"/>
                    <a:pt x="80" y="14"/>
                  </a:cubicBezTo>
                  <a:cubicBezTo>
                    <a:pt x="58" y="0"/>
                    <a:pt x="28" y="6"/>
                    <a:pt x="14" y="28"/>
                  </a:cubicBezTo>
                  <a:cubicBezTo>
                    <a:pt x="0" y="50"/>
                    <a:pt x="6" y="79"/>
                    <a:pt x="28" y="93"/>
                  </a:cubicBezTo>
                  <a:cubicBezTo>
                    <a:pt x="72" y="122"/>
                    <a:pt x="120" y="143"/>
                    <a:pt x="171" y="157"/>
                  </a:cubicBezTo>
                  <a:cubicBezTo>
                    <a:pt x="175" y="158"/>
                    <a:pt x="179" y="158"/>
                    <a:pt x="183" y="158"/>
                  </a:cubicBezTo>
                  <a:cubicBezTo>
                    <a:pt x="204" y="158"/>
                    <a:pt x="223" y="145"/>
                    <a:pt x="229" y="123"/>
                  </a:cubicBezTo>
                  <a:cubicBezTo>
                    <a:pt x="236" y="98"/>
                    <a:pt x="221" y="72"/>
                    <a:pt x="196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5329238" y="7402513"/>
              <a:ext cx="96838" cy="47625"/>
            </a:xfrm>
            <a:custGeom>
              <a:avLst/>
              <a:gdLst>
                <a:gd name="T0" fmla="*/ 190 w 190"/>
                <a:gd name="T1" fmla="*/ 47 h 94"/>
                <a:gd name="T2" fmla="*/ 142 w 190"/>
                <a:gd name="T3" fmla="*/ 0 h 94"/>
                <a:gd name="T4" fmla="*/ 47 w 190"/>
                <a:gd name="T5" fmla="*/ 0 h 94"/>
                <a:gd name="T6" fmla="*/ 0 w 190"/>
                <a:gd name="T7" fmla="*/ 47 h 94"/>
                <a:gd name="T8" fmla="*/ 47 w 190"/>
                <a:gd name="T9" fmla="*/ 94 h 94"/>
                <a:gd name="T10" fmla="*/ 142 w 190"/>
                <a:gd name="T11" fmla="*/ 94 h 94"/>
                <a:gd name="T12" fmla="*/ 190 w 190"/>
                <a:gd name="T1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94">
                  <a:moveTo>
                    <a:pt x="190" y="47"/>
                  </a:moveTo>
                  <a:cubicBezTo>
                    <a:pt x="190" y="21"/>
                    <a:pt x="168" y="0"/>
                    <a:pt x="14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73"/>
                    <a:pt x="21" y="94"/>
                    <a:pt x="47" y="94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68" y="94"/>
                    <a:pt x="190" y="73"/>
                    <a:pt x="190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5073650" y="7251700"/>
              <a:ext cx="77788" cy="93662"/>
            </a:xfrm>
            <a:custGeom>
              <a:avLst/>
              <a:gdLst>
                <a:gd name="T0" fmla="*/ 98 w 152"/>
                <a:gd name="T1" fmla="*/ 36 h 185"/>
                <a:gd name="T2" fmla="*/ 36 w 152"/>
                <a:gd name="T3" fmla="*/ 10 h 185"/>
                <a:gd name="T4" fmla="*/ 10 w 152"/>
                <a:gd name="T5" fmla="*/ 72 h 185"/>
                <a:gd name="T6" fmla="*/ 59 w 152"/>
                <a:gd name="T7" fmla="*/ 164 h 185"/>
                <a:gd name="T8" fmla="*/ 99 w 152"/>
                <a:gd name="T9" fmla="*/ 185 h 185"/>
                <a:gd name="T10" fmla="*/ 125 w 152"/>
                <a:gd name="T11" fmla="*/ 177 h 185"/>
                <a:gd name="T12" fmla="*/ 138 w 152"/>
                <a:gd name="T13" fmla="*/ 111 h 185"/>
                <a:gd name="T14" fmla="*/ 98 w 152"/>
                <a:gd name="T15" fmla="*/ 3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85">
                  <a:moveTo>
                    <a:pt x="98" y="36"/>
                  </a:moveTo>
                  <a:cubicBezTo>
                    <a:pt x="88" y="12"/>
                    <a:pt x="60" y="0"/>
                    <a:pt x="36" y="10"/>
                  </a:cubicBezTo>
                  <a:cubicBezTo>
                    <a:pt x="12" y="20"/>
                    <a:pt x="0" y="48"/>
                    <a:pt x="10" y="72"/>
                  </a:cubicBezTo>
                  <a:cubicBezTo>
                    <a:pt x="23" y="104"/>
                    <a:pt x="40" y="135"/>
                    <a:pt x="59" y="164"/>
                  </a:cubicBezTo>
                  <a:cubicBezTo>
                    <a:pt x="68" y="178"/>
                    <a:pt x="83" y="185"/>
                    <a:pt x="99" y="185"/>
                  </a:cubicBezTo>
                  <a:cubicBezTo>
                    <a:pt x="108" y="185"/>
                    <a:pt x="117" y="182"/>
                    <a:pt x="125" y="177"/>
                  </a:cubicBezTo>
                  <a:cubicBezTo>
                    <a:pt x="147" y="162"/>
                    <a:pt x="152" y="133"/>
                    <a:pt x="138" y="111"/>
                  </a:cubicBezTo>
                  <a:cubicBezTo>
                    <a:pt x="122" y="88"/>
                    <a:pt x="109" y="62"/>
                    <a:pt x="98" y="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5710238" y="6199188"/>
              <a:ext cx="336550" cy="336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2" name="그룹 151"/>
          <p:cNvGrpSpPr/>
          <p:nvPr/>
        </p:nvGrpSpPr>
        <p:grpSpPr>
          <a:xfrm>
            <a:off x="2250324" y="3150584"/>
            <a:ext cx="1054243" cy="1000375"/>
            <a:chOff x="3348038" y="1617663"/>
            <a:chExt cx="5499100" cy="5218113"/>
          </a:xfrm>
        </p:grpSpPr>
        <p:sp>
          <p:nvSpPr>
            <p:cNvPr id="161" name="Freeform 19"/>
            <p:cNvSpPr>
              <a:spLocks/>
            </p:cNvSpPr>
            <p:nvPr/>
          </p:nvSpPr>
          <p:spPr bwMode="auto">
            <a:xfrm>
              <a:off x="5318126" y="4724400"/>
              <a:ext cx="1717675" cy="1409700"/>
            </a:xfrm>
            <a:custGeom>
              <a:avLst/>
              <a:gdLst>
                <a:gd name="T0" fmla="*/ 412 w 457"/>
                <a:gd name="T1" fmla="*/ 56 h 375"/>
                <a:gd name="T2" fmla="*/ 356 w 457"/>
                <a:gd name="T3" fmla="*/ 0 h 375"/>
                <a:gd name="T4" fmla="*/ 0 w 457"/>
                <a:gd name="T5" fmla="*/ 315 h 375"/>
                <a:gd name="T6" fmla="*/ 48 w 457"/>
                <a:gd name="T7" fmla="*/ 375 h 375"/>
                <a:gd name="T8" fmla="*/ 227 w 457"/>
                <a:gd name="T9" fmla="*/ 364 h 375"/>
                <a:gd name="T10" fmla="*/ 381 w 457"/>
                <a:gd name="T11" fmla="*/ 372 h 375"/>
                <a:gd name="T12" fmla="*/ 457 w 457"/>
                <a:gd name="T13" fmla="*/ 202 h 375"/>
                <a:gd name="T14" fmla="*/ 406 w 457"/>
                <a:gd name="T15" fmla="*/ 73 h 375"/>
                <a:gd name="T16" fmla="*/ 412 w 457"/>
                <a:gd name="T17" fmla="*/ 5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7" h="375">
                  <a:moveTo>
                    <a:pt x="412" y="56"/>
                  </a:moveTo>
                  <a:cubicBezTo>
                    <a:pt x="396" y="34"/>
                    <a:pt x="378" y="15"/>
                    <a:pt x="356" y="0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13" y="337"/>
                    <a:pt x="29" y="357"/>
                    <a:pt x="48" y="375"/>
                  </a:cubicBezTo>
                  <a:cubicBezTo>
                    <a:pt x="104" y="368"/>
                    <a:pt x="163" y="364"/>
                    <a:pt x="227" y="364"/>
                  </a:cubicBezTo>
                  <a:cubicBezTo>
                    <a:pt x="282" y="364"/>
                    <a:pt x="333" y="367"/>
                    <a:pt x="381" y="372"/>
                  </a:cubicBezTo>
                  <a:cubicBezTo>
                    <a:pt x="426" y="329"/>
                    <a:pt x="455" y="268"/>
                    <a:pt x="457" y="202"/>
                  </a:cubicBezTo>
                  <a:cubicBezTo>
                    <a:pt x="416" y="174"/>
                    <a:pt x="394" y="124"/>
                    <a:pt x="406" y="73"/>
                  </a:cubicBezTo>
                  <a:cubicBezTo>
                    <a:pt x="407" y="67"/>
                    <a:pt x="409" y="61"/>
                    <a:pt x="412" y="56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3" name="Freeform 20"/>
            <p:cNvSpPr>
              <a:spLocks/>
            </p:cNvSpPr>
            <p:nvPr/>
          </p:nvSpPr>
          <p:spPr bwMode="auto">
            <a:xfrm>
              <a:off x="5326063" y="4545013"/>
              <a:ext cx="838200" cy="742950"/>
            </a:xfrm>
            <a:custGeom>
              <a:avLst/>
              <a:gdLst>
                <a:gd name="T0" fmla="*/ 0 w 223"/>
                <a:gd name="T1" fmla="*/ 198 h 198"/>
                <a:gd name="T2" fmla="*/ 223 w 223"/>
                <a:gd name="T3" fmla="*/ 1 h 198"/>
                <a:gd name="T4" fmla="*/ 211 w 223"/>
                <a:gd name="T5" fmla="*/ 0 h 198"/>
                <a:gd name="T6" fmla="*/ 6 w 223"/>
                <a:gd name="T7" fmla="*/ 114 h 198"/>
                <a:gd name="T8" fmla="*/ 8 w 223"/>
                <a:gd name="T9" fmla="*/ 121 h 198"/>
                <a:gd name="T10" fmla="*/ 0 w 223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98">
                  <a:moveTo>
                    <a:pt x="0" y="198"/>
                  </a:moveTo>
                  <a:cubicBezTo>
                    <a:pt x="223" y="1"/>
                    <a:pt x="223" y="1"/>
                    <a:pt x="223" y="1"/>
                  </a:cubicBezTo>
                  <a:cubicBezTo>
                    <a:pt x="219" y="1"/>
                    <a:pt x="215" y="0"/>
                    <a:pt x="211" y="0"/>
                  </a:cubicBezTo>
                  <a:cubicBezTo>
                    <a:pt x="125" y="1"/>
                    <a:pt x="49" y="46"/>
                    <a:pt x="6" y="114"/>
                  </a:cubicBezTo>
                  <a:cubicBezTo>
                    <a:pt x="6" y="116"/>
                    <a:pt x="7" y="119"/>
                    <a:pt x="8" y="121"/>
                  </a:cubicBezTo>
                  <a:cubicBezTo>
                    <a:pt x="14" y="148"/>
                    <a:pt x="10" y="175"/>
                    <a:pt x="0" y="19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5" name="Freeform 21"/>
            <p:cNvSpPr>
              <a:spLocks/>
            </p:cNvSpPr>
            <p:nvPr/>
          </p:nvSpPr>
          <p:spPr bwMode="auto">
            <a:xfrm>
              <a:off x="6888163" y="3822700"/>
              <a:ext cx="1958975" cy="1920875"/>
            </a:xfrm>
            <a:custGeom>
              <a:avLst/>
              <a:gdLst>
                <a:gd name="T0" fmla="*/ 50 w 521"/>
                <a:gd name="T1" fmla="*/ 141 h 511"/>
                <a:gd name="T2" fmla="*/ 119 w 521"/>
                <a:gd name="T3" fmla="*/ 220 h 511"/>
                <a:gd name="T4" fmla="*/ 120 w 521"/>
                <a:gd name="T5" fmla="*/ 220 h 511"/>
                <a:gd name="T6" fmla="*/ 120 w 521"/>
                <a:gd name="T7" fmla="*/ 181 h 511"/>
                <a:gd name="T8" fmla="*/ 165 w 521"/>
                <a:gd name="T9" fmla="*/ 229 h 511"/>
                <a:gd name="T10" fmla="*/ 278 w 521"/>
                <a:gd name="T11" fmla="*/ 255 h 511"/>
                <a:gd name="T12" fmla="*/ 277 w 521"/>
                <a:gd name="T13" fmla="*/ 280 h 511"/>
                <a:gd name="T14" fmla="*/ 129 w 521"/>
                <a:gd name="T15" fmla="*/ 246 h 511"/>
                <a:gd name="T16" fmla="*/ 12 w 521"/>
                <a:gd name="T17" fmla="*/ 319 h 511"/>
                <a:gd name="T18" fmla="*/ 85 w 521"/>
                <a:gd name="T19" fmla="*/ 436 h 511"/>
                <a:gd name="T20" fmla="*/ 272 w 521"/>
                <a:gd name="T21" fmla="*/ 479 h 511"/>
                <a:gd name="T22" fmla="*/ 400 w 521"/>
                <a:gd name="T23" fmla="*/ 508 h 511"/>
                <a:gd name="T24" fmla="*/ 400 w 521"/>
                <a:gd name="T25" fmla="*/ 509 h 511"/>
                <a:gd name="T26" fmla="*/ 402 w 521"/>
                <a:gd name="T27" fmla="*/ 509 h 511"/>
                <a:gd name="T28" fmla="*/ 407 w 521"/>
                <a:gd name="T29" fmla="*/ 510 h 511"/>
                <a:gd name="T30" fmla="*/ 413 w 521"/>
                <a:gd name="T31" fmla="*/ 511 h 511"/>
                <a:gd name="T32" fmla="*/ 422 w 521"/>
                <a:gd name="T33" fmla="*/ 511 h 511"/>
                <a:gd name="T34" fmla="*/ 424 w 521"/>
                <a:gd name="T35" fmla="*/ 511 h 511"/>
                <a:gd name="T36" fmla="*/ 424 w 521"/>
                <a:gd name="T37" fmla="*/ 511 h 511"/>
                <a:gd name="T38" fmla="*/ 436 w 521"/>
                <a:gd name="T39" fmla="*/ 511 h 511"/>
                <a:gd name="T40" fmla="*/ 439 w 521"/>
                <a:gd name="T41" fmla="*/ 510 h 511"/>
                <a:gd name="T42" fmla="*/ 449 w 521"/>
                <a:gd name="T43" fmla="*/ 508 h 511"/>
                <a:gd name="T44" fmla="*/ 452 w 521"/>
                <a:gd name="T45" fmla="*/ 507 h 511"/>
                <a:gd name="T46" fmla="*/ 462 w 521"/>
                <a:gd name="T47" fmla="*/ 504 h 511"/>
                <a:gd name="T48" fmla="*/ 464 w 521"/>
                <a:gd name="T49" fmla="*/ 503 h 511"/>
                <a:gd name="T50" fmla="*/ 474 w 521"/>
                <a:gd name="T51" fmla="*/ 497 h 511"/>
                <a:gd name="T52" fmla="*/ 476 w 521"/>
                <a:gd name="T53" fmla="*/ 496 h 511"/>
                <a:gd name="T54" fmla="*/ 477 w 521"/>
                <a:gd name="T55" fmla="*/ 496 h 511"/>
                <a:gd name="T56" fmla="*/ 482 w 521"/>
                <a:gd name="T57" fmla="*/ 492 h 511"/>
                <a:gd name="T58" fmla="*/ 484 w 521"/>
                <a:gd name="T59" fmla="*/ 490 h 511"/>
                <a:gd name="T60" fmla="*/ 491 w 521"/>
                <a:gd name="T61" fmla="*/ 485 h 511"/>
                <a:gd name="T62" fmla="*/ 493 w 521"/>
                <a:gd name="T63" fmla="*/ 482 h 511"/>
                <a:gd name="T64" fmla="*/ 497 w 521"/>
                <a:gd name="T65" fmla="*/ 478 h 511"/>
                <a:gd name="T66" fmla="*/ 499 w 521"/>
                <a:gd name="T67" fmla="*/ 476 h 511"/>
                <a:gd name="T68" fmla="*/ 503 w 521"/>
                <a:gd name="T69" fmla="*/ 471 h 511"/>
                <a:gd name="T70" fmla="*/ 505 w 521"/>
                <a:gd name="T71" fmla="*/ 469 h 511"/>
                <a:gd name="T72" fmla="*/ 508 w 521"/>
                <a:gd name="T73" fmla="*/ 463 h 511"/>
                <a:gd name="T74" fmla="*/ 509 w 521"/>
                <a:gd name="T75" fmla="*/ 461 h 511"/>
                <a:gd name="T76" fmla="*/ 513 w 521"/>
                <a:gd name="T77" fmla="*/ 454 h 511"/>
                <a:gd name="T78" fmla="*/ 513 w 521"/>
                <a:gd name="T79" fmla="*/ 453 h 511"/>
                <a:gd name="T80" fmla="*/ 519 w 521"/>
                <a:gd name="T81" fmla="*/ 436 h 511"/>
                <a:gd name="T82" fmla="*/ 521 w 521"/>
                <a:gd name="T83" fmla="*/ 418 h 511"/>
                <a:gd name="T84" fmla="*/ 521 w 521"/>
                <a:gd name="T85" fmla="*/ 417 h 511"/>
                <a:gd name="T86" fmla="*/ 521 w 521"/>
                <a:gd name="T87" fmla="*/ 409 h 511"/>
                <a:gd name="T88" fmla="*/ 521 w 521"/>
                <a:gd name="T89" fmla="*/ 407 h 511"/>
                <a:gd name="T90" fmla="*/ 520 w 521"/>
                <a:gd name="T91" fmla="*/ 401 h 511"/>
                <a:gd name="T92" fmla="*/ 520 w 521"/>
                <a:gd name="T93" fmla="*/ 398 h 511"/>
                <a:gd name="T94" fmla="*/ 519 w 521"/>
                <a:gd name="T95" fmla="*/ 392 h 511"/>
                <a:gd name="T96" fmla="*/ 518 w 521"/>
                <a:gd name="T97" fmla="*/ 388 h 511"/>
                <a:gd name="T98" fmla="*/ 516 w 521"/>
                <a:gd name="T99" fmla="*/ 382 h 511"/>
                <a:gd name="T100" fmla="*/ 515 w 521"/>
                <a:gd name="T101" fmla="*/ 379 h 511"/>
                <a:gd name="T102" fmla="*/ 512 w 521"/>
                <a:gd name="T103" fmla="*/ 372 h 511"/>
                <a:gd name="T104" fmla="*/ 511 w 521"/>
                <a:gd name="T105" fmla="*/ 371 h 511"/>
                <a:gd name="T106" fmla="*/ 506 w 521"/>
                <a:gd name="T107" fmla="*/ 362 h 511"/>
                <a:gd name="T108" fmla="*/ 506 w 521"/>
                <a:gd name="T109" fmla="*/ 362 h 511"/>
                <a:gd name="T110" fmla="*/ 361 w 521"/>
                <a:gd name="T111" fmla="*/ 159 h 511"/>
                <a:gd name="T112" fmla="*/ 225 w 521"/>
                <a:gd name="T113" fmla="*/ 13 h 511"/>
                <a:gd name="T114" fmla="*/ 209 w 521"/>
                <a:gd name="T115" fmla="*/ 0 h 511"/>
                <a:gd name="T116" fmla="*/ 50 w 521"/>
                <a:gd name="T117" fmla="*/ 14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1" h="511">
                  <a:moveTo>
                    <a:pt x="50" y="141"/>
                  </a:moveTo>
                  <a:cubicBezTo>
                    <a:pt x="76" y="164"/>
                    <a:pt x="100" y="190"/>
                    <a:pt x="119" y="220"/>
                  </a:cubicBezTo>
                  <a:cubicBezTo>
                    <a:pt x="119" y="220"/>
                    <a:pt x="120" y="220"/>
                    <a:pt x="120" y="220"/>
                  </a:cubicBezTo>
                  <a:cubicBezTo>
                    <a:pt x="120" y="181"/>
                    <a:pt x="120" y="181"/>
                    <a:pt x="120" y="181"/>
                  </a:cubicBezTo>
                  <a:cubicBezTo>
                    <a:pt x="134" y="196"/>
                    <a:pt x="150" y="212"/>
                    <a:pt x="165" y="229"/>
                  </a:cubicBezTo>
                  <a:cubicBezTo>
                    <a:pt x="278" y="255"/>
                    <a:pt x="278" y="255"/>
                    <a:pt x="278" y="255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76" y="234"/>
                    <a:pt x="24" y="266"/>
                    <a:pt x="12" y="319"/>
                  </a:cubicBezTo>
                  <a:cubicBezTo>
                    <a:pt x="0" y="371"/>
                    <a:pt x="32" y="424"/>
                    <a:pt x="85" y="436"/>
                  </a:cubicBezTo>
                  <a:cubicBezTo>
                    <a:pt x="272" y="479"/>
                    <a:pt x="272" y="479"/>
                    <a:pt x="272" y="479"/>
                  </a:cubicBezTo>
                  <a:cubicBezTo>
                    <a:pt x="400" y="508"/>
                    <a:pt x="400" y="508"/>
                    <a:pt x="400" y="508"/>
                  </a:cubicBezTo>
                  <a:cubicBezTo>
                    <a:pt x="400" y="509"/>
                    <a:pt x="400" y="509"/>
                    <a:pt x="400" y="509"/>
                  </a:cubicBezTo>
                  <a:cubicBezTo>
                    <a:pt x="402" y="509"/>
                    <a:pt x="402" y="509"/>
                    <a:pt x="402" y="509"/>
                  </a:cubicBezTo>
                  <a:cubicBezTo>
                    <a:pt x="404" y="509"/>
                    <a:pt x="405" y="510"/>
                    <a:pt x="407" y="510"/>
                  </a:cubicBezTo>
                  <a:cubicBezTo>
                    <a:pt x="409" y="510"/>
                    <a:pt x="411" y="511"/>
                    <a:pt x="413" y="511"/>
                  </a:cubicBezTo>
                  <a:cubicBezTo>
                    <a:pt x="416" y="511"/>
                    <a:pt x="419" y="511"/>
                    <a:pt x="422" y="511"/>
                  </a:cubicBezTo>
                  <a:cubicBezTo>
                    <a:pt x="423" y="511"/>
                    <a:pt x="423" y="511"/>
                    <a:pt x="424" y="511"/>
                  </a:cubicBezTo>
                  <a:cubicBezTo>
                    <a:pt x="424" y="511"/>
                    <a:pt x="424" y="511"/>
                    <a:pt x="424" y="511"/>
                  </a:cubicBezTo>
                  <a:cubicBezTo>
                    <a:pt x="428" y="511"/>
                    <a:pt x="432" y="511"/>
                    <a:pt x="436" y="511"/>
                  </a:cubicBezTo>
                  <a:cubicBezTo>
                    <a:pt x="437" y="511"/>
                    <a:pt x="438" y="510"/>
                    <a:pt x="439" y="510"/>
                  </a:cubicBezTo>
                  <a:cubicBezTo>
                    <a:pt x="442" y="510"/>
                    <a:pt x="446" y="509"/>
                    <a:pt x="449" y="508"/>
                  </a:cubicBezTo>
                  <a:cubicBezTo>
                    <a:pt x="450" y="508"/>
                    <a:pt x="451" y="507"/>
                    <a:pt x="452" y="507"/>
                  </a:cubicBezTo>
                  <a:cubicBezTo>
                    <a:pt x="456" y="506"/>
                    <a:pt x="459" y="505"/>
                    <a:pt x="462" y="504"/>
                  </a:cubicBezTo>
                  <a:cubicBezTo>
                    <a:pt x="463" y="503"/>
                    <a:pt x="463" y="503"/>
                    <a:pt x="464" y="503"/>
                  </a:cubicBezTo>
                  <a:cubicBezTo>
                    <a:pt x="468" y="501"/>
                    <a:pt x="471" y="499"/>
                    <a:pt x="474" y="497"/>
                  </a:cubicBezTo>
                  <a:cubicBezTo>
                    <a:pt x="475" y="497"/>
                    <a:pt x="475" y="497"/>
                    <a:pt x="476" y="496"/>
                  </a:cubicBezTo>
                  <a:cubicBezTo>
                    <a:pt x="476" y="496"/>
                    <a:pt x="476" y="496"/>
                    <a:pt x="477" y="496"/>
                  </a:cubicBezTo>
                  <a:cubicBezTo>
                    <a:pt x="479" y="495"/>
                    <a:pt x="480" y="493"/>
                    <a:pt x="482" y="492"/>
                  </a:cubicBezTo>
                  <a:cubicBezTo>
                    <a:pt x="483" y="491"/>
                    <a:pt x="484" y="491"/>
                    <a:pt x="484" y="490"/>
                  </a:cubicBezTo>
                  <a:cubicBezTo>
                    <a:pt x="487" y="489"/>
                    <a:pt x="489" y="487"/>
                    <a:pt x="491" y="485"/>
                  </a:cubicBezTo>
                  <a:cubicBezTo>
                    <a:pt x="492" y="484"/>
                    <a:pt x="492" y="483"/>
                    <a:pt x="493" y="482"/>
                  </a:cubicBezTo>
                  <a:cubicBezTo>
                    <a:pt x="494" y="481"/>
                    <a:pt x="496" y="480"/>
                    <a:pt x="497" y="478"/>
                  </a:cubicBezTo>
                  <a:cubicBezTo>
                    <a:pt x="498" y="477"/>
                    <a:pt x="499" y="477"/>
                    <a:pt x="499" y="476"/>
                  </a:cubicBezTo>
                  <a:cubicBezTo>
                    <a:pt x="501" y="474"/>
                    <a:pt x="502" y="473"/>
                    <a:pt x="503" y="471"/>
                  </a:cubicBezTo>
                  <a:cubicBezTo>
                    <a:pt x="503" y="470"/>
                    <a:pt x="504" y="469"/>
                    <a:pt x="505" y="469"/>
                  </a:cubicBezTo>
                  <a:cubicBezTo>
                    <a:pt x="506" y="467"/>
                    <a:pt x="507" y="465"/>
                    <a:pt x="508" y="463"/>
                  </a:cubicBezTo>
                  <a:cubicBezTo>
                    <a:pt x="508" y="462"/>
                    <a:pt x="509" y="462"/>
                    <a:pt x="509" y="461"/>
                  </a:cubicBezTo>
                  <a:cubicBezTo>
                    <a:pt x="510" y="459"/>
                    <a:pt x="512" y="457"/>
                    <a:pt x="513" y="454"/>
                  </a:cubicBezTo>
                  <a:cubicBezTo>
                    <a:pt x="513" y="454"/>
                    <a:pt x="513" y="453"/>
                    <a:pt x="513" y="453"/>
                  </a:cubicBezTo>
                  <a:cubicBezTo>
                    <a:pt x="516" y="448"/>
                    <a:pt x="518" y="442"/>
                    <a:pt x="519" y="436"/>
                  </a:cubicBezTo>
                  <a:cubicBezTo>
                    <a:pt x="520" y="430"/>
                    <a:pt x="521" y="424"/>
                    <a:pt x="521" y="418"/>
                  </a:cubicBezTo>
                  <a:cubicBezTo>
                    <a:pt x="521" y="417"/>
                    <a:pt x="521" y="417"/>
                    <a:pt x="521" y="417"/>
                  </a:cubicBezTo>
                  <a:cubicBezTo>
                    <a:pt x="521" y="414"/>
                    <a:pt x="521" y="412"/>
                    <a:pt x="521" y="409"/>
                  </a:cubicBezTo>
                  <a:cubicBezTo>
                    <a:pt x="521" y="409"/>
                    <a:pt x="521" y="408"/>
                    <a:pt x="521" y="407"/>
                  </a:cubicBezTo>
                  <a:cubicBezTo>
                    <a:pt x="521" y="405"/>
                    <a:pt x="521" y="403"/>
                    <a:pt x="520" y="401"/>
                  </a:cubicBezTo>
                  <a:cubicBezTo>
                    <a:pt x="520" y="400"/>
                    <a:pt x="520" y="399"/>
                    <a:pt x="520" y="398"/>
                  </a:cubicBezTo>
                  <a:cubicBezTo>
                    <a:pt x="520" y="396"/>
                    <a:pt x="519" y="394"/>
                    <a:pt x="519" y="392"/>
                  </a:cubicBezTo>
                  <a:cubicBezTo>
                    <a:pt x="519" y="391"/>
                    <a:pt x="518" y="390"/>
                    <a:pt x="518" y="388"/>
                  </a:cubicBezTo>
                  <a:cubicBezTo>
                    <a:pt x="517" y="386"/>
                    <a:pt x="517" y="384"/>
                    <a:pt x="516" y="382"/>
                  </a:cubicBezTo>
                  <a:cubicBezTo>
                    <a:pt x="516" y="381"/>
                    <a:pt x="515" y="380"/>
                    <a:pt x="515" y="379"/>
                  </a:cubicBezTo>
                  <a:cubicBezTo>
                    <a:pt x="514" y="377"/>
                    <a:pt x="513" y="374"/>
                    <a:pt x="512" y="372"/>
                  </a:cubicBezTo>
                  <a:cubicBezTo>
                    <a:pt x="512" y="371"/>
                    <a:pt x="511" y="371"/>
                    <a:pt x="511" y="371"/>
                  </a:cubicBezTo>
                  <a:cubicBezTo>
                    <a:pt x="510" y="368"/>
                    <a:pt x="508" y="365"/>
                    <a:pt x="506" y="362"/>
                  </a:cubicBezTo>
                  <a:cubicBezTo>
                    <a:pt x="506" y="362"/>
                    <a:pt x="506" y="362"/>
                    <a:pt x="506" y="362"/>
                  </a:cubicBezTo>
                  <a:cubicBezTo>
                    <a:pt x="505" y="360"/>
                    <a:pt x="443" y="261"/>
                    <a:pt x="361" y="159"/>
                  </a:cubicBezTo>
                  <a:cubicBezTo>
                    <a:pt x="320" y="108"/>
                    <a:pt x="274" y="56"/>
                    <a:pt x="225" y="13"/>
                  </a:cubicBezTo>
                  <a:cubicBezTo>
                    <a:pt x="220" y="9"/>
                    <a:pt x="214" y="4"/>
                    <a:pt x="209" y="0"/>
                  </a:cubicBezTo>
                  <a:lnTo>
                    <a:pt x="50" y="141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auto">
            <a:xfrm>
              <a:off x="7445376" y="2489200"/>
              <a:ext cx="1360488" cy="1236663"/>
            </a:xfrm>
            <a:custGeom>
              <a:avLst/>
              <a:gdLst>
                <a:gd name="T0" fmla="*/ 22 w 362"/>
                <a:gd name="T1" fmla="*/ 308 h 329"/>
                <a:gd name="T2" fmla="*/ 68 w 362"/>
                <a:gd name="T3" fmla="*/ 329 h 329"/>
                <a:gd name="T4" fmla="*/ 108 w 362"/>
                <a:gd name="T5" fmla="*/ 313 h 329"/>
                <a:gd name="T6" fmla="*/ 108 w 362"/>
                <a:gd name="T7" fmla="*/ 313 h 329"/>
                <a:gd name="T8" fmla="*/ 334 w 362"/>
                <a:gd name="T9" fmla="*/ 113 h 329"/>
                <a:gd name="T10" fmla="*/ 340 w 362"/>
                <a:gd name="T11" fmla="*/ 27 h 329"/>
                <a:gd name="T12" fmla="*/ 254 w 362"/>
                <a:gd name="T13" fmla="*/ 22 h 329"/>
                <a:gd name="T14" fmla="*/ 28 w 362"/>
                <a:gd name="T15" fmla="*/ 222 h 329"/>
                <a:gd name="T16" fmla="*/ 28 w 362"/>
                <a:gd name="T17" fmla="*/ 222 h 329"/>
                <a:gd name="T18" fmla="*/ 22 w 362"/>
                <a:gd name="T19" fmla="*/ 30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329">
                  <a:moveTo>
                    <a:pt x="22" y="308"/>
                  </a:moveTo>
                  <a:cubicBezTo>
                    <a:pt x="34" y="322"/>
                    <a:pt x="51" y="329"/>
                    <a:pt x="68" y="329"/>
                  </a:cubicBezTo>
                  <a:cubicBezTo>
                    <a:pt x="82" y="329"/>
                    <a:pt x="97" y="324"/>
                    <a:pt x="108" y="313"/>
                  </a:cubicBezTo>
                  <a:cubicBezTo>
                    <a:pt x="108" y="313"/>
                    <a:pt x="108" y="313"/>
                    <a:pt x="108" y="313"/>
                  </a:cubicBezTo>
                  <a:cubicBezTo>
                    <a:pt x="334" y="113"/>
                    <a:pt x="334" y="113"/>
                    <a:pt x="334" y="113"/>
                  </a:cubicBezTo>
                  <a:cubicBezTo>
                    <a:pt x="360" y="91"/>
                    <a:pt x="362" y="53"/>
                    <a:pt x="340" y="27"/>
                  </a:cubicBezTo>
                  <a:cubicBezTo>
                    <a:pt x="317" y="2"/>
                    <a:pt x="279" y="0"/>
                    <a:pt x="254" y="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" y="244"/>
                    <a:pt x="0" y="283"/>
                    <a:pt x="22" y="30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auto">
            <a:xfrm>
              <a:off x="5005388" y="4086225"/>
              <a:ext cx="2222500" cy="785813"/>
            </a:xfrm>
            <a:custGeom>
              <a:avLst/>
              <a:gdLst>
                <a:gd name="T0" fmla="*/ 296 w 591"/>
                <a:gd name="T1" fmla="*/ 98 h 209"/>
                <a:gd name="T2" fmla="*/ 507 w 591"/>
                <a:gd name="T3" fmla="*/ 201 h 209"/>
                <a:gd name="T4" fmla="*/ 591 w 591"/>
                <a:gd name="T5" fmla="*/ 150 h 209"/>
                <a:gd name="T6" fmla="*/ 296 w 591"/>
                <a:gd name="T7" fmla="*/ 0 h 209"/>
                <a:gd name="T8" fmla="*/ 0 w 591"/>
                <a:gd name="T9" fmla="*/ 152 h 209"/>
                <a:gd name="T10" fmla="*/ 79 w 591"/>
                <a:gd name="T11" fmla="*/ 209 h 209"/>
                <a:gd name="T12" fmla="*/ 296 w 591"/>
                <a:gd name="T13" fmla="*/ 9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1" h="209">
                  <a:moveTo>
                    <a:pt x="296" y="98"/>
                  </a:moveTo>
                  <a:cubicBezTo>
                    <a:pt x="382" y="98"/>
                    <a:pt x="458" y="139"/>
                    <a:pt x="507" y="201"/>
                  </a:cubicBezTo>
                  <a:cubicBezTo>
                    <a:pt x="527" y="174"/>
                    <a:pt x="557" y="155"/>
                    <a:pt x="591" y="150"/>
                  </a:cubicBezTo>
                  <a:cubicBezTo>
                    <a:pt x="524" y="59"/>
                    <a:pt x="417" y="0"/>
                    <a:pt x="296" y="0"/>
                  </a:cubicBezTo>
                  <a:cubicBezTo>
                    <a:pt x="174" y="0"/>
                    <a:pt x="66" y="60"/>
                    <a:pt x="0" y="152"/>
                  </a:cubicBezTo>
                  <a:cubicBezTo>
                    <a:pt x="33" y="159"/>
                    <a:pt x="62" y="180"/>
                    <a:pt x="79" y="209"/>
                  </a:cubicBezTo>
                  <a:cubicBezTo>
                    <a:pt x="128" y="142"/>
                    <a:pt x="207" y="98"/>
                    <a:pt x="296" y="9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70" name="Freeform 24"/>
            <p:cNvSpPr>
              <a:spLocks/>
            </p:cNvSpPr>
            <p:nvPr/>
          </p:nvSpPr>
          <p:spPr bwMode="auto">
            <a:xfrm>
              <a:off x="4749801" y="5513388"/>
              <a:ext cx="2733675" cy="1322388"/>
            </a:xfrm>
            <a:custGeom>
              <a:avLst/>
              <a:gdLst>
                <a:gd name="T0" fmla="*/ 364 w 727"/>
                <a:gd name="T1" fmla="*/ 352 h 352"/>
                <a:gd name="T2" fmla="*/ 727 w 727"/>
                <a:gd name="T3" fmla="*/ 28 h 352"/>
                <a:gd name="T4" fmla="*/ 648 w 727"/>
                <a:gd name="T5" fmla="*/ 10 h 352"/>
                <a:gd name="T6" fmla="*/ 632 w 727"/>
                <a:gd name="T7" fmla="*/ 4 h 352"/>
                <a:gd name="T8" fmla="*/ 364 w 727"/>
                <a:gd name="T9" fmla="*/ 255 h 352"/>
                <a:gd name="T10" fmla="*/ 96 w 727"/>
                <a:gd name="T11" fmla="*/ 0 h 352"/>
                <a:gd name="T12" fmla="*/ 69 w 727"/>
                <a:gd name="T13" fmla="*/ 10 h 352"/>
                <a:gd name="T14" fmla="*/ 0 w 727"/>
                <a:gd name="T15" fmla="*/ 25 h 352"/>
                <a:gd name="T16" fmla="*/ 364 w 727"/>
                <a:gd name="T17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352">
                  <a:moveTo>
                    <a:pt x="364" y="352"/>
                  </a:moveTo>
                  <a:cubicBezTo>
                    <a:pt x="552" y="352"/>
                    <a:pt x="707" y="210"/>
                    <a:pt x="727" y="28"/>
                  </a:cubicBezTo>
                  <a:cubicBezTo>
                    <a:pt x="648" y="10"/>
                    <a:pt x="648" y="10"/>
                    <a:pt x="648" y="10"/>
                  </a:cubicBezTo>
                  <a:cubicBezTo>
                    <a:pt x="643" y="8"/>
                    <a:pt x="637" y="6"/>
                    <a:pt x="632" y="4"/>
                  </a:cubicBezTo>
                  <a:cubicBezTo>
                    <a:pt x="622" y="144"/>
                    <a:pt x="506" y="254"/>
                    <a:pt x="364" y="255"/>
                  </a:cubicBezTo>
                  <a:cubicBezTo>
                    <a:pt x="220" y="254"/>
                    <a:pt x="103" y="142"/>
                    <a:pt x="96" y="0"/>
                  </a:cubicBezTo>
                  <a:cubicBezTo>
                    <a:pt x="88" y="4"/>
                    <a:pt x="79" y="7"/>
                    <a:pt x="69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0" y="209"/>
                    <a:pt x="175" y="352"/>
                    <a:pt x="364" y="352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71" name="Freeform 25"/>
            <p:cNvSpPr>
              <a:spLocks/>
            </p:cNvSpPr>
            <p:nvPr/>
          </p:nvSpPr>
          <p:spPr bwMode="auto">
            <a:xfrm>
              <a:off x="3348038" y="3552825"/>
              <a:ext cx="3905250" cy="2193925"/>
            </a:xfrm>
            <a:custGeom>
              <a:avLst/>
              <a:gdLst>
                <a:gd name="T0" fmla="*/ 510 w 1039"/>
                <a:gd name="T1" fmla="*/ 391 h 584"/>
                <a:gd name="T2" fmla="*/ 245 w 1039"/>
                <a:gd name="T3" fmla="*/ 352 h 584"/>
                <a:gd name="T4" fmla="*/ 357 w 1039"/>
                <a:gd name="T5" fmla="*/ 301 h 584"/>
                <a:gd name="T6" fmla="*/ 402 w 1039"/>
                <a:gd name="T7" fmla="*/ 292 h 584"/>
                <a:gd name="T8" fmla="*/ 737 w 1039"/>
                <a:gd name="T9" fmla="*/ 118 h 584"/>
                <a:gd name="T10" fmla="*/ 1039 w 1039"/>
                <a:gd name="T11" fmla="*/ 9 h 584"/>
                <a:gd name="T12" fmla="*/ 979 w 1039"/>
                <a:gd name="T13" fmla="*/ 1 h 584"/>
                <a:gd name="T14" fmla="*/ 909 w 1039"/>
                <a:gd name="T15" fmla="*/ 0 h 584"/>
                <a:gd name="T16" fmla="*/ 555 w 1039"/>
                <a:gd name="T17" fmla="*/ 0 h 584"/>
                <a:gd name="T18" fmla="*/ 485 w 1039"/>
                <a:gd name="T19" fmla="*/ 1 h 584"/>
                <a:gd name="T20" fmla="*/ 477 w 1039"/>
                <a:gd name="T21" fmla="*/ 1 h 584"/>
                <a:gd name="T22" fmla="*/ 243 w 1039"/>
                <a:gd name="T23" fmla="*/ 137 h 584"/>
                <a:gd name="T24" fmla="*/ 10 w 1039"/>
                <a:gd name="T25" fmla="*/ 443 h 584"/>
                <a:gd name="T26" fmla="*/ 7 w 1039"/>
                <a:gd name="T27" fmla="*/ 451 h 584"/>
                <a:gd name="T28" fmla="*/ 4 w 1039"/>
                <a:gd name="T29" fmla="*/ 460 h 584"/>
                <a:gd name="T30" fmla="*/ 2 w 1039"/>
                <a:gd name="T31" fmla="*/ 470 h 584"/>
                <a:gd name="T32" fmla="*/ 0 w 1039"/>
                <a:gd name="T33" fmla="*/ 479 h 584"/>
                <a:gd name="T34" fmla="*/ 0 w 1039"/>
                <a:gd name="T35" fmla="*/ 489 h 584"/>
                <a:gd name="T36" fmla="*/ 1 w 1039"/>
                <a:gd name="T37" fmla="*/ 498 h 584"/>
                <a:gd name="T38" fmla="*/ 3 w 1039"/>
                <a:gd name="T39" fmla="*/ 508 h 584"/>
                <a:gd name="T40" fmla="*/ 6 w 1039"/>
                <a:gd name="T41" fmla="*/ 518 h 584"/>
                <a:gd name="T42" fmla="*/ 9 w 1039"/>
                <a:gd name="T43" fmla="*/ 527 h 584"/>
                <a:gd name="T44" fmla="*/ 14 w 1039"/>
                <a:gd name="T45" fmla="*/ 536 h 584"/>
                <a:gd name="T46" fmla="*/ 19 w 1039"/>
                <a:gd name="T47" fmla="*/ 543 h 584"/>
                <a:gd name="T48" fmla="*/ 25 w 1039"/>
                <a:gd name="T49" fmla="*/ 550 h 584"/>
                <a:gd name="T50" fmla="*/ 31 w 1039"/>
                <a:gd name="T51" fmla="*/ 557 h 584"/>
                <a:gd name="T52" fmla="*/ 40 w 1039"/>
                <a:gd name="T53" fmla="*/ 564 h 584"/>
                <a:gd name="T54" fmla="*/ 46 w 1039"/>
                <a:gd name="T55" fmla="*/ 569 h 584"/>
                <a:gd name="T56" fmla="*/ 58 w 1039"/>
                <a:gd name="T57" fmla="*/ 575 h 584"/>
                <a:gd name="T58" fmla="*/ 69 w 1039"/>
                <a:gd name="T59" fmla="*/ 579 h 584"/>
                <a:gd name="T60" fmla="*/ 83 w 1039"/>
                <a:gd name="T61" fmla="*/ 582 h 584"/>
                <a:gd name="T62" fmla="*/ 97 w 1039"/>
                <a:gd name="T63" fmla="*/ 584 h 584"/>
                <a:gd name="T64" fmla="*/ 100 w 1039"/>
                <a:gd name="T65" fmla="*/ 583 h 584"/>
                <a:gd name="T66" fmla="*/ 114 w 1039"/>
                <a:gd name="T67" fmla="*/ 582 h 584"/>
                <a:gd name="T68" fmla="*/ 250 w 1039"/>
                <a:gd name="T69" fmla="*/ 551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9" h="584">
                  <a:moveTo>
                    <a:pt x="437" y="508"/>
                  </a:moveTo>
                  <a:cubicBezTo>
                    <a:pt x="489" y="496"/>
                    <a:pt x="522" y="443"/>
                    <a:pt x="510" y="391"/>
                  </a:cubicBezTo>
                  <a:cubicBezTo>
                    <a:pt x="498" y="338"/>
                    <a:pt x="445" y="306"/>
                    <a:pt x="393" y="318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44" y="327"/>
                    <a:pt x="244" y="327"/>
                    <a:pt x="244" y="327"/>
                  </a:cubicBezTo>
                  <a:cubicBezTo>
                    <a:pt x="357" y="301"/>
                    <a:pt x="357" y="301"/>
                    <a:pt x="357" y="301"/>
                  </a:cubicBezTo>
                  <a:cubicBezTo>
                    <a:pt x="372" y="284"/>
                    <a:pt x="387" y="268"/>
                    <a:pt x="402" y="253"/>
                  </a:cubicBezTo>
                  <a:cubicBezTo>
                    <a:pt x="402" y="292"/>
                    <a:pt x="402" y="292"/>
                    <a:pt x="402" y="292"/>
                  </a:cubicBezTo>
                  <a:cubicBezTo>
                    <a:pt x="406" y="291"/>
                    <a:pt x="409" y="291"/>
                    <a:pt x="413" y="291"/>
                  </a:cubicBezTo>
                  <a:cubicBezTo>
                    <a:pt x="483" y="187"/>
                    <a:pt x="602" y="118"/>
                    <a:pt x="737" y="118"/>
                  </a:cubicBezTo>
                  <a:cubicBezTo>
                    <a:pt x="789" y="118"/>
                    <a:pt x="838" y="128"/>
                    <a:pt x="883" y="146"/>
                  </a:cubicBezTo>
                  <a:cubicBezTo>
                    <a:pt x="1039" y="9"/>
                    <a:pt x="1039" y="9"/>
                    <a:pt x="1039" y="9"/>
                  </a:cubicBezTo>
                  <a:cubicBezTo>
                    <a:pt x="1023" y="4"/>
                    <a:pt x="1006" y="1"/>
                    <a:pt x="987" y="1"/>
                  </a:cubicBezTo>
                  <a:cubicBezTo>
                    <a:pt x="984" y="1"/>
                    <a:pt x="981" y="1"/>
                    <a:pt x="979" y="1"/>
                  </a:cubicBezTo>
                  <a:cubicBezTo>
                    <a:pt x="975" y="1"/>
                    <a:pt x="971" y="0"/>
                    <a:pt x="967" y="0"/>
                  </a:cubicBezTo>
                  <a:cubicBezTo>
                    <a:pt x="909" y="0"/>
                    <a:pt x="909" y="0"/>
                    <a:pt x="909" y="0"/>
                  </a:cubicBezTo>
                  <a:cubicBezTo>
                    <a:pt x="859" y="37"/>
                    <a:pt x="798" y="59"/>
                    <a:pt x="732" y="59"/>
                  </a:cubicBezTo>
                  <a:cubicBezTo>
                    <a:pt x="666" y="59"/>
                    <a:pt x="604" y="37"/>
                    <a:pt x="555" y="0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492" y="0"/>
                    <a:pt x="488" y="1"/>
                    <a:pt x="485" y="1"/>
                  </a:cubicBezTo>
                  <a:cubicBezTo>
                    <a:pt x="482" y="1"/>
                    <a:pt x="480" y="1"/>
                    <a:pt x="477" y="1"/>
                  </a:cubicBezTo>
                  <a:cubicBezTo>
                    <a:pt x="477" y="1"/>
                    <a:pt x="477" y="1"/>
                    <a:pt x="477" y="1"/>
                  </a:cubicBezTo>
                  <a:cubicBezTo>
                    <a:pt x="437" y="1"/>
                    <a:pt x="404" y="14"/>
                    <a:pt x="376" y="29"/>
                  </a:cubicBezTo>
                  <a:cubicBezTo>
                    <a:pt x="326" y="56"/>
                    <a:pt x="284" y="94"/>
                    <a:pt x="243" y="137"/>
                  </a:cubicBezTo>
                  <a:cubicBezTo>
                    <a:pt x="124" y="260"/>
                    <a:pt x="21" y="426"/>
                    <a:pt x="15" y="434"/>
                  </a:cubicBezTo>
                  <a:cubicBezTo>
                    <a:pt x="14" y="437"/>
                    <a:pt x="12" y="440"/>
                    <a:pt x="10" y="443"/>
                  </a:cubicBezTo>
                  <a:cubicBezTo>
                    <a:pt x="10" y="443"/>
                    <a:pt x="10" y="443"/>
                    <a:pt x="10" y="444"/>
                  </a:cubicBezTo>
                  <a:cubicBezTo>
                    <a:pt x="9" y="446"/>
                    <a:pt x="8" y="449"/>
                    <a:pt x="7" y="451"/>
                  </a:cubicBezTo>
                  <a:cubicBezTo>
                    <a:pt x="6" y="453"/>
                    <a:pt x="6" y="454"/>
                    <a:pt x="5" y="455"/>
                  </a:cubicBezTo>
                  <a:cubicBezTo>
                    <a:pt x="5" y="457"/>
                    <a:pt x="4" y="459"/>
                    <a:pt x="4" y="460"/>
                  </a:cubicBezTo>
                  <a:cubicBezTo>
                    <a:pt x="3" y="462"/>
                    <a:pt x="3" y="463"/>
                    <a:pt x="3" y="465"/>
                  </a:cubicBezTo>
                  <a:cubicBezTo>
                    <a:pt x="2" y="466"/>
                    <a:pt x="2" y="468"/>
                    <a:pt x="2" y="470"/>
                  </a:cubicBezTo>
                  <a:cubicBezTo>
                    <a:pt x="1" y="471"/>
                    <a:pt x="1" y="473"/>
                    <a:pt x="1" y="474"/>
                  </a:cubicBezTo>
                  <a:cubicBezTo>
                    <a:pt x="1" y="476"/>
                    <a:pt x="1" y="477"/>
                    <a:pt x="0" y="479"/>
                  </a:cubicBezTo>
                  <a:cubicBezTo>
                    <a:pt x="0" y="481"/>
                    <a:pt x="0" y="482"/>
                    <a:pt x="0" y="484"/>
                  </a:cubicBezTo>
                  <a:cubicBezTo>
                    <a:pt x="0" y="485"/>
                    <a:pt x="0" y="487"/>
                    <a:pt x="0" y="489"/>
                  </a:cubicBezTo>
                  <a:cubicBezTo>
                    <a:pt x="0" y="490"/>
                    <a:pt x="0" y="492"/>
                    <a:pt x="1" y="494"/>
                  </a:cubicBezTo>
                  <a:cubicBezTo>
                    <a:pt x="1" y="495"/>
                    <a:pt x="1" y="497"/>
                    <a:pt x="1" y="498"/>
                  </a:cubicBezTo>
                  <a:cubicBezTo>
                    <a:pt x="1" y="501"/>
                    <a:pt x="2" y="505"/>
                    <a:pt x="3" y="508"/>
                  </a:cubicBezTo>
                  <a:cubicBezTo>
                    <a:pt x="3" y="508"/>
                    <a:pt x="3" y="508"/>
                    <a:pt x="3" y="508"/>
                  </a:cubicBezTo>
                  <a:cubicBezTo>
                    <a:pt x="3" y="511"/>
                    <a:pt x="4" y="514"/>
                    <a:pt x="5" y="516"/>
                  </a:cubicBezTo>
                  <a:cubicBezTo>
                    <a:pt x="5" y="517"/>
                    <a:pt x="5" y="517"/>
                    <a:pt x="6" y="518"/>
                  </a:cubicBezTo>
                  <a:cubicBezTo>
                    <a:pt x="6" y="520"/>
                    <a:pt x="7" y="523"/>
                    <a:pt x="8" y="525"/>
                  </a:cubicBezTo>
                  <a:cubicBezTo>
                    <a:pt x="9" y="526"/>
                    <a:pt x="9" y="526"/>
                    <a:pt x="9" y="527"/>
                  </a:cubicBezTo>
                  <a:cubicBezTo>
                    <a:pt x="10" y="529"/>
                    <a:pt x="11" y="531"/>
                    <a:pt x="12" y="533"/>
                  </a:cubicBezTo>
                  <a:cubicBezTo>
                    <a:pt x="13" y="534"/>
                    <a:pt x="13" y="535"/>
                    <a:pt x="14" y="536"/>
                  </a:cubicBezTo>
                  <a:cubicBezTo>
                    <a:pt x="15" y="537"/>
                    <a:pt x="16" y="539"/>
                    <a:pt x="17" y="540"/>
                  </a:cubicBezTo>
                  <a:cubicBezTo>
                    <a:pt x="18" y="541"/>
                    <a:pt x="18" y="542"/>
                    <a:pt x="19" y="543"/>
                  </a:cubicBezTo>
                  <a:cubicBezTo>
                    <a:pt x="20" y="545"/>
                    <a:pt x="21" y="546"/>
                    <a:pt x="22" y="548"/>
                  </a:cubicBezTo>
                  <a:cubicBezTo>
                    <a:pt x="23" y="549"/>
                    <a:pt x="24" y="550"/>
                    <a:pt x="25" y="550"/>
                  </a:cubicBezTo>
                  <a:cubicBezTo>
                    <a:pt x="26" y="552"/>
                    <a:pt x="27" y="553"/>
                    <a:pt x="28" y="554"/>
                  </a:cubicBezTo>
                  <a:cubicBezTo>
                    <a:pt x="29" y="555"/>
                    <a:pt x="30" y="556"/>
                    <a:pt x="31" y="557"/>
                  </a:cubicBezTo>
                  <a:cubicBezTo>
                    <a:pt x="33" y="559"/>
                    <a:pt x="35" y="560"/>
                    <a:pt x="37" y="562"/>
                  </a:cubicBezTo>
                  <a:cubicBezTo>
                    <a:pt x="38" y="563"/>
                    <a:pt x="39" y="563"/>
                    <a:pt x="40" y="564"/>
                  </a:cubicBezTo>
                  <a:cubicBezTo>
                    <a:pt x="41" y="565"/>
                    <a:pt x="43" y="567"/>
                    <a:pt x="45" y="568"/>
                  </a:cubicBezTo>
                  <a:cubicBezTo>
                    <a:pt x="45" y="568"/>
                    <a:pt x="45" y="568"/>
                    <a:pt x="46" y="569"/>
                  </a:cubicBezTo>
                  <a:cubicBezTo>
                    <a:pt x="46" y="569"/>
                    <a:pt x="47" y="569"/>
                    <a:pt x="47" y="569"/>
                  </a:cubicBezTo>
                  <a:cubicBezTo>
                    <a:pt x="51" y="571"/>
                    <a:pt x="54" y="573"/>
                    <a:pt x="58" y="575"/>
                  </a:cubicBezTo>
                  <a:cubicBezTo>
                    <a:pt x="58" y="575"/>
                    <a:pt x="59" y="575"/>
                    <a:pt x="59" y="576"/>
                  </a:cubicBezTo>
                  <a:cubicBezTo>
                    <a:pt x="62" y="577"/>
                    <a:pt x="66" y="578"/>
                    <a:pt x="69" y="579"/>
                  </a:cubicBezTo>
                  <a:cubicBezTo>
                    <a:pt x="70" y="580"/>
                    <a:pt x="71" y="580"/>
                    <a:pt x="72" y="580"/>
                  </a:cubicBezTo>
                  <a:cubicBezTo>
                    <a:pt x="76" y="581"/>
                    <a:pt x="79" y="582"/>
                    <a:pt x="83" y="582"/>
                  </a:cubicBezTo>
                  <a:cubicBezTo>
                    <a:pt x="84" y="583"/>
                    <a:pt x="85" y="583"/>
                    <a:pt x="86" y="583"/>
                  </a:cubicBezTo>
                  <a:cubicBezTo>
                    <a:pt x="90" y="583"/>
                    <a:pt x="93" y="583"/>
                    <a:pt x="97" y="584"/>
                  </a:cubicBezTo>
                  <a:cubicBezTo>
                    <a:pt x="97" y="584"/>
                    <a:pt x="97" y="584"/>
                    <a:pt x="98" y="584"/>
                  </a:cubicBezTo>
                  <a:cubicBezTo>
                    <a:pt x="98" y="584"/>
                    <a:pt x="99" y="583"/>
                    <a:pt x="100" y="583"/>
                  </a:cubicBezTo>
                  <a:cubicBezTo>
                    <a:pt x="103" y="583"/>
                    <a:pt x="106" y="583"/>
                    <a:pt x="109" y="583"/>
                  </a:cubicBezTo>
                  <a:cubicBezTo>
                    <a:pt x="111" y="583"/>
                    <a:pt x="113" y="582"/>
                    <a:pt x="114" y="582"/>
                  </a:cubicBezTo>
                  <a:cubicBezTo>
                    <a:pt x="116" y="582"/>
                    <a:pt x="118" y="581"/>
                    <a:pt x="120" y="581"/>
                  </a:cubicBezTo>
                  <a:cubicBezTo>
                    <a:pt x="250" y="551"/>
                    <a:pt x="250" y="551"/>
                    <a:pt x="250" y="551"/>
                  </a:cubicBezTo>
                  <a:lnTo>
                    <a:pt x="437" y="508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72" name="Oval 26"/>
            <p:cNvSpPr>
              <a:spLocks noChangeArrowheads="1"/>
            </p:cNvSpPr>
            <p:nvPr/>
          </p:nvSpPr>
          <p:spPr bwMode="auto">
            <a:xfrm>
              <a:off x="5065713" y="1617663"/>
              <a:ext cx="2063750" cy="2063750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78" name="그룹 177"/>
          <p:cNvGrpSpPr/>
          <p:nvPr/>
        </p:nvGrpSpPr>
        <p:grpSpPr>
          <a:xfrm>
            <a:off x="5113908" y="2928904"/>
            <a:ext cx="629639" cy="626865"/>
            <a:chOff x="1947336" y="2607016"/>
            <a:chExt cx="655205" cy="652318"/>
          </a:xfrm>
        </p:grpSpPr>
        <p:sp>
          <p:nvSpPr>
            <p:cNvPr id="179" name="Freeform 43"/>
            <p:cNvSpPr>
              <a:spLocks/>
            </p:cNvSpPr>
            <p:nvPr/>
          </p:nvSpPr>
          <p:spPr bwMode="auto">
            <a:xfrm>
              <a:off x="1947336" y="2962039"/>
              <a:ext cx="655205" cy="297295"/>
            </a:xfrm>
            <a:custGeom>
              <a:avLst/>
              <a:gdLst>
                <a:gd name="T0" fmla="*/ 1640 w 1762"/>
                <a:gd name="T1" fmla="*/ 264 h 800"/>
                <a:gd name="T2" fmla="*/ 1213 w 1762"/>
                <a:gd name="T3" fmla="*/ 66 h 800"/>
                <a:gd name="T4" fmla="*/ 1213 w 1762"/>
                <a:gd name="T5" fmla="*/ 66 h 800"/>
                <a:gd name="T6" fmla="*/ 1191 w 1762"/>
                <a:gd name="T7" fmla="*/ 63 h 800"/>
                <a:gd name="T8" fmla="*/ 1129 w 1762"/>
                <a:gd name="T9" fmla="*/ 107 h 800"/>
                <a:gd name="T10" fmla="*/ 1129 w 1762"/>
                <a:gd name="T11" fmla="*/ 107 h 800"/>
                <a:gd name="T12" fmla="*/ 955 w 1762"/>
                <a:gd name="T13" fmla="*/ 490 h 800"/>
                <a:gd name="T14" fmla="*/ 943 w 1762"/>
                <a:gd name="T15" fmla="*/ 236 h 800"/>
                <a:gd name="T16" fmla="*/ 1026 w 1762"/>
                <a:gd name="T17" fmla="*/ 63 h 800"/>
                <a:gd name="T18" fmla="*/ 992 w 1762"/>
                <a:gd name="T19" fmla="*/ 0 h 800"/>
                <a:gd name="T20" fmla="*/ 884 w 1762"/>
                <a:gd name="T21" fmla="*/ 0 h 800"/>
                <a:gd name="T22" fmla="*/ 884 w 1762"/>
                <a:gd name="T23" fmla="*/ 0 h 800"/>
                <a:gd name="T24" fmla="*/ 883 w 1762"/>
                <a:gd name="T25" fmla="*/ 0 h 800"/>
                <a:gd name="T26" fmla="*/ 883 w 1762"/>
                <a:gd name="T27" fmla="*/ 0 h 800"/>
                <a:gd name="T28" fmla="*/ 881 w 1762"/>
                <a:gd name="T29" fmla="*/ 0 h 800"/>
                <a:gd name="T30" fmla="*/ 879 w 1762"/>
                <a:gd name="T31" fmla="*/ 0 h 800"/>
                <a:gd name="T32" fmla="*/ 879 w 1762"/>
                <a:gd name="T33" fmla="*/ 0 h 800"/>
                <a:gd name="T34" fmla="*/ 878 w 1762"/>
                <a:gd name="T35" fmla="*/ 0 h 800"/>
                <a:gd name="T36" fmla="*/ 878 w 1762"/>
                <a:gd name="T37" fmla="*/ 0 h 800"/>
                <a:gd name="T38" fmla="*/ 770 w 1762"/>
                <a:gd name="T39" fmla="*/ 0 h 800"/>
                <a:gd name="T40" fmla="*/ 736 w 1762"/>
                <a:gd name="T41" fmla="*/ 63 h 800"/>
                <a:gd name="T42" fmla="*/ 819 w 1762"/>
                <a:gd name="T43" fmla="*/ 236 h 800"/>
                <a:gd name="T44" fmla="*/ 807 w 1762"/>
                <a:gd name="T45" fmla="*/ 490 h 800"/>
                <a:gd name="T46" fmla="*/ 633 w 1762"/>
                <a:gd name="T47" fmla="*/ 107 h 800"/>
                <a:gd name="T48" fmla="*/ 633 w 1762"/>
                <a:gd name="T49" fmla="*/ 107 h 800"/>
                <a:gd name="T50" fmla="*/ 571 w 1762"/>
                <a:gd name="T51" fmla="*/ 63 h 800"/>
                <a:gd name="T52" fmla="*/ 549 w 1762"/>
                <a:gd name="T53" fmla="*/ 66 h 800"/>
                <a:gd name="T54" fmla="*/ 549 w 1762"/>
                <a:gd name="T55" fmla="*/ 66 h 800"/>
                <a:gd name="T56" fmla="*/ 122 w 1762"/>
                <a:gd name="T57" fmla="*/ 264 h 800"/>
                <a:gd name="T58" fmla="*/ 0 w 1762"/>
                <a:gd name="T59" fmla="*/ 401 h 800"/>
                <a:gd name="T60" fmla="*/ 0 w 1762"/>
                <a:gd name="T61" fmla="*/ 800 h 800"/>
                <a:gd name="T62" fmla="*/ 877 w 1762"/>
                <a:gd name="T63" fmla="*/ 800 h 800"/>
                <a:gd name="T64" fmla="*/ 878 w 1762"/>
                <a:gd name="T65" fmla="*/ 800 h 800"/>
                <a:gd name="T66" fmla="*/ 879 w 1762"/>
                <a:gd name="T67" fmla="*/ 800 h 800"/>
                <a:gd name="T68" fmla="*/ 879 w 1762"/>
                <a:gd name="T69" fmla="*/ 800 h 800"/>
                <a:gd name="T70" fmla="*/ 879 w 1762"/>
                <a:gd name="T71" fmla="*/ 800 h 800"/>
                <a:gd name="T72" fmla="*/ 880 w 1762"/>
                <a:gd name="T73" fmla="*/ 800 h 800"/>
                <a:gd name="T74" fmla="*/ 881 w 1762"/>
                <a:gd name="T75" fmla="*/ 800 h 800"/>
                <a:gd name="T76" fmla="*/ 882 w 1762"/>
                <a:gd name="T77" fmla="*/ 800 h 800"/>
                <a:gd name="T78" fmla="*/ 883 w 1762"/>
                <a:gd name="T79" fmla="*/ 800 h 800"/>
                <a:gd name="T80" fmla="*/ 883 w 1762"/>
                <a:gd name="T81" fmla="*/ 800 h 800"/>
                <a:gd name="T82" fmla="*/ 883 w 1762"/>
                <a:gd name="T83" fmla="*/ 800 h 800"/>
                <a:gd name="T84" fmla="*/ 884 w 1762"/>
                <a:gd name="T85" fmla="*/ 800 h 800"/>
                <a:gd name="T86" fmla="*/ 885 w 1762"/>
                <a:gd name="T87" fmla="*/ 800 h 800"/>
                <a:gd name="T88" fmla="*/ 1762 w 1762"/>
                <a:gd name="T89" fmla="*/ 800 h 800"/>
                <a:gd name="T90" fmla="*/ 1762 w 1762"/>
                <a:gd name="T91" fmla="*/ 401 h 800"/>
                <a:gd name="T92" fmla="*/ 1640 w 1762"/>
                <a:gd name="T93" fmla="*/ 26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2" h="800">
                  <a:moveTo>
                    <a:pt x="1640" y="264"/>
                  </a:moveTo>
                  <a:cubicBezTo>
                    <a:pt x="1470" y="178"/>
                    <a:pt x="1225" y="70"/>
                    <a:pt x="1213" y="66"/>
                  </a:cubicBezTo>
                  <a:cubicBezTo>
                    <a:pt x="1213" y="66"/>
                    <a:pt x="1213" y="66"/>
                    <a:pt x="1213" y="66"/>
                  </a:cubicBezTo>
                  <a:cubicBezTo>
                    <a:pt x="1206" y="64"/>
                    <a:pt x="1199" y="63"/>
                    <a:pt x="1191" y="63"/>
                  </a:cubicBezTo>
                  <a:cubicBezTo>
                    <a:pt x="1162" y="63"/>
                    <a:pt x="1138" y="81"/>
                    <a:pt x="1129" y="107"/>
                  </a:cubicBezTo>
                  <a:cubicBezTo>
                    <a:pt x="1129" y="107"/>
                    <a:pt x="1129" y="107"/>
                    <a:pt x="1129" y="107"/>
                  </a:cubicBezTo>
                  <a:cubicBezTo>
                    <a:pt x="1085" y="212"/>
                    <a:pt x="1005" y="399"/>
                    <a:pt x="955" y="490"/>
                  </a:cubicBezTo>
                  <a:cubicBezTo>
                    <a:pt x="943" y="236"/>
                    <a:pt x="943" y="236"/>
                    <a:pt x="943" y="236"/>
                  </a:cubicBezTo>
                  <a:cubicBezTo>
                    <a:pt x="943" y="236"/>
                    <a:pt x="1018" y="77"/>
                    <a:pt x="1026" y="63"/>
                  </a:cubicBezTo>
                  <a:cubicBezTo>
                    <a:pt x="1045" y="29"/>
                    <a:pt x="1028" y="0"/>
                    <a:pt x="992" y="0"/>
                  </a:cubicBezTo>
                  <a:cubicBezTo>
                    <a:pt x="974" y="0"/>
                    <a:pt x="929" y="0"/>
                    <a:pt x="884" y="0"/>
                  </a:cubicBezTo>
                  <a:cubicBezTo>
                    <a:pt x="884" y="0"/>
                    <a:pt x="884" y="0"/>
                    <a:pt x="884" y="0"/>
                  </a:cubicBezTo>
                  <a:cubicBezTo>
                    <a:pt x="884" y="0"/>
                    <a:pt x="883" y="0"/>
                    <a:pt x="883" y="0"/>
                  </a:cubicBezTo>
                  <a:cubicBezTo>
                    <a:pt x="883" y="0"/>
                    <a:pt x="883" y="0"/>
                    <a:pt x="883" y="0"/>
                  </a:cubicBezTo>
                  <a:cubicBezTo>
                    <a:pt x="882" y="0"/>
                    <a:pt x="882" y="0"/>
                    <a:pt x="881" y="0"/>
                  </a:cubicBezTo>
                  <a:cubicBezTo>
                    <a:pt x="880" y="0"/>
                    <a:pt x="880" y="0"/>
                    <a:pt x="879" y="0"/>
                  </a:cubicBezTo>
                  <a:cubicBezTo>
                    <a:pt x="879" y="0"/>
                    <a:pt x="879" y="0"/>
                    <a:pt x="879" y="0"/>
                  </a:cubicBezTo>
                  <a:cubicBezTo>
                    <a:pt x="879" y="0"/>
                    <a:pt x="878" y="0"/>
                    <a:pt x="878" y="0"/>
                  </a:cubicBezTo>
                  <a:cubicBezTo>
                    <a:pt x="878" y="0"/>
                    <a:pt x="878" y="0"/>
                    <a:pt x="878" y="0"/>
                  </a:cubicBezTo>
                  <a:cubicBezTo>
                    <a:pt x="833" y="0"/>
                    <a:pt x="788" y="0"/>
                    <a:pt x="770" y="0"/>
                  </a:cubicBezTo>
                  <a:cubicBezTo>
                    <a:pt x="734" y="0"/>
                    <a:pt x="717" y="29"/>
                    <a:pt x="736" y="63"/>
                  </a:cubicBezTo>
                  <a:cubicBezTo>
                    <a:pt x="744" y="77"/>
                    <a:pt x="819" y="236"/>
                    <a:pt x="819" y="236"/>
                  </a:cubicBezTo>
                  <a:cubicBezTo>
                    <a:pt x="807" y="490"/>
                    <a:pt x="807" y="490"/>
                    <a:pt x="807" y="490"/>
                  </a:cubicBezTo>
                  <a:cubicBezTo>
                    <a:pt x="757" y="399"/>
                    <a:pt x="677" y="212"/>
                    <a:pt x="633" y="107"/>
                  </a:cubicBezTo>
                  <a:cubicBezTo>
                    <a:pt x="633" y="107"/>
                    <a:pt x="633" y="107"/>
                    <a:pt x="633" y="107"/>
                  </a:cubicBezTo>
                  <a:cubicBezTo>
                    <a:pt x="624" y="81"/>
                    <a:pt x="600" y="63"/>
                    <a:pt x="571" y="63"/>
                  </a:cubicBezTo>
                  <a:cubicBezTo>
                    <a:pt x="563" y="63"/>
                    <a:pt x="556" y="64"/>
                    <a:pt x="549" y="66"/>
                  </a:cubicBezTo>
                  <a:cubicBezTo>
                    <a:pt x="549" y="66"/>
                    <a:pt x="549" y="66"/>
                    <a:pt x="549" y="66"/>
                  </a:cubicBezTo>
                  <a:cubicBezTo>
                    <a:pt x="537" y="70"/>
                    <a:pt x="292" y="178"/>
                    <a:pt x="122" y="264"/>
                  </a:cubicBezTo>
                  <a:cubicBezTo>
                    <a:pt x="46" y="303"/>
                    <a:pt x="0" y="351"/>
                    <a:pt x="0" y="401"/>
                  </a:cubicBezTo>
                  <a:cubicBezTo>
                    <a:pt x="0" y="569"/>
                    <a:pt x="0" y="800"/>
                    <a:pt x="0" y="800"/>
                  </a:cubicBezTo>
                  <a:cubicBezTo>
                    <a:pt x="877" y="800"/>
                    <a:pt x="877" y="800"/>
                    <a:pt x="877" y="800"/>
                  </a:cubicBezTo>
                  <a:cubicBezTo>
                    <a:pt x="878" y="800"/>
                    <a:pt x="878" y="800"/>
                    <a:pt x="878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80" y="800"/>
                    <a:pt x="880" y="800"/>
                    <a:pt x="880" y="800"/>
                  </a:cubicBezTo>
                  <a:cubicBezTo>
                    <a:pt x="881" y="800"/>
                    <a:pt x="881" y="800"/>
                    <a:pt x="881" y="800"/>
                  </a:cubicBezTo>
                  <a:cubicBezTo>
                    <a:pt x="882" y="800"/>
                    <a:pt x="882" y="800"/>
                    <a:pt x="882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4" y="800"/>
                    <a:pt x="884" y="800"/>
                    <a:pt x="884" y="800"/>
                  </a:cubicBezTo>
                  <a:cubicBezTo>
                    <a:pt x="885" y="800"/>
                    <a:pt x="885" y="800"/>
                    <a:pt x="885" y="800"/>
                  </a:cubicBezTo>
                  <a:cubicBezTo>
                    <a:pt x="1762" y="800"/>
                    <a:pt x="1762" y="800"/>
                    <a:pt x="1762" y="800"/>
                  </a:cubicBezTo>
                  <a:cubicBezTo>
                    <a:pt x="1762" y="800"/>
                    <a:pt x="1762" y="569"/>
                    <a:pt x="1762" y="401"/>
                  </a:cubicBezTo>
                  <a:cubicBezTo>
                    <a:pt x="1762" y="351"/>
                    <a:pt x="1716" y="303"/>
                    <a:pt x="1640" y="26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80" name="Oval 44"/>
            <p:cNvSpPr>
              <a:spLocks noChangeArrowheads="1"/>
            </p:cNvSpPr>
            <p:nvPr/>
          </p:nvSpPr>
          <p:spPr bwMode="auto">
            <a:xfrm>
              <a:off x="2120518" y="2607016"/>
              <a:ext cx="308841" cy="308841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206" name="그룹 205"/>
          <p:cNvGrpSpPr/>
          <p:nvPr/>
        </p:nvGrpSpPr>
        <p:grpSpPr>
          <a:xfrm>
            <a:off x="5631699" y="3150584"/>
            <a:ext cx="1054243" cy="1000375"/>
            <a:chOff x="3348038" y="1617663"/>
            <a:chExt cx="5499100" cy="5218113"/>
          </a:xfrm>
        </p:grpSpPr>
        <p:sp>
          <p:nvSpPr>
            <p:cNvPr id="208" name="Freeform 19"/>
            <p:cNvSpPr>
              <a:spLocks/>
            </p:cNvSpPr>
            <p:nvPr/>
          </p:nvSpPr>
          <p:spPr bwMode="auto">
            <a:xfrm>
              <a:off x="5318126" y="4724400"/>
              <a:ext cx="1717675" cy="1409700"/>
            </a:xfrm>
            <a:custGeom>
              <a:avLst/>
              <a:gdLst>
                <a:gd name="T0" fmla="*/ 412 w 457"/>
                <a:gd name="T1" fmla="*/ 56 h 375"/>
                <a:gd name="T2" fmla="*/ 356 w 457"/>
                <a:gd name="T3" fmla="*/ 0 h 375"/>
                <a:gd name="T4" fmla="*/ 0 w 457"/>
                <a:gd name="T5" fmla="*/ 315 h 375"/>
                <a:gd name="T6" fmla="*/ 48 w 457"/>
                <a:gd name="T7" fmla="*/ 375 h 375"/>
                <a:gd name="T8" fmla="*/ 227 w 457"/>
                <a:gd name="T9" fmla="*/ 364 h 375"/>
                <a:gd name="T10" fmla="*/ 381 w 457"/>
                <a:gd name="T11" fmla="*/ 372 h 375"/>
                <a:gd name="T12" fmla="*/ 457 w 457"/>
                <a:gd name="T13" fmla="*/ 202 h 375"/>
                <a:gd name="T14" fmla="*/ 406 w 457"/>
                <a:gd name="T15" fmla="*/ 73 h 375"/>
                <a:gd name="T16" fmla="*/ 412 w 457"/>
                <a:gd name="T17" fmla="*/ 5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7" h="375">
                  <a:moveTo>
                    <a:pt x="412" y="56"/>
                  </a:moveTo>
                  <a:cubicBezTo>
                    <a:pt x="396" y="34"/>
                    <a:pt x="378" y="15"/>
                    <a:pt x="356" y="0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13" y="337"/>
                    <a:pt x="29" y="357"/>
                    <a:pt x="48" y="375"/>
                  </a:cubicBezTo>
                  <a:cubicBezTo>
                    <a:pt x="104" y="368"/>
                    <a:pt x="163" y="364"/>
                    <a:pt x="227" y="364"/>
                  </a:cubicBezTo>
                  <a:cubicBezTo>
                    <a:pt x="282" y="364"/>
                    <a:pt x="333" y="367"/>
                    <a:pt x="381" y="372"/>
                  </a:cubicBezTo>
                  <a:cubicBezTo>
                    <a:pt x="426" y="329"/>
                    <a:pt x="455" y="268"/>
                    <a:pt x="457" y="202"/>
                  </a:cubicBezTo>
                  <a:cubicBezTo>
                    <a:pt x="416" y="174"/>
                    <a:pt x="394" y="124"/>
                    <a:pt x="406" y="73"/>
                  </a:cubicBezTo>
                  <a:cubicBezTo>
                    <a:pt x="407" y="67"/>
                    <a:pt x="409" y="61"/>
                    <a:pt x="412" y="56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11" name="Freeform 20"/>
            <p:cNvSpPr>
              <a:spLocks/>
            </p:cNvSpPr>
            <p:nvPr/>
          </p:nvSpPr>
          <p:spPr bwMode="auto">
            <a:xfrm>
              <a:off x="5326063" y="4545013"/>
              <a:ext cx="838200" cy="742950"/>
            </a:xfrm>
            <a:custGeom>
              <a:avLst/>
              <a:gdLst>
                <a:gd name="T0" fmla="*/ 0 w 223"/>
                <a:gd name="T1" fmla="*/ 198 h 198"/>
                <a:gd name="T2" fmla="*/ 223 w 223"/>
                <a:gd name="T3" fmla="*/ 1 h 198"/>
                <a:gd name="T4" fmla="*/ 211 w 223"/>
                <a:gd name="T5" fmla="*/ 0 h 198"/>
                <a:gd name="T6" fmla="*/ 6 w 223"/>
                <a:gd name="T7" fmla="*/ 114 h 198"/>
                <a:gd name="T8" fmla="*/ 8 w 223"/>
                <a:gd name="T9" fmla="*/ 121 h 198"/>
                <a:gd name="T10" fmla="*/ 0 w 223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98">
                  <a:moveTo>
                    <a:pt x="0" y="198"/>
                  </a:moveTo>
                  <a:cubicBezTo>
                    <a:pt x="223" y="1"/>
                    <a:pt x="223" y="1"/>
                    <a:pt x="223" y="1"/>
                  </a:cubicBezTo>
                  <a:cubicBezTo>
                    <a:pt x="219" y="1"/>
                    <a:pt x="215" y="0"/>
                    <a:pt x="211" y="0"/>
                  </a:cubicBezTo>
                  <a:cubicBezTo>
                    <a:pt x="125" y="1"/>
                    <a:pt x="49" y="46"/>
                    <a:pt x="6" y="114"/>
                  </a:cubicBezTo>
                  <a:cubicBezTo>
                    <a:pt x="6" y="116"/>
                    <a:pt x="7" y="119"/>
                    <a:pt x="8" y="121"/>
                  </a:cubicBezTo>
                  <a:cubicBezTo>
                    <a:pt x="14" y="148"/>
                    <a:pt x="10" y="175"/>
                    <a:pt x="0" y="19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0" name="Freeform 21"/>
            <p:cNvSpPr>
              <a:spLocks/>
            </p:cNvSpPr>
            <p:nvPr/>
          </p:nvSpPr>
          <p:spPr bwMode="auto">
            <a:xfrm>
              <a:off x="6888163" y="3822700"/>
              <a:ext cx="1958975" cy="1920875"/>
            </a:xfrm>
            <a:custGeom>
              <a:avLst/>
              <a:gdLst>
                <a:gd name="T0" fmla="*/ 50 w 521"/>
                <a:gd name="T1" fmla="*/ 141 h 511"/>
                <a:gd name="T2" fmla="*/ 119 w 521"/>
                <a:gd name="T3" fmla="*/ 220 h 511"/>
                <a:gd name="T4" fmla="*/ 120 w 521"/>
                <a:gd name="T5" fmla="*/ 220 h 511"/>
                <a:gd name="T6" fmla="*/ 120 w 521"/>
                <a:gd name="T7" fmla="*/ 181 h 511"/>
                <a:gd name="T8" fmla="*/ 165 w 521"/>
                <a:gd name="T9" fmla="*/ 229 h 511"/>
                <a:gd name="T10" fmla="*/ 278 w 521"/>
                <a:gd name="T11" fmla="*/ 255 h 511"/>
                <a:gd name="T12" fmla="*/ 277 w 521"/>
                <a:gd name="T13" fmla="*/ 280 h 511"/>
                <a:gd name="T14" fmla="*/ 129 w 521"/>
                <a:gd name="T15" fmla="*/ 246 h 511"/>
                <a:gd name="T16" fmla="*/ 12 w 521"/>
                <a:gd name="T17" fmla="*/ 319 h 511"/>
                <a:gd name="T18" fmla="*/ 85 w 521"/>
                <a:gd name="T19" fmla="*/ 436 h 511"/>
                <a:gd name="T20" fmla="*/ 272 w 521"/>
                <a:gd name="T21" fmla="*/ 479 h 511"/>
                <a:gd name="T22" fmla="*/ 400 w 521"/>
                <a:gd name="T23" fmla="*/ 508 h 511"/>
                <a:gd name="T24" fmla="*/ 400 w 521"/>
                <a:gd name="T25" fmla="*/ 509 h 511"/>
                <a:gd name="T26" fmla="*/ 402 w 521"/>
                <a:gd name="T27" fmla="*/ 509 h 511"/>
                <a:gd name="T28" fmla="*/ 407 w 521"/>
                <a:gd name="T29" fmla="*/ 510 h 511"/>
                <a:gd name="T30" fmla="*/ 413 w 521"/>
                <a:gd name="T31" fmla="*/ 511 h 511"/>
                <a:gd name="T32" fmla="*/ 422 w 521"/>
                <a:gd name="T33" fmla="*/ 511 h 511"/>
                <a:gd name="T34" fmla="*/ 424 w 521"/>
                <a:gd name="T35" fmla="*/ 511 h 511"/>
                <a:gd name="T36" fmla="*/ 424 w 521"/>
                <a:gd name="T37" fmla="*/ 511 h 511"/>
                <a:gd name="T38" fmla="*/ 436 w 521"/>
                <a:gd name="T39" fmla="*/ 511 h 511"/>
                <a:gd name="T40" fmla="*/ 439 w 521"/>
                <a:gd name="T41" fmla="*/ 510 h 511"/>
                <a:gd name="T42" fmla="*/ 449 w 521"/>
                <a:gd name="T43" fmla="*/ 508 h 511"/>
                <a:gd name="T44" fmla="*/ 452 w 521"/>
                <a:gd name="T45" fmla="*/ 507 h 511"/>
                <a:gd name="T46" fmla="*/ 462 w 521"/>
                <a:gd name="T47" fmla="*/ 504 h 511"/>
                <a:gd name="T48" fmla="*/ 464 w 521"/>
                <a:gd name="T49" fmla="*/ 503 h 511"/>
                <a:gd name="T50" fmla="*/ 474 w 521"/>
                <a:gd name="T51" fmla="*/ 497 h 511"/>
                <a:gd name="T52" fmla="*/ 476 w 521"/>
                <a:gd name="T53" fmla="*/ 496 h 511"/>
                <a:gd name="T54" fmla="*/ 477 w 521"/>
                <a:gd name="T55" fmla="*/ 496 h 511"/>
                <a:gd name="T56" fmla="*/ 482 w 521"/>
                <a:gd name="T57" fmla="*/ 492 h 511"/>
                <a:gd name="T58" fmla="*/ 484 w 521"/>
                <a:gd name="T59" fmla="*/ 490 h 511"/>
                <a:gd name="T60" fmla="*/ 491 w 521"/>
                <a:gd name="T61" fmla="*/ 485 h 511"/>
                <a:gd name="T62" fmla="*/ 493 w 521"/>
                <a:gd name="T63" fmla="*/ 482 h 511"/>
                <a:gd name="T64" fmla="*/ 497 w 521"/>
                <a:gd name="T65" fmla="*/ 478 h 511"/>
                <a:gd name="T66" fmla="*/ 499 w 521"/>
                <a:gd name="T67" fmla="*/ 476 h 511"/>
                <a:gd name="T68" fmla="*/ 503 w 521"/>
                <a:gd name="T69" fmla="*/ 471 h 511"/>
                <a:gd name="T70" fmla="*/ 505 w 521"/>
                <a:gd name="T71" fmla="*/ 469 h 511"/>
                <a:gd name="T72" fmla="*/ 508 w 521"/>
                <a:gd name="T73" fmla="*/ 463 h 511"/>
                <a:gd name="T74" fmla="*/ 509 w 521"/>
                <a:gd name="T75" fmla="*/ 461 h 511"/>
                <a:gd name="T76" fmla="*/ 513 w 521"/>
                <a:gd name="T77" fmla="*/ 454 h 511"/>
                <a:gd name="T78" fmla="*/ 513 w 521"/>
                <a:gd name="T79" fmla="*/ 453 h 511"/>
                <a:gd name="T80" fmla="*/ 519 w 521"/>
                <a:gd name="T81" fmla="*/ 436 h 511"/>
                <a:gd name="T82" fmla="*/ 521 w 521"/>
                <a:gd name="T83" fmla="*/ 418 h 511"/>
                <a:gd name="T84" fmla="*/ 521 w 521"/>
                <a:gd name="T85" fmla="*/ 417 h 511"/>
                <a:gd name="T86" fmla="*/ 521 w 521"/>
                <a:gd name="T87" fmla="*/ 409 h 511"/>
                <a:gd name="T88" fmla="*/ 521 w 521"/>
                <a:gd name="T89" fmla="*/ 407 h 511"/>
                <a:gd name="T90" fmla="*/ 520 w 521"/>
                <a:gd name="T91" fmla="*/ 401 h 511"/>
                <a:gd name="T92" fmla="*/ 520 w 521"/>
                <a:gd name="T93" fmla="*/ 398 h 511"/>
                <a:gd name="T94" fmla="*/ 519 w 521"/>
                <a:gd name="T95" fmla="*/ 392 h 511"/>
                <a:gd name="T96" fmla="*/ 518 w 521"/>
                <a:gd name="T97" fmla="*/ 388 h 511"/>
                <a:gd name="T98" fmla="*/ 516 w 521"/>
                <a:gd name="T99" fmla="*/ 382 h 511"/>
                <a:gd name="T100" fmla="*/ 515 w 521"/>
                <a:gd name="T101" fmla="*/ 379 h 511"/>
                <a:gd name="T102" fmla="*/ 512 w 521"/>
                <a:gd name="T103" fmla="*/ 372 h 511"/>
                <a:gd name="T104" fmla="*/ 511 w 521"/>
                <a:gd name="T105" fmla="*/ 371 h 511"/>
                <a:gd name="T106" fmla="*/ 506 w 521"/>
                <a:gd name="T107" fmla="*/ 362 h 511"/>
                <a:gd name="T108" fmla="*/ 506 w 521"/>
                <a:gd name="T109" fmla="*/ 362 h 511"/>
                <a:gd name="T110" fmla="*/ 361 w 521"/>
                <a:gd name="T111" fmla="*/ 159 h 511"/>
                <a:gd name="T112" fmla="*/ 225 w 521"/>
                <a:gd name="T113" fmla="*/ 13 h 511"/>
                <a:gd name="T114" fmla="*/ 209 w 521"/>
                <a:gd name="T115" fmla="*/ 0 h 511"/>
                <a:gd name="T116" fmla="*/ 50 w 521"/>
                <a:gd name="T117" fmla="*/ 14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1" h="511">
                  <a:moveTo>
                    <a:pt x="50" y="141"/>
                  </a:moveTo>
                  <a:cubicBezTo>
                    <a:pt x="76" y="164"/>
                    <a:pt x="100" y="190"/>
                    <a:pt x="119" y="220"/>
                  </a:cubicBezTo>
                  <a:cubicBezTo>
                    <a:pt x="119" y="220"/>
                    <a:pt x="120" y="220"/>
                    <a:pt x="120" y="220"/>
                  </a:cubicBezTo>
                  <a:cubicBezTo>
                    <a:pt x="120" y="181"/>
                    <a:pt x="120" y="181"/>
                    <a:pt x="120" y="181"/>
                  </a:cubicBezTo>
                  <a:cubicBezTo>
                    <a:pt x="134" y="196"/>
                    <a:pt x="150" y="212"/>
                    <a:pt x="165" y="229"/>
                  </a:cubicBezTo>
                  <a:cubicBezTo>
                    <a:pt x="278" y="255"/>
                    <a:pt x="278" y="255"/>
                    <a:pt x="278" y="255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76" y="234"/>
                    <a:pt x="24" y="266"/>
                    <a:pt x="12" y="319"/>
                  </a:cubicBezTo>
                  <a:cubicBezTo>
                    <a:pt x="0" y="371"/>
                    <a:pt x="32" y="424"/>
                    <a:pt x="85" y="436"/>
                  </a:cubicBezTo>
                  <a:cubicBezTo>
                    <a:pt x="272" y="479"/>
                    <a:pt x="272" y="479"/>
                    <a:pt x="272" y="479"/>
                  </a:cubicBezTo>
                  <a:cubicBezTo>
                    <a:pt x="400" y="508"/>
                    <a:pt x="400" y="508"/>
                    <a:pt x="400" y="508"/>
                  </a:cubicBezTo>
                  <a:cubicBezTo>
                    <a:pt x="400" y="509"/>
                    <a:pt x="400" y="509"/>
                    <a:pt x="400" y="509"/>
                  </a:cubicBezTo>
                  <a:cubicBezTo>
                    <a:pt x="402" y="509"/>
                    <a:pt x="402" y="509"/>
                    <a:pt x="402" y="509"/>
                  </a:cubicBezTo>
                  <a:cubicBezTo>
                    <a:pt x="404" y="509"/>
                    <a:pt x="405" y="510"/>
                    <a:pt x="407" y="510"/>
                  </a:cubicBezTo>
                  <a:cubicBezTo>
                    <a:pt x="409" y="510"/>
                    <a:pt x="411" y="511"/>
                    <a:pt x="413" y="511"/>
                  </a:cubicBezTo>
                  <a:cubicBezTo>
                    <a:pt x="416" y="511"/>
                    <a:pt x="419" y="511"/>
                    <a:pt x="422" y="511"/>
                  </a:cubicBezTo>
                  <a:cubicBezTo>
                    <a:pt x="423" y="511"/>
                    <a:pt x="423" y="511"/>
                    <a:pt x="424" y="511"/>
                  </a:cubicBezTo>
                  <a:cubicBezTo>
                    <a:pt x="424" y="511"/>
                    <a:pt x="424" y="511"/>
                    <a:pt x="424" y="511"/>
                  </a:cubicBezTo>
                  <a:cubicBezTo>
                    <a:pt x="428" y="511"/>
                    <a:pt x="432" y="511"/>
                    <a:pt x="436" y="511"/>
                  </a:cubicBezTo>
                  <a:cubicBezTo>
                    <a:pt x="437" y="511"/>
                    <a:pt x="438" y="510"/>
                    <a:pt x="439" y="510"/>
                  </a:cubicBezTo>
                  <a:cubicBezTo>
                    <a:pt x="442" y="510"/>
                    <a:pt x="446" y="509"/>
                    <a:pt x="449" y="508"/>
                  </a:cubicBezTo>
                  <a:cubicBezTo>
                    <a:pt x="450" y="508"/>
                    <a:pt x="451" y="507"/>
                    <a:pt x="452" y="507"/>
                  </a:cubicBezTo>
                  <a:cubicBezTo>
                    <a:pt x="456" y="506"/>
                    <a:pt x="459" y="505"/>
                    <a:pt x="462" y="504"/>
                  </a:cubicBezTo>
                  <a:cubicBezTo>
                    <a:pt x="463" y="503"/>
                    <a:pt x="463" y="503"/>
                    <a:pt x="464" y="503"/>
                  </a:cubicBezTo>
                  <a:cubicBezTo>
                    <a:pt x="468" y="501"/>
                    <a:pt x="471" y="499"/>
                    <a:pt x="474" y="497"/>
                  </a:cubicBezTo>
                  <a:cubicBezTo>
                    <a:pt x="475" y="497"/>
                    <a:pt x="475" y="497"/>
                    <a:pt x="476" y="496"/>
                  </a:cubicBezTo>
                  <a:cubicBezTo>
                    <a:pt x="476" y="496"/>
                    <a:pt x="476" y="496"/>
                    <a:pt x="477" y="496"/>
                  </a:cubicBezTo>
                  <a:cubicBezTo>
                    <a:pt x="479" y="495"/>
                    <a:pt x="480" y="493"/>
                    <a:pt x="482" y="492"/>
                  </a:cubicBezTo>
                  <a:cubicBezTo>
                    <a:pt x="483" y="491"/>
                    <a:pt x="484" y="491"/>
                    <a:pt x="484" y="490"/>
                  </a:cubicBezTo>
                  <a:cubicBezTo>
                    <a:pt x="487" y="489"/>
                    <a:pt x="489" y="487"/>
                    <a:pt x="491" y="485"/>
                  </a:cubicBezTo>
                  <a:cubicBezTo>
                    <a:pt x="492" y="484"/>
                    <a:pt x="492" y="483"/>
                    <a:pt x="493" y="482"/>
                  </a:cubicBezTo>
                  <a:cubicBezTo>
                    <a:pt x="494" y="481"/>
                    <a:pt x="496" y="480"/>
                    <a:pt x="497" y="478"/>
                  </a:cubicBezTo>
                  <a:cubicBezTo>
                    <a:pt x="498" y="477"/>
                    <a:pt x="499" y="477"/>
                    <a:pt x="499" y="476"/>
                  </a:cubicBezTo>
                  <a:cubicBezTo>
                    <a:pt x="501" y="474"/>
                    <a:pt x="502" y="473"/>
                    <a:pt x="503" y="471"/>
                  </a:cubicBezTo>
                  <a:cubicBezTo>
                    <a:pt x="503" y="470"/>
                    <a:pt x="504" y="469"/>
                    <a:pt x="505" y="469"/>
                  </a:cubicBezTo>
                  <a:cubicBezTo>
                    <a:pt x="506" y="467"/>
                    <a:pt x="507" y="465"/>
                    <a:pt x="508" y="463"/>
                  </a:cubicBezTo>
                  <a:cubicBezTo>
                    <a:pt x="508" y="462"/>
                    <a:pt x="509" y="462"/>
                    <a:pt x="509" y="461"/>
                  </a:cubicBezTo>
                  <a:cubicBezTo>
                    <a:pt x="510" y="459"/>
                    <a:pt x="512" y="457"/>
                    <a:pt x="513" y="454"/>
                  </a:cubicBezTo>
                  <a:cubicBezTo>
                    <a:pt x="513" y="454"/>
                    <a:pt x="513" y="453"/>
                    <a:pt x="513" y="453"/>
                  </a:cubicBezTo>
                  <a:cubicBezTo>
                    <a:pt x="516" y="448"/>
                    <a:pt x="518" y="442"/>
                    <a:pt x="519" y="436"/>
                  </a:cubicBezTo>
                  <a:cubicBezTo>
                    <a:pt x="520" y="430"/>
                    <a:pt x="521" y="424"/>
                    <a:pt x="521" y="418"/>
                  </a:cubicBezTo>
                  <a:cubicBezTo>
                    <a:pt x="521" y="417"/>
                    <a:pt x="521" y="417"/>
                    <a:pt x="521" y="417"/>
                  </a:cubicBezTo>
                  <a:cubicBezTo>
                    <a:pt x="521" y="414"/>
                    <a:pt x="521" y="412"/>
                    <a:pt x="521" y="409"/>
                  </a:cubicBezTo>
                  <a:cubicBezTo>
                    <a:pt x="521" y="409"/>
                    <a:pt x="521" y="408"/>
                    <a:pt x="521" y="407"/>
                  </a:cubicBezTo>
                  <a:cubicBezTo>
                    <a:pt x="521" y="405"/>
                    <a:pt x="521" y="403"/>
                    <a:pt x="520" y="401"/>
                  </a:cubicBezTo>
                  <a:cubicBezTo>
                    <a:pt x="520" y="400"/>
                    <a:pt x="520" y="399"/>
                    <a:pt x="520" y="398"/>
                  </a:cubicBezTo>
                  <a:cubicBezTo>
                    <a:pt x="520" y="396"/>
                    <a:pt x="519" y="394"/>
                    <a:pt x="519" y="392"/>
                  </a:cubicBezTo>
                  <a:cubicBezTo>
                    <a:pt x="519" y="391"/>
                    <a:pt x="518" y="390"/>
                    <a:pt x="518" y="388"/>
                  </a:cubicBezTo>
                  <a:cubicBezTo>
                    <a:pt x="517" y="386"/>
                    <a:pt x="517" y="384"/>
                    <a:pt x="516" y="382"/>
                  </a:cubicBezTo>
                  <a:cubicBezTo>
                    <a:pt x="516" y="381"/>
                    <a:pt x="515" y="380"/>
                    <a:pt x="515" y="379"/>
                  </a:cubicBezTo>
                  <a:cubicBezTo>
                    <a:pt x="514" y="377"/>
                    <a:pt x="513" y="374"/>
                    <a:pt x="512" y="372"/>
                  </a:cubicBezTo>
                  <a:cubicBezTo>
                    <a:pt x="512" y="371"/>
                    <a:pt x="511" y="371"/>
                    <a:pt x="511" y="371"/>
                  </a:cubicBezTo>
                  <a:cubicBezTo>
                    <a:pt x="510" y="368"/>
                    <a:pt x="508" y="365"/>
                    <a:pt x="506" y="362"/>
                  </a:cubicBezTo>
                  <a:cubicBezTo>
                    <a:pt x="506" y="362"/>
                    <a:pt x="506" y="362"/>
                    <a:pt x="506" y="362"/>
                  </a:cubicBezTo>
                  <a:cubicBezTo>
                    <a:pt x="505" y="360"/>
                    <a:pt x="443" y="261"/>
                    <a:pt x="361" y="159"/>
                  </a:cubicBezTo>
                  <a:cubicBezTo>
                    <a:pt x="320" y="108"/>
                    <a:pt x="274" y="56"/>
                    <a:pt x="225" y="13"/>
                  </a:cubicBezTo>
                  <a:cubicBezTo>
                    <a:pt x="220" y="9"/>
                    <a:pt x="214" y="4"/>
                    <a:pt x="209" y="0"/>
                  </a:cubicBezTo>
                  <a:lnTo>
                    <a:pt x="50" y="141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1" name="Freeform 22"/>
            <p:cNvSpPr>
              <a:spLocks/>
            </p:cNvSpPr>
            <p:nvPr/>
          </p:nvSpPr>
          <p:spPr bwMode="auto">
            <a:xfrm>
              <a:off x="7445376" y="2489200"/>
              <a:ext cx="1360488" cy="1236663"/>
            </a:xfrm>
            <a:custGeom>
              <a:avLst/>
              <a:gdLst>
                <a:gd name="T0" fmla="*/ 22 w 362"/>
                <a:gd name="T1" fmla="*/ 308 h 329"/>
                <a:gd name="T2" fmla="*/ 68 w 362"/>
                <a:gd name="T3" fmla="*/ 329 h 329"/>
                <a:gd name="T4" fmla="*/ 108 w 362"/>
                <a:gd name="T5" fmla="*/ 313 h 329"/>
                <a:gd name="T6" fmla="*/ 108 w 362"/>
                <a:gd name="T7" fmla="*/ 313 h 329"/>
                <a:gd name="T8" fmla="*/ 334 w 362"/>
                <a:gd name="T9" fmla="*/ 113 h 329"/>
                <a:gd name="T10" fmla="*/ 340 w 362"/>
                <a:gd name="T11" fmla="*/ 27 h 329"/>
                <a:gd name="T12" fmla="*/ 254 w 362"/>
                <a:gd name="T13" fmla="*/ 22 h 329"/>
                <a:gd name="T14" fmla="*/ 28 w 362"/>
                <a:gd name="T15" fmla="*/ 222 h 329"/>
                <a:gd name="T16" fmla="*/ 28 w 362"/>
                <a:gd name="T17" fmla="*/ 222 h 329"/>
                <a:gd name="T18" fmla="*/ 22 w 362"/>
                <a:gd name="T19" fmla="*/ 30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329">
                  <a:moveTo>
                    <a:pt x="22" y="308"/>
                  </a:moveTo>
                  <a:cubicBezTo>
                    <a:pt x="34" y="322"/>
                    <a:pt x="51" y="329"/>
                    <a:pt x="68" y="329"/>
                  </a:cubicBezTo>
                  <a:cubicBezTo>
                    <a:pt x="82" y="329"/>
                    <a:pt x="97" y="324"/>
                    <a:pt x="108" y="313"/>
                  </a:cubicBezTo>
                  <a:cubicBezTo>
                    <a:pt x="108" y="313"/>
                    <a:pt x="108" y="313"/>
                    <a:pt x="108" y="313"/>
                  </a:cubicBezTo>
                  <a:cubicBezTo>
                    <a:pt x="334" y="113"/>
                    <a:pt x="334" y="113"/>
                    <a:pt x="334" y="113"/>
                  </a:cubicBezTo>
                  <a:cubicBezTo>
                    <a:pt x="360" y="91"/>
                    <a:pt x="362" y="53"/>
                    <a:pt x="340" y="27"/>
                  </a:cubicBezTo>
                  <a:cubicBezTo>
                    <a:pt x="317" y="2"/>
                    <a:pt x="279" y="0"/>
                    <a:pt x="254" y="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" y="244"/>
                    <a:pt x="0" y="283"/>
                    <a:pt x="22" y="30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2" name="Freeform 23"/>
            <p:cNvSpPr>
              <a:spLocks/>
            </p:cNvSpPr>
            <p:nvPr/>
          </p:nvSpPr>
          <p:spPr bwMode="auto">
            <a:xfrm>
              <a:off x="5005388" y="4086225"/>
              <a:ext cx="2222500" cy="785813"/>
            </a:xfrm>
            <a:custGeom>
              <a:avLst/>
              <a:gdLst>
                <a:gd name="T0" fmla="*/ 296 w 591"/>
                <a:gd name="T1" fmla="*/ 98 h 209"/>
                <a:gd name="T2" fmla="*/ 507 w 591"/>
                <a:gd name="T3" fmla="*/ 201 h 209"/>
                <a:gd name="T4" fmla="*/ 591 w 591"/>
                <a:gd name="T5" fmla="*/ 150 h 209"/>
                <a:gd name="T6" fmla="*/ 296 w 591"/>
                <a:gd name="T7" fmla="*/ 0 h 209"/>
                <a:gd name="T8" fmla="*/ 0 w 591"/>
                <a:gd name="T9" fmla="*/ 152 h 209"/>
                <a:gd name="T10" fmla="*/ 79 w 591"/>
                <a:gd name="T11" fmla="*/ 209 h 209"/>
                <a:gd name="T12" fmla="*/ 296 w 591"/>
                <a:gd name="T13" fmla="*/ 9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1" h="209">
                  <a:moveTo>
                    <a:pt x="296" y="98"/>
                  </a:moveTo>
                  <a:cubicBezTo>
                    <a:pt x="382" y="98"/>
                    <a:pt x="458" y="139"/>
                    <a:pt x="507" y="201"/>
                  </a:cubicBezTo>
                  <a:cubicBezTo>
                    <a:pt x="527" y="174"/>
                    <a:pt x="557" y="155"/>
                    <a:pt x="591" y="150"/>
                  </a:cubicBezTo>
                  <a:cubicBezTo>
                    <a:pt x="524" y="59"/>
                    <a:pt x="417" y="0"/>
                    <a:pt x="296" y="0"/>
                  </a:cubicBezTo>
                  <a:cubicBezTo>
                    <a:pt x="174" y="0"/>
                    <a:pt x="66" y="60"/>
                    <a:pt x="0" y="152"/>
                  </a:cubicBezTo>
                  <a:cubicBezTo>
                    <a:pt x="33" y="159"/>
                    <a:pt x="62" y="180"/>
                    <a:pt x="79" y="209"/>
                  </a:cubicBezTo>
                  <a:cubicBezTo>
                    <a:pt x="128" y="142"/>
                    <a:pt x="207" y="98"/>
                    <a:pt x="296" y="9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3" name="Freeform 24"/>
            <p:cNvSpPr>
              <a:spLocks/>
            </p:cNvSpPr>
            <p:nvPr/>
          </p:nvSpPr>
          <p:spPr bwMode="auto">
            <a:xfrm>
              <a:off x="4749801" y="5513388"/>
              <a:ext cx="2733675" cy="1322388"/>
            </a:xfrm>
            <a:custGeom>
              <a:avLst/>
              <a:gdLst>
                <a:gd name="T0" fmla="*/ 364 w 727"/>
                <a:gd name="T1" fmla="*/ 352 h 352"/>
                <a:gd name="T2" fmla="*/ 727 w 727"/>
                <a:gd name="T3" fmla="*/ 28 h 352"/>
                <a:gd name="T4" fmla="*/ 648 w 727"/>
                <a:gd name="T5" fmla="*/ 10 h 352"/>
                <a:gd name="T6" fmla="*/ 632 w 727"/>
                <a:gd name="T7" fmla="*/ 4 h 352"/>
                <a:gd name="T8" fmla="*/ 364 w 727"/>
                <a:gd name="T9" fmla="*/ 255 h 352"/>
                <a:gd name="T10" fmla="*/ 96 w 727"/>
                <a:gd name="T11" fmla="*/ 0 h 352"/>
                <a:gd name="T12" fmla="*/ 69 w 727"/>
                <a:gd name="T13" fmla="*/ 10 h 352"/>
                <a:gd name="T14" fmla="*/ 0 w 727"/>
                <a:gd name="T15" fmla="*/ 25 h 352"/>
                <a:gd name="T16" fmla="*/ 364 w 727"/>
                <a:gd name="T17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352">
                  <a:moveTo>
                    <a:pt x="364" y="352"/>
                  </a:moveTo>
                  <a:cubicBezTo>
                    <a:pt x="552" y="352"/>
                    <a:pt x="707" y="210"/>
                    <a:pt x="727" y="28"/>
                  </a:cubicBezTo>
                  <a:cubicBezTo>
                    <a:pt x="648" y="10"/>
                    <a:pt x="648" y="10"/>
                    <a:pt x="648" y="10"/>
                  </a:cubicBezTo>
                  <a:cubicBezTo>
                    <a:pt x="643" y="8"/>
                    <a:pt x="637" y="6"/>
                    <a:pt x="632" y="4"/>
                  </a:cubicBezTo>
                  <a:cubicBezTo>
                    <a:pt x="622" y="144"/>
                    <a:pt x="506" y="254"/>
                    <a:pt x="364" y="255"/>
                  </a:cubicBezTo>
                  <a:cubicBezTo>
                    <a:pt x="220" y="254"/>
                    <a:pt x="103" y="142"/>
                    <a:pt x="96" y="0"/>
                  </a:cubicBezTo>
                  <a:cubicBezTo>
                    <a:pt x="88" y="4"/>
                    <a:pt x="79" y="7"/>
                    <a:pt x="69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0" y="209"/>
                    <a:pt x="175" y="352"/>
                    <a:pt x="364" y="352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4" name="Freeform 25"/>
            <p:cNvSpPr>
              <a:spLocks/>
            </p:cNvSpPr>
            <p:nvPr/>
          </p:nvSpPr>
          <p:spPr bwMode="auto">
            <a:xfrm>
              <a:off x="3348038" y="3552825"/>
              <a:ext cx="3905250" cy="2193925"/>
            </a:xfrm>
            <a:custGeom>
              <a:avLst/>
              <a:gdLst>
                <a:gd name="T0" fmla="*/ 510 w 1039"/>
                <a:gd name="T1" fmla="*/ 391 h 584"/>
                <a:gd name="T2" fmla="*/ 245 w 1039"/>
                <a:gd name="T3" fmla="*/ 352 h 584"/>
                <a:gd name="T4" fmla="*/ 357 w 1039"/>
                <a:gd name="T5" fmla="*/ 301 h 584"/>
                <a:gd name="T6" fmla="*/ 402 w 1039"/>
                <a:gd name="T7" fmla="*/ 292 h 584"/>
                <a:gd name="T8" fmla="*/ 737 w 1039"/>
                <a:gd name="T9" fmla="*/ 118 h 584"/>
                <a:gd name="T10" fmla="*/ 1039 w 1039"/>
                <a:gd name="T11" fmla="*/ 9 h 584"/>
                <a:gd name="T12" fmla="*/ 979 w 1039"/>
                <a:gd name="T13" fmla="*/ 1 h 584"/>
                <a:gd name="T14" fmla="*/ 909 w 1039"/>
                <a:gd name="T15" fmla="*/ 0 h 584"/>
                <a:gd name="T16" fmla="*/ 555 w 1039"/>
                <a:gd name="T17" fmla="*/ 0 h 584"/>
                <a:gd name="T18" fmla="*/ 485 w 1039"/>
                <a:gd name="T19" fmla="*/ 1 h 584"/>
                <a:gd name="T20" fmla="*/ 477 w 1039"/>
                <a:gd name="T21" fmla="*/ 1 h 584"/>
                <a:gd name="T22" fmla="*/ 243 w 1039"/>
                <a:gd name="T23" fmla="*/ 137 h 584"/>
                <a:gd name="T24" fmla="*/ 10 w 1039"/>
                <a:gd name="T25" fmla="*/ 443 h 584"/>
                <a:gd name="T26" fmla="*/ 7 w 1039"/>
                <a:gd name="T27" fmla="*/ 451 h 584"/>
                <a:gd name="T28" fmla="*/ 4 w 1039"/>
                <a:gd name="T29" fmla="*/ 460 h 584"/>
                <a:gd name="T30" fmla="*/ 2 w 1039"/>
                <a:gd name="T31" fmla="*/ 470 h 584"/>
                <a:gd name="T32" fmla="*/ 0 w 1039"/>
                <a:gd name="T33" fmla="*/ 479 h 584"/>
                <a:gd name="T34" fmla="*/ 0 w 1039"/>
                <a:gd name="T35" fmla="*/ 489 h 584"/>
                <a:gd name="T36" fmla="*/ 1 w 1039"/>
                <a:gd name="T37" fmla="*/ 498 h 584"/>
                <a:gd name="T38" fmla="*/ 3 w 1039"/>
                <a:gd name="T39" fmla="*/ 508 h 584"/>
                <a:gd name="T40" fmla="*/ 6 w 1039"/>
                <a:gd name="T41" fmla="*/ 518 h 584"/>
                <a:gd name="T42" fmla="*/ 9 w 1039"/>
                <a:gd name="T43" fmla="*/ 527 h 584"/>
                <a:gd name="T44" fmla="*/ 14 w 1039"/>
                <a:gd name="T45" fmla="*/ 536 h 584"/>
                <a:gd name="T46" fmla="*/ 19 w 1039"/>
                <a:gd name="T47" fmla="*/ 543 h 584"/>
                <a:gd name="T48" fmla="*/ 25 w 1039"/>
                <a:gd name="T49" fmla="*/ 550 h 584"/>
                <a:gd name="T50" fmla="*/ 31 w 1039"/>
                <a:gd name="T51" fmla="*/ 557 h 584"/>
                <a:gd name="T52" fmla="*/ 40 w 1039"/>
                <a:gd name="T53" fmla="*/ 564 h 584"/>
                <a:gd name="T54" fmla="*/ 46 w 1039"/>
                <a:gd name="T55" fmla="*/ 569 h 584"/>
                <a:gd name="T56" fmla="*/ 58 w 1039"/>
                <a:gd name="T57" fmla="*/ 575 h 584"/>
                <a:gd name="T58" fmla="*/ 69 w 1039"/>
                <a:gd name="T59" fmla="*/ 579 h 584"/>
                <a:gd name="T60" fmla="*/ 83 w 1039"/>
                <a:gd name="T61" fmla="*/ 582 h 584"/>
                <a:gd name="T62" fmla="*/ 97 w 1039"/>
                <a:gd name="T63" fmla="*/ 584 h 584"/>
                <a:gd name="T64" fmla="*/ 100 w 1039"/>
                <a:gd name="T65" fmla="*/ 583 h 584"/>
                <a:gd name="T66" fmla="*/ 114 w 1039"/>
                <a:gd name="T67" fmla="*/ 582 h 584"/>
                <a:gd name="T68" fmla="*/ 250 w 1039"/>
                <a:gd name="T69" fmla="*/ 551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9" h="584">
                  <a:moveTo>
                    <a:pt x="437" y="508"/>
                  </a:moveTo>
                  <a:cubicBezTo>
                    <a:pt x="489" y="496"/>
                    <a:pt x="522" y="443"/>
                    <a:pt x="510" y="391"/>
                  </a:cubicBezTo>
                  <a:cubicBezTo>
                    <a:pt x="498" y="338"/>
                    <a:pt x="445" y="306"/>
                    <a:pt x="393" y="318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44" y="327"/>
                    <a:pt x="244" y="327"/>
                    <a:pt x="244" y="327"/>
                  </a:cubicBezTo>
                  <a:cubicBezTo>
                    <a:pt x="357" y="301"/>
                    <a:pt x="357" y="301"/>
                    <a:pt x="357" y="301"/>
                  </a:cubicBezTo>
                  <a:cubicBezTo>
                    <a:pt x="372" y="284"/>
                    <a:pt x="387" y="268"/>
                    <a:pt x="402" y="253"/>
                  </a:cubicBezTo>
                  <a:cubicBezTo>
                    <a:pt x="402" y="292"/>
                    <a:pt x="402" y="292"/>
                    <a:pt x="402" y="292"/>
                  </a:cubicBezTo>
                  <a:cubicBezTo>
                    <a:pt x="406" y="291"/>
                    <a:pt x="409" y="291"/>
                    <a:pt x="413" y="291"/>
                  </a:cubicBezTo>
                  <a:cubicBezTo>
                    <a:pt x="483" y="187"/>
                    <a:pt x="602" y="118"/>
                    <a:pt x="737" y="118"/>
                  </a:cubicBezTo>
                  <a:cubicBezTo>
                    <a:pt x="789" y="118"/>
                    <a:pt x="838" y="128"/>
                    <a:pt x="883" y="146"/>
                  </a:cubicBezTo>
                  <a:cubicBezTo>
                    <a:pt x="1039" y="9"/>
                    <a:pt x="1039" y="9"/>
                    <a:pt x="1039" y="9"/>
                  </a:cubicBezTo>
                  <a:cubicBezTo>
                    <a:pt x="1023" y="4"/>
                    <a:pt x="1006" y="1"/>
                    <a:pt x="987" y="1"/>
                  </a:cubicBezTo>
                  <a:cubicBezTo>
                    <a:pt x="984" y="1"/>
                    <a:pt x="981" y="1"/>
                    <a:pt x="979" y="1"/>
                  </a:cubicBezTo>
                  <a:cubicBezTo>
                    <a:pt x="975" y="1"/>
                    <a:pt x="971" y="0"/>
                    <a:pt x="967" y="0"/>
                  </a:cubicBezTo>
                  <a:cubicBezTo>
                    <a:pt x="909" y="0"/>
                    <a:pt x="909" y="0"/>
                    <a:pt x="909" y="0"/>
                  </a:cubicBezTo>
                  <a:cubicBezTo>
                    <a:pt x="859" y="37"/>
                    <a:pt x="798" y="59"/>
                    <a:pt x="732" y="59"/>
                  </a:cubicBezTo>
                  <a:cubicBezTo>
                    <a:pt x="666" y="59"/>
                    <a:pt x="604" y="37"/>
                    <a:pt x="555" y="0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492" y="0"/>
                    <a:pt x="488" y="1"/>
                    <a:pt x="485" y="1"/>
                  </a:cubicBezTo>
                  <a:cubicBezTo>
                    <a:pt x="482" y="1"/>
                    <a:pt x="480" y="1"/>
                    <a:pt x="477" y="1"/>
                  </a:cubicBezTo>
                  <a:cubicBezTo>
                    <a:pt x="477" y="1"/>
                    <a:pt x="477" y="1"/>
                    <a:pt x="477" y="1"/>
                  </a:cubicBezTo>
                  <a:cubicBezTo>
                    <a:pt x="437" y="1"/>
                    <a:pt x="404" y="14"/>
                    <a:pt x="376" y="29"/>
                  </a:cubicBezTo>
                  <a:cubicBezTo>
                    <a:pt x="326" y="56"/>
                    <a:pt x="284" y="94"/>
                    <a:pt x="243" y="137"/>
                  </a:cubicBezTo>
                  <a:cubicBezTo>
                    <a:pt x="124" y="260"/>
                    <a:pt x="21" y="426"/>
                    <a:pt x="15" y="434"/>
                  </a:cubicBezTo>
                  <a:cubicBezTo>
                    <a:pt x="14" y="437"/>
                    <a:pt x="12" y="440"/>
                    <a:pt x="10" y="443"/>
                  </a:cubicBezTo>
                  <a:cubicBezTo>
                    <a:pt x="10" y="443"/>
                    <a:pt x="10" y="443"/>
                    <a:pt x="10" y="444"/>
                  </a:cubicBezTo>
                  <a:cubicBezTo>
                    <a:pt x="9" y="446"/>
                    <a:pt x="8" y="449"/>
                    <a:pt x="7" y="451"/>
                  </a:cubicBezTo>
                  <a:cubicBezTo>
                    <a:pt x="6" y="453"/>
                    <a:pt x="6" y="454"/>
                    <a:pt x="5" y="455"/>
                  </a:cubicBezTo>
                  <a:cubicBezTo>
                    <a:pt x="5" y="457"/>
                    <a:pt x="4" y="459"/>
                    <a:pt x="4" y="460"/>
                  </a:cubicBezTo>
                  <a:cubicBezTo>
                    <a:pt x="3" y="462"/>
                    <a:pt x="3" y="463"/>
                    <a:pt x="3" y="465"/>
                  </a:cubicBezTo>
                  <a:cubicBezTo>
                    <a:pt x="2" y="466"/>
                    <a:pt x="2" y="468"/>
                    <a:pt x="2" y="470"/>
                  </a:cubicBezTo>
                  <a:cubicBezTo>
                    <a:pt x="1" y="471"/>
                    <a:pt x="1" y="473"/>
                    <a:pt x="1" y="474"/>
                  </a:cubicBezTo>
                  <a:cubicBezTo>
                    <a:pt x="1" y="476"/>
                    <a:pt x="1" y="477"/>
                    <a:pt x="0" y="479"/>
                  </a:cubicBezTo>
                  <a:cubicBezTo>
                    <a:pt x="0" y="481"/>
                    <a:pt x="0" y="482"/>
                    <a:pt x="0" y="484"/>
                  </a:cubicBezTo>
                  <a:cubicBezTo>
                    <a:pt x="0" y="485"/>
                    <a:pt x="0" y="487"/>
                    <a:pt x="0" y="489"/>
                  </a:cubicBezTo>
                  <a:cubicBezTo>
                    <a:pt x="0" y="490"/>
                    <a:pt x="0" y="492"/>
                    <a:pt x="1" y="494"/>
                  </a:cubicBezTo>
                  <a:cubicBezTo>
                    <a:pt x="1" y="495"/>
                    <a:pt x="1" y="497"/>
                    <a:pt x="1" y="498"/>
                  </a:cubicBezTo>
                  <a:cubicBezTo>
                    <a:pt x="1" y="501"/>
                    <a:pt x="2" y="505"/>
                    <a:pt x="3" y="508"/>
                  </a:cubicBezTo>
                  <a:cubicBezTo>
                    <a:pt x="3" y="508"/>
                    <a:pt x="3" y="508"/>
                    <a:pt x="3" y="508"/>
                  </a:cubicBezTo>
                  <a:cubicBezTo>
                    <a:pt x="3" y="511"/>
                    <a:pt x="4" y="514"/>
                    <a:pt x="5" y="516"/>
                  </a:cubicBezTo>
                  <a:cubicBezTo>
                    <a:pt x="5" y="517"/>
                    <a:pt x="5" y="517"/>
                    <a:pt x="6" y="518"/>
                  </a:cubicBezTo>
                  <a:cubicBezTo>
                    <a:pt x="6" y="520"/>
                    <a:pt x="7" y="523"/>
                    <a:pt x="8" y="525"/>
                  </a:cubicBezTo>
                  <a:cubicBezTo>
                    <a:pt x="9" y="526"/>
                    <a:pt x="9" y="526"/>
                    <a:pt x="9" y="527"/>
                  </a:cubicBezTo>
                  <a:cubicBezTo>
                    <a:pt x="10" y="529"/>
                    <a:pt x="11" y="531"/>
                    <a:pt x="12" y="533"/>
                  </a:cubicBezTo>
                  <a:cubicBezTo>
                    <a:pt x="13" y="534"/>
                    <a:pt x="13" y="535"/>
                    <a:pt x="14" y="536"/>
                  </a:cubicBezTo>
                  <a:cubicBezTo>
                    <a:pt x="15" y="537"/>
                    <a:pt x="16" y="539"/>
                    <a:pt x="17" y="540"/>
                  </a:cubicBezTo>
                  <a:cubicBezTo>
                    <a:pt x="18" y="541"/>
                    <a:pt x="18" y="542"/>
                    <a:pt x="19" y="543"/>
                  </a:cubicBezTo>
                  <a:cubicBezTo>
                    <a:pt x="20" y="545"/>
                    <a:pt x="21" y="546"/>
                    <a:pt x="22" y="548"/>
                  </a:cubicBezTo>
                  <a:cubicBezTo>
                    <a:pt x="23" y="549"/>
                    <a:pt x="24" y="550"/>
                    <a:pt x="25" y="550"/>
                  </a:cubicBezTo>
                  <a:cubicBezTo>
                    <a:pt x="26" y="552"/>
                    <a:pt x="27" y="553"/>
                    <a:pt x="28" y="554"/>
                  </a:cubicBezTo>
                  <a:cubicBezTo>
                    <a:pt x="29" y="555"/>
                    <a:pt x="30" y="556"/>
                    <a:pt x="31" y="557"/>
                  </a:cubicBezTo>
                  <a:cubicBezTo>
                    <a:pt x="33" y="559"/>
                    <a:pt x="35" y="560"/>
                    <a:pt x="37" y="562"/>
                  </a:cubicBezTo>
                  <a:cubicBezTo>
                    <a:pt x="38" y="563"/>
                    <a:pt x="39" y="563"/>
                    <a:pt x="40" y="564"/>
                  </a:cubicBezTo>
                  <a:cubicBezTo>
                    <a:pt x="41" y="565"/>
                    <a:pt x="43" y="567"/>
                    <a:pt x="45" y="568"/>
                  </a:cubicBezTo>
                  <a:cubicBezTo>
                    <a:pt x="45" y="568"/>
                    <a:pt x="45" y="568"/>
                    <a:pt x="46" y="569"/>
                  </a:cubicBezTo>
                  <a:cubicBezTo>
                    <a:pt x="46" y="569"/>
                    <a:pt x="47" y="569"/>
                    <a:pt x="47" y="569"/>
                  </a:cubicBezTo>
                  <a:cubicBezTo>
                    <a:pt x="51" y="571"/>
                    <a:pt x="54" y="573"/>
                    <a:pt x="58" y="575"/>
                  </a:cubicBezTo>
                  <a:cubicBezTo>
                    <a:pt x="58" y="575"/>
                    <a:pt x="59" y="575"/>
                    <a:pt x="59" y="576"/>
                  </a:cubicBezTo>
                  <a:cubicBezTo>
                    <a:pt x="62" y="577"/>
                    <a:pt x="66" y="578"/>
                    <a:pt x="69" y="579"/>
                  </a:cubicBezTo>
                  <a:cubicBezTo>
                    <a:pt x="70" y="580"/>
                    <a:pt x="71" y="580"/>
                    <a:pt x="72" y="580"/>
                  </a:cubicBezTo>
                  <a:cubicBezTo>
                    <a:pt x="76" y="581"/>
                    <a:pt x="79" y="582"/>
                    <a:pt x="83" y="582"/>
                  </a:cubicBezTo>
                  <a:cubicBezTo>
                    <a:pt x="84" y="583"/>
                    <a:pt x="85" y="583"/>
                    <a:pt x="86" y="583"/>
                  </a:cubicBezTo>
                  <a:cubicBezTo>
                    <a:pt x="90" y="583"/>
                    <a:pt x="93" y="583"/>
                    <a:pt x="97" y="584"/>
                  </a:cubicBezTo>
                  <a:cubicBezTo>
                    <a:pt x="97" y="584"/>
                    <a:pt x="97" y="584"/>
                    <a:pt x="98" y="584"/>
                  </a:cubicBezTo>
                  <a:cubicBezTo>
                    <a:pt x="98" y="584"/>
                    <a:pt x="99" y="583"/>
                    <a:pt x="100" y="583"/>
                  </a:cubicBezTo>
                  <a:cubicBezTo>
                    <a:pt x="103" y="583"/>
                    <a:pt x="106" y="583"/>
                    <a:pt x="109" y="583"/>
                  </a:cubicBezTo>
                  <a:cubicBezTo>
                    <a:pt x="111" y="583"/>
                    <a:pt x="113" y="582"/>
                    <a:pt x="114" y="582"/>
                  </a:cubicBezTo>
                  <a:cubicBezTo>
                    <a:pt x="116" y="582"/>
                    <a:pt x="118" y="581"/>
                    <a:pt x="120" y="581"/>
                  </a:cubicBezTo>
                  <a:cubicBezTo>
                    <a:pt x="250" y="551"/>
                    <a:pt x="250" y="551"/>
                    <a:pt x="250" y="551"/>
                  </a:cubicBezTo>
                  <a:lnTo>
                    <a:pt x="437" y="508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5" name="Oval 26"/>
            <p:cNvSpPr>
              <a:spLocks noChangeArrowheads="1"/>
            </p:cNvSpPr>
            <p:nvPr/>
          </p:nvSpPr>
          <p:spPr bwMode="auto">
            <a:xfrm>
              <a:off x="5065713" y="1617663"/>
              <a:ext cx="2063750" cy="2063750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237" name="Freeform 48"/>
          <p:cNvSpPr>
            <a:spLocks/>
          </p:cNvSpPr>
          <p:nvPr/>
        </p:nvSpPr>
        <p:spPr bwMode="auto">
          <a:xfrm>
            <a:off x="6686752" y="2763379"/>
            <a:ext cx="709255" cy="706216"/>
          </a:xfrm>
          <a:custGeom>
            <a:avLst/>
            <a:gdLst>
              <a:gd name="T0" fmla="*/ 1202 w 1462"/>
              <a:gd name="T1" fmla="*/ 261 h 1456"/>
              <a:gd name="T2" fmla="*/ 260 w 1462"/>
              <a:gd name="T3" fmla="*/ 261 h 1456"/>
              <a:gd name="T4" fmla="*/ 232 w 1462"/>
              <a:gd name="T5" fmla="*/ 1173 h 1456"/>
              <a:gd name="T6" fmla="*/ 238 w 1462"/>
              <a:gd name="T7" fmla="*/ 1178 h 1456"/>
              <a:gd name="T8" fmla="*/ 102 w 1462"/>
              <a:gd name="T9" fmla="*/ 1333 h 1456"/>
              <a:gd name="T10" fmla="*/ 109 w 1462"/>
              <a:gd name="T11" fmla="*/ 1382 h 1456"/>
              <a:gd name="T12" fmla="*/ 392 w 1462"/>
              <a:gd name="T13" fmla="*/ 1304 h 1456"/>
              <a:gd name="T14" fmla="*/ 394 w 1462"/>
              <a:gd name="T15" fmla="*/ 1305 h 1456"/>
              <a:gd name="T16" fmla="*/ 1202 w 1462"/>
              <a:gd name="T17" fmla="*/ 1202 h 1456"/>
              <a:gd name="T18" fmla="*/ 1202 w 1462"/>
              <a:gd name="T19" fmla="*/ 261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2" h="1456">
                <a:moveTo>
                  <a:pt x="1202" y="261"/>
                </a:moveTo>
                <a:cubicBezTo>
                  <a:pt x="941" y="0"/>
                  <a:pt x="520" y="0"/>
                  <a:pt x="260" y="261"/>
                </a:cubicBezTo>
                <a:cubicBezTo>
                  <a:pt x="9" y="511"/>
                  <a:pt x="0" y="911"/>
                  <a:pt x="232" y="1173"/>
                </a:cubicBezTo>
                <a:cubicBezTo>
                  <a:pt x="238" y="1178"/>
                  <a:pt x="238" y="1178"/>
                  <a:pt x="238" y="1178"/>
                </a:cubicBezTo>
                <a:cubicBezTo>
                  <a:pt x="213" y="1232"/>
                  <a:pt x="170" y="1300"/>
                  <a:pt x="102" y="1333"/>
                </a:cubicBezTo>
                <a:cubicBezTo>
                  <a:pt x="79" y="1344"/>
                  <a:pt x="84" y="1378"/>
                  <a:pt x="109" y="1382"/>
                </a:cubicBezTo>
                <a:cubicBezTo>
                  <a:pt x="184" y="1394"/>
                  <a:pt x="292" y="1380"/>
                  <a:pt x="392" y="1304"/>
                </a:cubicBezTo>
                <a:cubicBezTo>
                  <a:pt x="394" y="1305"/>
                  <a:pt x="394" y="1305"/>
                  <a:pt x="394" y="1305"/>
                </a:cubicBezTo>
                <a:cubicBezTo>
                  <a:pt x="648" y="1456"/>
                  <a:pt x="982" y="1421"/>
                  <a:pt x="1202" y="1202"/>
                </a:cubicBezTo>
                <a:cubicBezTo>
                  <a:pt x="1462" y="942"/>
                  <a:pt x="1462" y="521"/>
                  <a:pt x="1202" y="261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256" name="그룹 255"/>
          <p:cNvGrpSpPr/>
          <p:nvPr/>
        </p:nvGrpSpPr>
        <p:grpSpPr>
          <a:xfrm rot="1500000">
            <a:off x="6802646" y="2976241"/>
            <a:ext cx="468776" cy="284286"/>
            <a:chOff x="8991011" y="1321398"/>
            <a:chExt cx="291073" cy="176519"/>
          </a:xfrm>
        </p:grpSpPr>
        <p:sp>
          <p:nvSpPr>
            <p:cNvPr id="257" name="Freeform 8"/>
            <p:cNvSpPr>
              <a:spLocks noEditPoints="1"/>
            </p:cNvSpPr>
            <p:nvPr/>
          </p:nvSpPr>
          <p:spPr bwMode="auto">
            <a:xfrm>
              <a:off x="9057549" y="1368157"/>
              <a:ext cx="89060" cy="90317"/>
            </a:xfrm>
            <a:custGeom>
              <a:avLst/>
              <a:gdLst>
                <a:gd name="T0" fmla="*/ 279 w 329"/>
                <a:gd name="T1" fmla="*/ 79 h 334"/>
                <a:gd name="T2" fmla="*/ 244 w 329"/>
                <a:gd name="T3" fmla="*/ 84 h 334"/>
                <a:gd name="T4" fmla="*/ 244 w 329"/>
                <a:gd name="T5" fmla="*/ 44 h 334"/>
                <a:gd name="T6" fmla="*/ 198 w 329"/>
                <a:gd name="T7" fmla="*/ 33 h 334"/>
                <a:gd name="T8" fmla="*/ 199 w 329"/>
                <a:gd name="T9" fmla="*/ 93 h 334"/>
                <a:gd name="T10" fmla="*/ 137 w 329"/>
                <a:gd name="T11" fmla="*/ 111 h 334"/>
                <a:gd name="T12" fmla="*/ 135 w 329"/>
                <a:gd name="T13" fmla="*/ 67 h 334"/>
                <a:gd name="T14" fmla="*/ 87 w 329"/>
                <a:gd name="T15" fmla="*/ 51 h 334"/>
                <a:gd name="T16" fmla="*/ 91 w 329"/>
                <a:gd name="T17" fmla="*/ 128 h 334"/>
                <a:gd name="T18" fmla="*/ 23 w 329"/>
                <a:gd name="T19" fmla="*/ 158 h 334"/>
                <a:gd name="T20" fmla="*/ 60 w 329"/>
                <a:gd name="T21" fmla="*/ 167 h 334"/>
                <a:gd name="T22" fmla="*/ 94 w 329"/>
                <a:gd name="T23" fmla="*/ 152 h 334"/>
                <a:gd name="T24" fmla="*/ 105 w 329"/>
                <a:gd name="T25" fmla="*/ 209 h 334"/>
                <a:gd name="T26" fmla="*/ 60 w 329"/>
                <a:gd name="T27" fmla="*/ 230 h 334"/>
                <a:gd name="T28" fmla="*/ 72 w 329"/>
                <a:gd name="T29" fmla="*/ 247 h 334"/>
                <a:gd name="T30" fmla="*/ 110 w 329"/>
                <a:gd name="T31" fmla="*/ 229 h 334"/>
                <a:gd name="T32" fmla="*/ 138 w 329"/>
                <a:gd name="T33" fmla="*/ 309 h 334"/>
                <a:gd name="T34" fmla="*/ 181 w 329"/>
                <a:gd name="T35" fmla="*/ 306 h 334"/>
                <a:gd name="T36" fmla="*/ 151 w 329"/>
                <a:gd name="T37" fmla="*/ 213 h 334"/>
                <a:gd name="T38" fmla="*/ 208 w 329"/>
                <a:gd name="T39" fmla="*/ 192 h 334"/>
                <a:gd name="T40" fmla="*/ 229 w 329"/>
                <a:gd name="T41" fmla="*/ 273 h 334"/>
                <a:gd name="T42" fmla="*/ 268 w 329"/>
                <a:gd name="T43" fmla="*/ 259 h 334"/>
                <a:gd name="T44" fmla="*/ 249 w 329"/>
                <a:gd name="T45" fmla="*/ 179 h 334"/>
                <a:gd name="T46" fmla="*/ 297 w 329"/>
                <a:gd name="T47" fmla="*/ 165 h 334"/>
                <a:gd name="T48" fmla="*/ 290 w 329"/>
                <a:gd name="T49" fmla="*/ 146 h 334"/>
                <a:gd name="T50" fmla="*/ 247 w 329"/>
                <a:gd name="T51" fmla="*/ 158 h 334"/>
                <a:gd name="T52" fmla="*/ 244 w 329"/>
                <a:gd name="T53" fmla="*/ 102 h 334"/>
                <a:gd name="T54" fmla="*/ 294 w 329"/>
                <a:gd name="T55" fmla="*/ 94 h 334"/>
                <a:gd name="T56" fmla="*/ 279 w 329"/>
                <a:gd name="T57" fmla="*/ 79 h 334"/>
                <a:gd name="T58" fmla="*/ 205 w 329"/>
                <a:gd name="T59" fmla="*/ 172 h 334"/>
                <a:gd name="T60" fmla="*/ 147 w 329"/>
                <a:gd name="T61" fmla="*/ 192 h 334"/>
                <a:gd name="T62" fmla="*/ 138 w 329"/>
                <a:gd name="T63" fmla="*/ 133 h 334"/>
                <a:gd name="T64" fmla="*/ 200 w 329"/>
                <a:gd name="T65" fmla="*/ 113 h 334"/>
                <a:gd name="T66" fmla="*/ 205 w 329"/>
                <a:gd name="T67" fmla="*/ 172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9" h="334">
                  <a:moveTo>
                    <a:pt x="279" y="79"/>
                  </a:moveTo>
                  <a:cubicBezTo>
                    <a:pt x="267" y="80"/>
                    <a:pt x="256" y="82"/>
                    <a:pt x="244" y="84"/>
                  </a:cubicBezTo>
                  <a:cubicBezTo>
                    <a:pt x="244" y="70"/>
                    <a:pt x="244" y="57"/>
                    <a:pt x="244" y="44"/>
                  </a:cubicBezTo>
                  <a:cubicBezTo>
                    <a:pt x="244" y="17"/>
                    <a:pt x="198" y="0"/>
                    <a:pt x="198" y="33"/>
                  </a:cubicBezTo>
                  <a:cubicBezTo>
                    <a:pt x="198" y="53"/>
                    <a:pt x="199" y="73"/>
                    <a:pt x="199" y="93"/>
                  </a:cubicBezTo>
                  <a:cubicBezTo>
                    <a:pt x="178" y="98"/>
                    <a:pt x="157" y="104"/>
                    <a:pt x="137" y="111"/>
                  </a:cubicBezTo>
                  <a:cubicBezTo>
                    <a:pt x="136" y="96"/>
                    <a:pt x="135" y="82"/>
                    <a:pt x="135" y="67"/>
                  </a:cubicBezTo>
                  <a:cubicBezTo>
                    <a:pt x="135" y="46"/>
                    <a:pt x="87" y="28"/>
                    <a:pt x="87" y="51"/>
                  </a:cubicBezTo>
                  <a:cubicBezTo>
                    <a:pt x="87" y="77"/>
                    <a:pt x="89" y="102"/>
                    <a:pt x="91" y="128"/>
                  </a:cubicBezTo>
                  <a:cubicBezTo>
                    <a:pt x="68" y="137"/>
                    <a:pt x="45" y="147"/>
                    <a:pt x="23" y="158"/>
                  </a:cubicBezTo>
                  <a:cubicBezTo>
                    <a:pt x="0" y="169"/>
                    <a:pt x="51" y="172"/>
                    <a:pt x="60" y="167"/>
                  </a:cubicBezTo>
                  <a:cubicBezTo>
                    <a:pt x="72" y="162"/>
                    <a:pt x="83" y="157"/>
                    <a:pt x="94" y="152"/>
                  </a:cubicBezTo>
                  <a:cubicBezTo>
                    <a:pt x="97" y="171"/>
                    <a:pt x="101" y="190"/>
                    <a:pt x="105" y="209"/>
                  </a:cubicBezTo>
                  <a:cubicBezTo>
                    <a:pt x="90" y="216"/>
                    <a:pt x="75" y="222"/>
                    <a:pt x="60" y="230"/>
                  </a:cubicBezTo>
                  <a:cubicBezTo>
                    <a:pt x="50" y="235"/>
                    <a:pt x="61" y="252"/>
                    <a:pt x="72" y="247"/>
                  </a:cubicBezTo>
                  <a:cubicBezTo>
                    <a:pt x="84" y="241"/>
                    <a:pt x="97" y="235"/>
                    <a:pt x="110" y="229"/>
                  </a:cubicBezTo>
                  <a:cubicBezTo>
                    <a:pt x="117" y="256"/>
                    <a:pt x="126" y="283"/>
                    <a:pt x="138" y="309"/>
                  </a:cubicBezTo>
                  <a:cubicBezTo>
                    <a:pt x="146" y="328"/>
                    <a:pt x="193" y="334"/>
                    <a:pt x="181" y="306"/>
                  </a:cubicBezTo>
                  <a:cubicBezTo>
                    <a:pt x="168" y="275"/>
                    <a:pt x="158" y="244"/>
                    <a:pt x="151" y="213"/>
                  </a:cubicBezTo>
                  <a:cubicBezTo>
                    <a:pt x="170" y="205"/>
                    <a:pt x="189" y="199"/>
                    <a:pt x="208" y="192"/>
                  </a:cubicBezTo>
                  <a:cubicBezTo>
                    <a:pt x="213" y="219"/>
                    <a:pt x="219" y="246"/>
                    <a:pt x="229" y="273"/>
                  </a:cubicBezTo>
                  <a:cubicBezTo>
                    <a:pt x="240" y="301"/>
                    <a:pt x="280" y="290"/>
                    <a:pt x="268" y="259"/>
                  </a:cubicBezTo>
                  <a:cubicBezTo>
                    <a:pt x="259" y="233"/>
                    <a:pt x="253" y="206"/>
                    <a:pt x="249" y="179"/>
                  </a:cubicBezTo>
                  <a:cubicBezTo>
                    <a:pt x="265" y="174"/>
                    <a:pt x="281" y="170"/>
                    <a:pt x="297" y="165"/>
                  </a:cubicBezTo>
                  <a:cubicBezTo>
                    <a:pt x="309" y="162"/>
                    <a:pt x="302" y="143"/>
                    <a:pt x="290" y="146"/>
                  </a:cubicBezTo>
                  <a:cubicBezTo>
                    <a:pt x="276" y="150"/>
                    <a:pt x="261" y="154"/>
                    <a:pt x="247" y="158"/>
                  </a:cubicBezTo>
                  <a:cubicBezTo>
                    <a:pt x="245" y="140"/>
                    <a:pt x="245" y="121"/>
                    <a:pt x="244" y="102"/>
                  </a:cubicBezTo>
                  <a:cubicBezTo>
                    <a:pt x="261" y="99"/>
                    <a:pt x="277" y="96"/>
                    <a:pt x="294" y="94"/>
                  </a:cubicBezTo>
                  <a:cubicBezTo>
                    <a:pt x="329" y="90"/>
                    <a:pt x="299" y="77"/>
                    <a:pt x="279" y="79"/>
                  </a:cubicBezTo>
                  <a:close/>
                  <a:moveTo>
                    <a:pt x="205" y="172"/>
                  </a:moveTo>
                  <a:cubicBezTo>
                    <a:pt x="185" y="178"/>
                    <a:pt x="166" y="185"/>
                    <a:pt x="147" y="192"/>
                  </a:cubicBezTo>
                  <a:cubicBezTo>
                    <a:pt x="143" y="173"/>
                    <a:pt x="140" y="153"/>
                    <a:pt x="138" y="133"/>
                  </a:cubicBezTo>
                  <a:cubicBezTo>
                    <a:pt x="159" y="126"/>
                    <a:pt x="179" y="119"/>
                    <a:pt x="200" y="113"/>
                  </a:cubicBezTo>
                  <a:cubicBezTo>
                    <a:pt x="201" y="133"/>
                    <a:pt x="203" y="152"/>
                    <a:pt x="205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8" name="Freeform 9"/>
            <p:cNvSpPr>
              <a:spLocks/>
            </p:cNvSpPr>
            <p:nvPr/>
          </p:nvSpPr>
          <p:spPr bwMode="auto">
            <a:xfrm>
              <a:off x="9192567" y="1321398"/>
              <a:ext cx="89517" cy="77055"/>
            </a:xfrm>
            <a:custGeom>
              <a:avLst/>
              <a:gdLst>
                <a:gd name="T0" fmla="*/ 172 w 331"/>
                <a:gd name="T1" fmla="*/ 33 h 285"/>
                <a:gd name="T2" fmla="*/ 148 w 331"/>
                <a:gd name="T3" fmla="*/ 1 h 285"/>
                <a:gd name="T4" fmla="*/ 147 w 331"/>
                <a:gd name="T5" fmla="*/ 109 h 285"/>
                <a:gd name="T6" fmla="*/ 21 w 331"/>
                <a:gd name="T7" fmla="*/ 101 h 285"/>
                <a:gd name="T8" fmla="*/ 41 w 331"/>
                <a:gd name="T9" fmla="*/ 133 h 285"/>
                <a:gd name="T10" fmla="*/ 135 w 331"/>
                <a:gd name="T11" fmla="*/ 136 h 285"/>
                <a:gd name="T12" fmla="*/ 56 w 331"/>
                <a:gd name="T13" fmla="*/ 207 h 285"/>
                <a:gd name="T14" fmla="*/ 89 w 331"/>
                <a:gd name="T15" fmla="*/ 214 h 285"/>
                <a:gd name="T16" fmla="*/ 152 w 331"/>
                <a:gd name="T17" fmla="*/ 157 h 285"/>
                <a:gd name="T18" fmla="*/ 167 w 331"/>
                <a:gd name="T19" fmla="*/ 250 h 285"/>
                <a:gd name="T20" fmla="*/ 190 w 331"/>
                <a:gd name="T21" fmla="*/ 278 h 285"/>
                <a:gd name="T22" fmla="*/ 171 w 331"/>
                <a:gd name="T23" fmla="*/ 144 h 285"/>
                <a:gd name="T24" fmla="*/ 255 w 331"/>
                <a:gd name="T25" fmla="*/ 190 h 285"/>
                <a:gd name="T26" fmla="*/ 279 w 331"/>
                <a:gd name="T27" fmla="*/ 178 h 285"/>
                <a:gd name="T28" fmla="*/ 195 w 331"/>
                <a:gd name="T29" fmla="*/ 124 h 285"/>
                <a:gd name="T30" fmla="*/ 306 w 331"/>
                <a:gd name="T31" fmla="*/ 59 h 285"/>
                <a:gd name="T32" fmla="*/ 288 w 331"/>
                <a:gd name="T33" fmla="*/ 40 h 285"/>
                <a:gd name="T34" fmla="*/ 169 w 331"/>
                <a:gd name="T35" fmla="*/ 110 h 285"/>
                <a:gd name="T36" fmla="*/ 172 w 331"/>
                <a:gd name="T37" fmla="*/ 3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1" h="285">
                  <a:moveTo>
                    <a:pt x="172" y="33"/>
                  </a:moveTo>
                  <a:cubicBezTo>
                    <a:pt x="173" y="22"/>
                    <a:pt x="148" y="0"/>
                    <a:pt x="148" y="1"/>
                  </a:cubicBezTo>
                  <a:cubicBezTo>
                    <a:pt x="144" y="37"/>
                    <a:pt x="145" y="73"/>
                    <a:pt x="147" y="109"/>
                  </a:cubicBezTo>
                  <a:cubicBezTo>
                    <a:pt x="107" y="100"/>
                    <a:pt x="64" y="98"/>
                    <a:pt x="21" y="101"/>
                  </a:cubicBezTo>
                  <a:cubicBezTo>
                    <a:pt x="0" y="102"/>
                    <a:pt x="25" y="134"/>
                    <a:pt x="41" y="133"/>
                  </a:cubicBezTo>
                  <a:cubicBezTo>
                    <a:pt x="72" y="131"/>
                    <a:pt x="104" y="131"/>
                    <a:pt x="135" y="136"/>
                  </a:cubicBezTo>
                  <a:cubicBezTo>
                    <a:pt x="107" y="158"/>
                    <a:pt x="81" y="182"/>
                    <a:pt x="56" y="207"/>
                  </a:cubicBezTo>
                  <a:cubicBezTo>
                    <a:pt x="39" y="224"/>
                    <a:pt x="78" y="225"/>
                    <a:pt x="89" y="214"/>
                  </a:cubicBezTo>
                  <a:cubicBezTo>
                    <a:pt x="109" y="194"/>
                    <a:pt x="130" y="175"/>
                    <a:pt x="152" y="157"/>
                  </a:cubicBezTo>
                  <a:cubicBezTo>
                    <a:pt x="156" y="188"/>
                    <a:pt x="161" y="219"/>
                    <a:pt x="167" y="250"/>
                  </a:cubicBezTo>
                  <a:cubicBezTo>
                    <a:pt x="168" y="258"/>
                    <a:pt x="191" y="285"/>
                    <a:pt x="190" y="278"/>
                  </a:cubicBezTo>
                  <a:cubicBezTo>
                    <a:pt x="182" y="234"/>
                    <a:pt x="175" y="189"/>
                    <a:pt x="171" y="144"/>
                  </a:cubicBezTo>
                  <a:cubicBezTo>
                    <a:pt x="202" y="153"/>
                    <a:pt x="230" y="167"/>
                    <a:pt x="255" y="190"/>
                  </a:cubicBezTo>
                  <a:cubicBezTo>
                    <a:pt x="270" y="205"/>
                    <a:pt x="299" y="197"/>
                    <a:pt x="279" y="178"/>
                  </a:cubicBezTo>
                  <a:cubicBezTo>
                    <a:pt x="253" y="154"/>
                    <a:pt x="225" y="136"/>
                    <a:pt x="195" y="124"/>
                  </a:cubicBezTo>
                  <a:cubicBezTo>
                    <a:pt x="230" y="99"/>
                    <a:pt x="267" y="77"/>
                    <a:pt x="306" y="59"/>
                  </a:cubicBezTo>
                  <a:cubicBezTo>
                    <a:pt x="331" y="47"/>
                    <a:pt x="307" y="31"/>
                    <a:pt x="288" y="40"/>
                  </a:cubicBezTo>
                  <a:cubicBezTo>
                    <a:pt x="247" y="60"/>
                    <a:pt x="207" y="83"/>
                    <a:pt x="169" y="110"/>
                  </a:cubicBezTo>
                  <a:cubicBezTo>
                    <a:pt x="169" y="85"/>
                    <a:pt x="169" y="59"/>
                    <a:pt x="172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9" name="Freeform 10"/>
            <p:cNvSpPr>
              <a:spLocks/>
            </p:cNvSpPr>
            <p:nvPr/>
          </p:nvSpPr>
          <p:spPr bwMode="auto">
            <a:xfrm>
              <a:off x="9138949" y="1337861"/>
              <a:ext cx="40929" cy="60593"/>
            </a:xfrm>
            <a:custGeom>
              <a:avLst/>
              <a:gdLst>
                <a:gd name="T0" fmla="*/ 60 w 151"/>
                <a:gd name="T1" fmla="*/ 36 h 224"/>
                <a:gd name="T2" fmla="*/ 8 w 151"/>
                <a:gd name="T3" fmla="*/ 61 h 224"/>
                <a:gd name="T4" fmla="*/ 136 w 151"/>
                <a:gd name="T5" fmla="*/ 214 h 224"/>
                <a:gd name="T6" fmla="*/ 60 w 151"/>
                <a:gd name="T7" fmla="*/ 3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4">
                  <a:moveTo>
                    <a:pt x="60" y="36"/>
                  </a:moveTo>
                  <a:cubicBezTo>
                    <a:pt x="20" y="0"/>
                    <a:pt x="0" y="27"/>
                    <a:pt x="8" y="61"/>
                  </a:cubicBezTo>
                  <a:cubicBezTo>
                    <a:pt x="16" y="94"/>
                    <a:pt x="120" y="224"/>
                    <a:pt x="136" y="214"/>
                  </a:cubicBezTo>
                  <a:cubicBezTo>
                    <a:pt x="151" y="205"/>
                    <a:pt x="99" y="73"/>
                    <a:pt x="60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0" name="Oval 11"/>
            <p:cNvSpPr>
              <a:spLocks noChangeArrowheads="1"/>
            </p:cNvSpPr>
            <p:nvPr/>
          </p:nvSpPr>
          <p:spPr bwMode="auto">
            <a:xfrm>
              <a:off x="9175304" y="1399254"/>
              <a:ext cx="14862" cy="14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8991011" y="1389536"/>
              <a:ext cx="88145" cy="108381"/>
            </a:xfrm>
            <a:custGeom>
              <a:avLst/>
              <a:gdLst>
                <a:gd name="T0" fmla="*/ 148 w 326"/>
                <a:gd name="T1" fmla="*/ 215 h 401"/>
                <a:gd name="T2" fmla="*/ 137 w 326"/>
                <a:gd name="T3" fmla="*/ 187 h 401"/>
                <a:gd name="T4" fmla="*/ 114 w 326"/>
                <a:gd name="T5" fmla="*/ 280 h 401"/>
                <a:gd name="T6" fmla="*/ 169 w 326"/>
                <a:gd name="T7" fmla="*/ 298 h 401"/>
                <a:gd name="T8" fmla="*/ 187 w 326"/>
                <a:gd name="T9" fmla="*/ 249 h 401"/>
                <a:gd name="T10" fmla="*/ 229 w 326"/>
                <a:gd name="T11" fmla="*/ 269 h 401"/>
                <a:gd name="T12" fmla="*/ 245 w 326"/>
                <a:gd name="T13" fmla="*/ 269 h 401"/>
                <a:gd name="T14" fmla="*/ 26 w 326"/>
                <a:gd name="T15" fmla="*/ 159 h 401"/>
                <a:gd name="T16" fmla="*/ 88 w 326"/>
                <a:gd name="T17" fmla="*/ 358 h 401"/>
                <a:gd name="T18" fmla="*/ 274 w 326"/>
                <a:gd name="T19" fmla="*/ 305 h 401"/>
                <a:gd name="T20" fmla="*/ 242 w 326"/>
                <a:gd name="T21" fmla="*/ 289 h 401"/>
                <a:gd name="T22" fmla="*/ 93 w 326"/>
                <a:gd name="T23" fmla="*/ 335 h 401"/>
                <a:gd name="T24" fmla="*/ 55 w 326"/>
                <a:gd name="T25" fmla="*/ 184 h 401"/>
                <a:gd name="T26" fmla="*/ 220 w 326"/>
                <a:gd name="T27" fmla="*/ 241 h 401"/>
                <a:gd name="T28" fmla="*/ 191 w 326"/>
                <a:gd name="T29" fmla="*/ 226 h 401"/>
                <a:gd name="T30" fmla="*/ 164 w 326"/>
                <a:gd name="T31" fmla="*/ 217 h 401"/>
                <a:gd name="T32" fmla="*/ 150 w 326"/>
                <a:gd name="T33" fmla="*/ 258 h 401"/>
                <a:gd name="T34" fmla="*/ 126 w 326"/>
                <a:gd name="T35" fmla="*/ 246 h 401"/>
                <a:gd name="T36" fmla="*/ 148 w 326"/>
                <a:gd name="T37" fmla="*/ 215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6" h="401">
                  <a:moveTo>
                    <a:pt x="148" y="215"/>
                  </a:moveTo>
                  <a:cubicBezTo>
                    <a:pt x="170" y="216"/>
                    <a:pt x="151" y="188"/>
                    <a:pt x="137" y="187"/>
                  </a:cubicBezTo>
                  <a:cubicBezTo>
                    <a:pt x="85" y="183"/>
                    <a:pt x="84" y="251"/>
                    <a:pt x="114" y="280"/>
                  </a:cubicBezTo>
                  <a:cubicBezTo>
                    <a:pt x="125" y="290"/>
                    <a:pt x="153" y="310"/>
                    <a:pt x="169" y="298"/>
                  </a:cubicBezTo>
                  <a:cubicBezTo>
                    <a:pt x="185" y="286"/>
                    <a:pt x="181" y="266"/>
                    <a:pt x="187" y="249"/>
                  </a:cubicBezTo>
                  <a:cubicBezTo>
                    <a:pt x="199" y="257"/>
                    <a:pt x="213" y="262"/>
                    <a:pt x="229" y="269"/>
                  </a:cubicBezTo>
                  <a:cubicBezTo>
                    <a:pt x="233" y="271"/>
                    <a:pt x="242" y="274"/>
                    <a:pt x="245" y="269"/>
                  </a:cubicBezTo>
                  <a:cubicBezTo>
                    <a:pt x="326" y="145"/>
                    <a:pt x="86" y="0"/>
                    <a:pt x="26" y="159"/>
                  </a:cubicBezTo>
                  <a:cubicBezTo>
                    <a:pt x="0" y="228"/>
                    <a:pt x="27" y="317"/>
                    <a:pt x="88" y="358"/>
                  </a:cubicBezTo>
                  <a:cubicBezTo>
                    <a:pt x="150" y="401"/>
                    <a:pt x="251" y="383"/>
                    <a:pt x="274" y="305"/>
                  </a:cubicBezTo>
                  <a:cubicBezTo>
                    <a:pt x="278" y="292"/>
                    <a:pt x="247" y="273"/>
                    <a:pt x="242" y="289"/>
                  </a:cubicBezTo>
                  <a:cubicBezTo>
                    <a:pt x="224" y="351"/>
                    <a:pt x="144" y="371"/>
                    <a:pt x="93" y="335"/>
                  </a:cubicBezTo>
                  <a:cubicBezTo>
                    <a:pt x="48" y="304"/>
                    <a:pt x="44" y="232"/>
                    <a:pt x="55" y="184"/>
                  </a:cubicBezTo>
                  <a:cubicBezTo>
                    <a:pt x="87" y="51"/>
                    <a:pt x="276" y="141"/>
                    <a:pt x="220" y="241"/>
                  </a:cubicBezTo>
                  <a:cubicBezTo>
                    <a:pt x="209" y="237"/>
                    <a:pt x="196" y="233"/>
                    <a:pt x="191" y="226"/>
                  </a:cubicBezTo>
                  <a:cubicBezTo>
                    <a:pt x="186" y="219"/>
                    <a:pt x="171" y="208"/>
                    <a:pt x="164" y="217"/>
                  </a:cubicBezTo>
                  <a:cubicBezTo>
                    <a:pt x="153" y="229"/>
                    <a:pt x="152" y="243"/>
                    <a:pt x="150" y="258"/>
                  </a:cubicBezTo>
                  <a:cubicBezTo>
                    <a:pt x="147" y="284"/>
                    <a:pt x="128" y="258"/>
                    <a:pt x="126" y="246"/>
                  </a:cubicBezTo>
                  <a:cubicBezTo>
                    <a:pt x="124" y="231"/>
                    <a:pt x="129" y="213"/>
                    <a:pt x="148" y="2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8747682" y="3586956"/>
            <a:ext cx="1366081" cy="254794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169" name="그룹 168"/>
          <p:cNvGrpSpPr/>
          <p:nvPr/>
        </p:nvGrpSpPr>
        <p:grpSpPr>
          <a:xfrm>
            <a:off x="9926079" y="3311752"/>
            <a:ext cx="1333469" cy="602229"/>
            <a:chOff x="9059457" y="3079089"/>
            <a:chExt cx="1952333" cy="881724"/>
          </a:xfrm>
          <a:solidFill>
            <a:srgbClr val="B8B8BD"/>
          </a:solidFill>
        </p:grpSpPr>
        <p:grpSp>
          <p:nvGrpSpPr>
            <p:cNvPr id="157" name="그룹 156"/>
            <p:cNvGrpSpPr/>
            <p:nvPr/>
          </p:nvGrpSpPr>
          <p:grpSpPr>
            <a:xfrm flipH="1">
              <a:off x="9305782" y="3079089"/>
              <a:ext cx="1706008" cy="881724"/>
              <a:chOff x="3168650" y="2957513"/>
              <a:chExt cx="942975" cy="487362"/>
            </a:xfrm>
            <a:grpFill/>
          </p:grpSpPr>
          <p:sp>
            <p:nvSpPr>
              <p:cNvPr id="158" name="Freeform 23"/>
              <p:cNvSpPr>
                <a:spLocks noEditPoints="1"/>
              </p:cNvSpPr>
              <p:nvPr/>
            </p:nvSpPr>
            <p:spPr bwMode="auto">
              <a:xfrm>
                <a:off x="3294063" y="3287713"/>
                <a:ext cx="157163" cy="157162"/>
              </a:xfrm>
              <a:custGeom>
                <a:avLst/>
                <a:gdLst>
                  <a:gd name="T0" fmla="*/ 198 w 397"/>
                  <a:gd name="T1" fmla="*/ 0 h 397"/>
                  <a:gd name="T2" fmla="*/ 0 w 397"/>
                  <a:gd name="T3" fmla="*/ 199 h 397"/>
                  <a:gd name="T4" fmla="*/ 198 w 397"/>
                  <a:gd name="T5" fmla="*/ 397 h 397"/>
                  <a:gd name="T6" fmla="*/ 397 w 397"/>
                  <a:gd name="T7" fmla="*/ 199 h 397"/>
                  <a:gd name="T8" fmla="*/ 198 w 397"/>
                  <a:gd name="T9" fmla="*/ 0 h 397"/>
                  <a:gd name="T10" fmla="*/ 198 w 397"/>
                  <a:gd name="T11" fmla="*/ 318 h 397"/>
                  <a:gd name="T12" fmla="*/ 79 w 397"/>
                  <a:gd name="T13" fmla="*/ 199 h 397"/>
                  <a:gd name="T14" fmla="*/ 198 w 397"/>
                  <a:gd name="T15" fmla="*/ 80 h 397"/>
                  <a:gd name="T16" fmla="*/ 317 w 397"/>
                  <a:gd name="T17" fmla="*/ 199 h 397"/>
                  <a:gd name="T18" fmla="*/ 198 w 397"/>
                  <a:gd name="T19" fmla="*/ 31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397">
                    <a:moveTo>
                      <a:pt x="198" y="0"/>
                    </a:moveTo>
                    <a:cubicBezTo>
                      <a:pt x="89" y="0"/>
                      <a:pt x="0" y="89"/>
                      <a:pt x="0" y="199"/>
                    </a:cubicBezTo>
                    <a:cubicBezTo>
                      <a:pt x="0" y="308"/>
                      <a:pt x="89" y="397"/>
                      <a:pt x="198" y="397"/>
                    </a:cubicBezTo>
                    <a:cubicBezTo>
                      <a:pt x="308" y="397"/>
                      <a:pt x="397" y="308"/>
                      <a:pt x="397" y="199"/>
                    </a:cubicBezTo>
                    <a:cubicBezTo>
                      <a:pt x="397" y="89"/>
                      <a:pt x="308" y="0"/>
                      <a:pt x="198" y="0"/>
                    </a:cubicBezTo>
                    <a:close/>
                    <a:moveTo>
                      <a:pt x="198" y="318"/>
                    </a:moveTo>
                    <a:cubicBezTo>
                      <a:pt x="133" y="318"/>
                      <a:pt x="79" y="264"/>
                      <a:pt x="79" y="199"/>
                    </a:cubicBezTo>
                    <a:cubicBezTo>
                      <a:pt x="79" y="133"/>
                      <a:pt x="133" y="80"/>
                      <a:pt x="198" y="80"/>
                    </a:cubicBezTo>
                    <a:cubicBezTo>
                      <a:pt x="264" y="80"/>
                      <a:pt x="317" y="133"/>
                      <a:pt x="317" y="199"/>
                    </a:cubicBezTo>
                    <a:cubicBezTo>
                      <a:pt x="317" y="264"/>
                      <a:pt x="264" y="318"/>
                      <a:pt x="198" y="318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59" name="Freeform 24"/>
              <p:cNvSpPr>
                <a:spLocks noEditPoints="1"/>
              </p:cNvSpPr>
              <p:nvPr/>
            </p:nvSpPr>
            <p:spPr bwMode="auto">
              <a:xfrm>
                <a:off x="3827463" y="3287713"/>
                <a:ext cx="157163" cy="157162"/>
              </a:xfrm>
              <a:custGeom>
                <a:avLst/>
                <a:gdLst>
                  <a:gd name="T0" fmla="*/ 199 w 397"/>
                  <a:gd name="T1" fmla="*/ 0 h 397"/>
                  <a:gd name="T2" fmla="*/ 0 w 397"/>
                  <a:gd name="T3" fmla="*/ 199 h 397"/>
                  <a:gd name="T4" fmla="*/ 199 w 397"/>
                  <a:gd name="T5" fmla="*/ 397 h 397"/>
                  <a:gd name="T6" fmla="*/ 397 w 397"/>
                  <a:gd name="T7" fmla="*/ 199 h 397"/>
                  <a:gd name="T8" fmla="*/ 199 w 397"/>
                  <a:gd name="T9" fmla="*/ 0 h 397"/>
                  <a:gd name="T10" fmla="*/ 199 w 397"/>
                  <a:gd name="T11" fmla="*/ 318 h 397"/>
                  <a:gd name="T12" fmla="*/ 80 w 397"/>
                  <a:gd name="T13" fmla="*/ 199 h 397"/>
                  <a:gd name="T14" fmla="*/ 199 w 397"/>
                  <a:gd name="T15" fmla="*/ 80 h 397"/>
                  <a:gd name="T16" fmla="*/ 318 w 397"/>
                  <a:gd name="T17" fmla="*/ 199 h 397"/>
                  <a:gd name="T18" fmla="*/ 199 w 397"/>
                  <a:gd name="T19" fmla="*/ 31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397">
                    <a:moveTo>
                      <a:pt x="199" y="0"/>
                    </a:moveTo>
                    <a:cubicBezTo>
                      <a:pt x="89" y="0"/>
                      <a:pt x="0" y="89"/>
                      <a:pt x="0" y="199"/>
                    </a:cubicBezTo>
                    <a:cubicBezTo>
                      <a:pt x="0" y="308"/>
                      <a:pt x="89" y="397"/>
                      <a:pt x="199" y="397"/>
                    </a:cubicBezTo>
                    <a:cubicBezTo>
                      <a:pt x="308" y="397"/>
                      <a:pt x="397" y="308"/>
                      <a:pt x="397" y="199"/>
                    </a:cubicBezTo>
                    <a:cubicBezTo>
                      <a:pt x="397" y="89"/>
                      <a:pt x="308" y="0"/>
                      <a:pt x="199" y="0"/>
                    </a:cubicBezTo>
                    <a:close/>
                    <a:moveTo>
                      <a:pt x="199" y="318"/>
                    </a:moveTo>
                    <a:cubicBezTo>
                      <a:pt x="133" y="318"/>
                      <a:pt x="80" y="264"/>
                      <a:pt x="80" y="199"/>
                    </a:cubicBezTo>
                    <a:cubicBezTo>
                      <a:pt x="80" y="133"/>
                      <a:pt x="133" y="80"/>
                      <a:pt x="199" y="80"/>
                    </a:cubicBezTo>
                    <a:cubicBezTo>
                      <a:pt x="264" y="80"/>
                      <a:pt x="318" y="133"/>
                      <a:pt x="318" y="199"/>
                    </a:cubicBezTo>
                    <a:cubicBezTo>
                      <a:pt x="318" y="264"/>
                      <a:pt x="264" y="318"/>
                      <a:pt x="199" y="318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60" name="Freeform 25"/>
              <p:cNvSpPr>
                <a:spLocks noEditPoints="1"/>
              </p:cNvSpPr>
              <p:nvPr/>
            </p:nvSpPr>
            <p:spPr bwMode="auto">
              <a:xfrm>
                <a:off x="3168650" y="2957513"/>
                <a:ext cx="942975" cy="425450"/>
              </a:xfrm>
              <a:custGeom>
                <a:avLst/>
                <a:gdLst>
                  <a:gd name="T0" fmla="*/ 2342 w 2382"/>
                  <a:gd name="T1" fmla="*/ 833 h 1071"/>
                  <a:gd name="T2" fmla="*/ 2342 w 2382"/>
                  <a:gd name="T3" fmla="*/ 595 h 1071"/>
                  <a:gd name="T4" fmla="*/ 2315 w 2382"/>
                  <a:gd name="T5" fmla="*/ 557 h 1071"/>
                  <a:gd name="T6" fmla="*/ 2091 w 2382"/>
                  <a:gd name="T7" fmla="*/ 483 h 1071"/>
                  <a:gd name="T8" fmla="*/ 1660 w 2382"/>
                  <a:gd name="T9" fmla="*/ 166 h 1071"/>
                  <a:gd name="T10" fmla="*/ 1626 w 2382"/>
                  <a:gd name="T11" fmla="*/ 30 h 1071"/>
                  <a:gd name="T12" fmla="*/ 1588 w 2382"/>
                  <a:gd name="T13" fmla="*/ 0 h 1071"/>
                  <a:gd name="T14" fmla="*/ 1151 w 2382"/>
                  <a:gd name="T15" fmla="*/ 0 h 1071"/>
                  <a:gd name="T16" fmla="*/ 1113 w 2382"/>
                  <a:gd name="T17" fmla="*/ 30 h 1071"/>
                  <a:gd name="T18" fmla="*/ 1073 w 2382"/>
                  <a:gd name="T19" fmla="*/ 189 h 1071"/>
                  <a:gd name="T20" fmla="*/ 1073 w 2382"/>
                  <a:gd name="T21" fmla="*/ 189 h 1071"/>
                  <a:gd name="T22" fmla="*/ 577 w 2382"/>
                  <a:gd name="T23" fmla="*/ 476 h 1071"/>
                  <a:gd name="T24" fmla="*/ 40 w 2382"/>
                  <a:gd name="T25" fmla="*/ 675 h 1071"/>
                  <a:gd name="T26" fmla="*/ 40 w 2382"/>
                  <a:gd name="T27" fmla="*/ 833 h 1071"/>
                  <a:gd name="T28" fmla="*/ 0 w 2382"/>
                  <a:gd name="T29" fmla="*/ 873 h 1071"/>
                  <a:gd name="T30" fmla="*/ 0 w 2382"/>
                  <a:gd name="T31" fmla="*/ 1032 h 1071"/>
                  <a:gd name="T32" fmla="*/ 40 w 2382"/>
                  <a:gd name="T33" fmla="*/ 1071 h 1071"/>
                  <a:gd name="T34" fmla="*/ 199 w 2382"/>
                  <a:gd name="T35" fmla="*/ 1071 h 1071"/>
                  <a:gd name="T36" fmla="*/ 239 w 2382"/>
                  <a:gd name="T37" fmla="*/ 1032 h 1071"/>
                  <a:gd name="T38" fmla="*/ 516 w 2382"/>
                  <a:gd name="T39" fmla="*/ 754 h 1071"/>
                  <a:gd name="T40" fmla="*/ 794 w 2382"/>
                  <a:gd name="T41" fmla="*/ 1032 h 1071"/>
                  <a:gd name="T42" fmla="*/ 834 w 2382"/>
                  <a:gd name="T43" fmla="*/ 1071 h 1071"/>
                  <a:gd name="T44" fmla="*/ 1548 w 2382"/>
                  <a:gd name="T45" fmla="*/ 1071 h 1071"/>
                  <a:gd name="T46" fmla="*/ 1588 w 2382"/>
                  <a:gd name="T47" fmla="*/ 1032 h 1071"/>
                  <a:gd name="T48" fmla="*/ 1866 w 2382"/>
                  <a:gd name="T49" fmla="*/ 754 h 1071"/>
                  <a:gd name="T50" fmla="*/ 2143 w 2382"/>
                  <a:gd name="T51" fmla="*/ 1032 h 1071"/>
                  <a:gd name="T52" fmla="*/ 2183 w 2382"/>
                  <a:gd name="T53" fmla="*/ 1071 h 1071"/>
                  <a:gd name="T54" fmla="*/ 2342 w 2382"/>
                  <a:gd name="T55" fmla="*/ 1071 h 1071"/>
                  <a:gd name="T56" fmla="*/ 2382 w 2382"/>
                  <a:gd name="T57" fmla="*/ 1032 h 1071"/>
                  <a:gd name="T58" fmla="*/ 2382 w 2382"/>
                  <a:gd name="T59" fmla="*/ 873 h 1071"/>
                  <a:gd name="T60" fmla="*/ 2342 w 2382"/>
                  <a:gd name="T61" fmla="*/ 833 h 1071"/>
                  <a:gd name="T62" fmla="*/ 1239 w 2382"/>
                  <a:gd name="T63" fmla="*/ 476 h 1071"/>
                  <a:gd name="T64" fmla="*/ 684 w 2382"/>
                  <a:gd name="T65" fmla="*/ 476 h 1071"/>
                  <a:gd name="T66" fmla="*/ 1299 w 2382"/>
                  <a:gd name="T67" fmla="*/ 237 h 1071"/>
                  <a:gd name="T68" fmla="*/ 1239 w 2382"/>
                  <a:gd name="T69" fmla="*/ 476 h 1071"/>
                  <a:gd name="T70" fmla="*/ 1753 w 2382"/>
                  <a:gd name="T71" fmla="*/ 476 h 1071"/>
                  <a:gd name="T72" fmla="*/ 1321 w 2382"/>
                  <a:gd name="T73" fmla="*/ 476 h 1071"/>
                  <a:gd name="T74" fmla="*/ 1382 w 2382"/>
                  <a:gd name="T75" fmla="*/ 233 h 1071"/>
                  <a:gd name="T76" fmla="*/ 1621 w 2382"/>
                  <a:gd name="T77" fmla="*/ 238 h 1071"/>
                  <a:gd name="T78" fmla="*/ 1783 w 2382"/>
                  <a:gd name="T79" fmla="*/ 296 h 1071"/>
                  <a:gd name="T80" fmla="*/ 1753 w 2382"/>
                  <a:gd name="T81" fmla="*/ 476 h 1071"/>
                  <a:gd name="T82" fmla="*/ 1833 w 2382"/>
                  <a:gd name="T83" fmla="*/ 476 h 1071"/>
                  <a:gd name="T84" fmla="*/ 1856 w 2382"/>
                  <a:gd name="T85" fmla="*/ 341 h 1071"/>
                  <a:gd name="T86" fmla="*/ 1991 w 2382"/>
                  <a:gd name="T87" fmla="*/ 476 h 1071"/>
                  <a:gd name="T88" fmla="*/ 1833 w 2382"/>
                  <a:gd name="T89" fmla="*/ 476 h 1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82" h="1071">
                    <a:moveTo>
                      <a:pt x="2342" y="833"/>
                    </a:moveTo>
                    <a:cubicBezTo>
                      <a:pt x="2342" y="595"/>
                      <a:pt x="2342" y="595"/>
                      <a:pt x="2342" y="595"/>
                    </a:cubicBezTo>
                    <a:cubicBezTo>
                      <a:pt x="2342" y="578"/>
                      <a:pt x="2331" y="563"/>
                      <a:pt x="2315" y="557"/>
                    </a:cubicBezTo>
                    <a:cubicBezTo>
                      <a:pt x="2091" y="483"/>
                      <a:pt x="2091" y="483"/>
                      <a:pt x="2091" y="483"/>
                    </a:cubicBezTo>
                    <a:cubicBezTo>
                      <a:pt x="1993" y="320"/>
                      <a:pt x="1855" y="219"/>
                      <a:pt x="1660" y="166"/>
                    </a:cubicBezTo>
                    <a:cubicBezTo>
                      <a:pt x="1626" y="30"/>
                      <a:pt x="1626" y="30"/>
                      <a:pt x="1626" y="30"/>
                    </a:cubicBezTo>
                    <a:cubicBezTo>
                      <a:pt x="1622" y="12"/>
                      <a:pt x="1606" y="0"/>
                      <a:pt x="1588" y="0"/>
                    </a:cubicBezTo>
                    <a:cubicBezTo>
                      <a:pt x="1151" y="0"/>
                      <a:pt x="1151" y="0"/>
                      <a:pt x="1151" y="0"/>
                    </a:cubicBezTo>
                    <a:cubicBezTo>
                      <a:pt x="1133" y="0"/>
                      <a:pt x="1117" y="12"/>
                      <a:pt x="1113" y="30"/>
                    </a:cubicBezTo>
                    <a:cubicBezTo>
                      <a:pt x="1073" y="189"/>
                      <a:pt x="1073" y="189"/>
                      <a:pt x="1073" y="189"/>
                    </a:cubicBezTo>
                    <a:cubicBezTo>
                      <a:pt x="1073" y="189"/>
                      <a:pt x="1073" y="189"/>
                      <a:pt x="1073" y="189"/>
                    </a:cubicBezTo>
                    <a:cubicBezTo>
                      <a:pt x="860" y="237"/>
                      <a:pt x="698" y="332"/>
                      <a:pt x="577" y="476"/>
                    </a:cubicBezTo>
                    <a:cubicBezTo>
                      <a:pt x="338" y="480"/>
                      <a:pt x="84" y="549"/>
                      <a:pt x="40" y="675"/>
                    </a:cubicBezTo>
                    <a:cubicBezTo>
                      <a:pt x="40" y="833"/>
                      <a:pt x="40" y="833"/>
                      <a:pt x="40" y="833"/>
                    </a:cubicBezTo>
                    <a:cubicBezTo>
                      <a:pt x="18" y="833"/>
                      <a:pt x="0" y="851"/>
                      <a:pt x="0" y="873"/>
                    </a:cubicBezTo>
                    <a:cubicBezTo>
                      <a:pt x="0" y="1032"/>
                      <a:pt x="0" y="1032"/>
                      <a:pt x="0" y="1032"/>
                    </a:cubicBezTo>
                    <a:cubicBezTo>
                      <a:pt x="0" y="1054"/>
                      <a:pt x="18" y="1071"/>
                      <a:pt x="40" y="1071"/>
                    </a:cubicBezTo>
                    <a:cubicBezTo>
                      <a:pt x="199" y="1071"/>
                      <a:pt x="199" y="1071"/>
                      <a:pt x="199" y="1071"/>
                    </a:cubicBezTo>
                    <a:cubicBezTo>
                      <a:pt x="221" y="1071"/>
                      <a:pt x="239" y="1054"/>
                      <a:pt x="239" y="1032"/>
                    </a:cubicBezTo>
                    <a:cubicBezTo>
                      <a:pt x="239" y="879"/>
                      <a:pt x="363" y="754"/>
                      <a:pt x="516" y="754"/>
                    </a:cubicBezTo>
                    <a:cubicBezTo>
                      <a:pt x="669" y="754"/>
                      <a:pt x="794" y="879"/>
                      <a:pt x="794" y="1032"/>
                    </a:cubicBezTo>
                    <a:cubicBezTo>
                      <a:pt x="794" y="1054"/>
                      <a:pt x="812" y="1071"/>
                      <a:pt x="834" y="1071"/>
                    </a:cubicBezTo>
                    <a:cubicBezTo>
                      <a:pt x="1548" y="1071"/>
                      <a:pt x="1548" y="1071"/>
                      <a:pt x="1548" y="1071"/>
                    </a:cubicBezTo>
                    <a:cubicBezTo>
                      <a:pt x="1570" y="1071"/>
                      <a:pt x="1588" y="1054"/>
                      <a:pt x="1588" y="1032"/>
                    </a:cubicBezTo>
                    <a:cubicBezTo>
                      <a:pt x="1588" y="879"/>
                      <a:pt x="1712" y="754"/>
                      <a:pt x="1866" y="754"/>
                    </a:cubicBezTo>
                    <a:cubicBezTo>
                      <a:pt x="2019" y="754"/>
                      <a:pt x="2143" y="879"/>
                      <a:pt x="2143" y="1032"/>
                    </a:cubicBezTo>
                    <a:cubicBezTo>
                      <a:pt x="2143" y="1054"/>
                      <a:pt x="2161" y="1071"/>
                      <a:pt x="2183" y="1071"/>
                    </a:cubicBezTo>
                    <a:cubicBezTo>
                      <a:pt x="2342" y="1071"/>
                      <a:pt x="2342" y="1071"/>
                      <a:pt x="2342" y="1071"/>
                    </a:cubicBezTo>
                    <a:cubicBezTo>
                      <a:pt x="2364" y="1071"/>
                      <a:pt x="2382" y="1054"/>
                      <a:pt x="2382" y="1032"/>
                    </a:cubicBezTo>
                    <a:cubicBezTo>
                      <a:pt x="2382" y="873"/>
                      <a:pt x="2382" y="873"/>
                      <a:pt x="2382" y="873"/>
                    </a:cubicBezTo>
                    <a:cubicBezTo>
                      <a:pt x="2382" y="851"/>
                      <a:pt x="2364" y="833"/>
                      <a:pt x="2342" y="833"/>
                    </a:cubicBezTo>
                    <a:close/>
                    <a:moveTo>
                      <a:pt x="1239" y="476"/>
                    </a:moveTo>
                    <a:cubicBezTo>
                      <a:pt x="684" y="476"/>
                      <a:pt x="684" y="476"/>
                      <a:pt x="684" y="476"/>
                    </a:cubicBezTo>
                    <a:cubicBezTo>
                      <a:pt x="789" y="370"/>
                      <a:pt x="964" y="262"/>
                      <a:pt x="1299" y="237"/>
                    </a:cubicBezTo>
                    <a:lnTo>
                      <a:pt x="1239" y="476"/>
                    </a:lnTo>
                    <a:close/>
                    <a:moveTo>
                      <a:pt x="1753" y="476"/>
                    </a:moveTo>
                    <a:cubicBezTo>
                      <a:pt x="1321" y="476"/>
                      <a:pt x="1321" y="476"/>
                      <a:pt x="1321" y="476"/>
                    </a:cubicBezTo>
                    <a:cubicBezTo>
                      <a:pt x="1382" y="233"/>
                      <a:pt x="1382" y="233"/>
                      <a:pt x="1382" y="233"/>
                    </a:cubicBezTo>
                    <a:cubicBezTo>
                      <a:pt x="1455" y="230"/>
                      <a:pt x="1534" y="232"/>
                      <a:pt x="1621" y="238"/>
                    </a:cubicBezTo>
                    <a:cubicBezTo>
                      <a:pt x="1681" y="253"/>
                      <a:pt x="1735" y="272"/>
                      <a:pt x="1783" y="296"/>
                    </a:cubicBezTo>
                    <a:lnTo>
                      <a:pt x="1753" y="476"/>
                    </a:lnTo>
                    <a:close/>
                    <a:moveTo>
                      <a:pt x="1833" y="476"/>
                    </a:moveTo>
                    <a:cubicBezTo>
                      <a:pt x="1856" y="341"/>
                      <a:pt x="1856" y="341"/>
                      <a:pt x="1856" y="341"/>
                    </a:cubicBezTo>
                    <a:cubicBezTo>
                      <a:pt x="1908" y="377"/>
                      <a:pt x="1953" y="422"/>
                      <a:pt x="1991" y="476"/>
                    </a:cubicBezTo>
                    <a:lnTo>
                      <a:pt x="1833" y="476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166" name="그룹 165"/>
            <p:cNvGrpSpPr/>
            <p:nvPr/>
          </p:nvGrpSpPr>
          <p:grpSpPr>
            <a:xfrm>
              <a:off x="9059457" y="3516879"/>
              <a:ext cx="225298" cy="75936"/>
              <a:chOff x="9025653" y="3493776"/>
              <a:chExt cx="354715" cy="75936"/>
            </a:xfrm>
            <a:grpFill/>
          </p:grpSpPr>
          <p:cxnSp>
            <p:nvCxnSpPr>
              <p:cNvPr id="162" name="직선 연결선 161"/>
              <p:cNvCxnSpPr/>
              <p:nvPr/>
            </p:nvCxnSpPr>
            <p:spPr>
              <a:xfrm>
                <a:off x="9025653" y="3569712"/>
                <a:ext cx="296147" cy="0"/>
              </a:xfrm>
              <a:prstGeom prst="line">
                <a:avLst/>
              </a:pr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4" name="직선 연결선 163"/>
              <p:cNvCxnSpPr/>
              <p:nvPr/>
            </p:nvCxnSpPr>
            <p:spPr>
              <a:xfrm>
                <a:off x="9155006" y="3493776"/>
                <a:ext cx="225362" cy="0"/>
              </a:xfrm>
              <a:prstGeom prst="line">
                <a:avLst/>
              </a:pr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56" name="그룹 155"/>
          <p:cNvGrpSpPr/>
          <p:nvPr/>
        </p:nvGrpSpPr>
        <p:grpSpPr>
          <a:xfrm>
            <a:off x="9359187" y="2858241"/>
            <a:ext cx="584659" cy="1180537"/>
            <a:chOff x="8856662" y="2327275"/>
            <a:chExt cx="744539" cy="1503363"/>
          </a:xfrm>
        </p:grpSpPr>
        <p:sp>
          <p:nvSpPr>
            <p:cNvPr id="153" name="Freeform 29"/>
            <p:cNvSpPr>
              <a:spLocks/>
            </p:cNvSpPr>
            <p:nvPr/>
          </p:nvSpPr>
          <p:spPr bwMode="auto">
            <a:xfrm>
              <a:off x="8856662" y="2590800"/>
              <a:ext cx="514350" cy="1236663"/>
            </a:xfrm>
            <a:custGeom>
              <a:avLst/>
              <a:gdLst>
                <a:gd name="T0" fmla="*/ 99 w 817"/>
                <a:gd name="T1" fmla="*/ 1948 h 1966"/>
                <a:gd name="T2" fmla="*/ 244 w 817"/>
                <a:gd name="T3" fmla="*/ 1866 h 1966"/>
                <a:gd name="T4" fmla="*/ 402 w 817"/>
                <a:gd name="T5" fmla="*/ 1291 h 1966"/>
                <a:gd name="T6" fmla="*/ 405 w 817"/>
                <a:gd name="T7" fmla="*/ 1242 h 1966"/>
                <a:gd name="T8" fmla="*/ 352 w 817"/>
                <a:gd name="T9" fmla="*/ 895 h 1966"/>
                <a:gd name="T10" fmla="*/ 403 w 817"/>
                <a:gd name="T11" fmla="*/ 900 h 1966"/>
                <a:gd name="T12" fmla="*/ 540 w 817"/>
                <a:gd name="T13" fmla="*/ 1272 h 1966"/>
                <a:gd name="T14" fmla="*/ 577 w 817"/>
                <a:gd name="T15" fmla="*/ 1842 h 1966"/>
                <a:gd name="T16" fmla="*/ 695 w 817"/>
                <a:gd name="T17" fmla="*/ 1953 h 1966"/>
                <a:gd name="T18" fmla="*/ 812 w 817"/>
                <a:gd name="T19" fmla="*/ 1827 h 1966"/>
                <a:gd name="T20" fmla="*/ 774 w 817"/>
                <a:gd name="T21" fmla="*/ 1239 h 1966"/>
                <a:gd name="T22" fmla="*/ 767 w 817"/>
                <a:gd name="T23" fmla="*/ 1206 h 1966"/>
                <a:gd name="T24" fmla="*/ 694 w 817"/>
                <a:gd name="T25" fmla="*/ 1007 h 1966"/>
                <a:gd name="T26" fmla="*/ 523 w 817"/>
                <a:gd name="T27" fmla="*/ 909 h 1966"/>
                <a:gd name="T28" fmla="*/ 305 w 817"/>
                <a:gd name="T29" fmla="*/ 687 h 1966"/>
                <a:gd name="T30" fmla="*/ 255 w 817"/>
                <a:gd name="T31" fmla="*/ 579 h 1966"/>
                <a:gd name="T32" fmla="*/ 304 w 817"/>
                <a:gd name="T33" fmla="*/ 256 h 1966"/>
                <a:gd name="T34" fmla="*/ 338 w 817"/>
                <a:gd name="T35" fmla="*/ 570 h 1966"/>
                <a:gd name="T36" fmla="*/ 366 w 817"/>
                <a:gd name="T37" fmla="*/ 628 h 1966"/>
                <a:gd name="T38" fmla="*/ 624 w 817"/>
                <a:gd name="T39" fmla="*/ 893 h 1966"/>
                <a:gd name="T40" fmla="*/ 763 w 817"/>
                <a:gd name="T41" fmla="*/ 895 h 1966"/>
                <a:gd name="T42" fmla="*/ 765 w 817"/>
                <a:gd name="T43" fmla="*/ 756 h 1966"/>
                <a:gd name="T44" fmla="*/ 530 w 817"/>
                <a:gd name="T45" fmla="*/ 515 h 1966"/>
                <a:gd name="T46" fmla="*/ 500 w 817"/>
                <a:gd name="T47" fmla="*/ 234 h 1966"/>
                <a:gd name="T48" fmla="*/ 582 w 817"/>
                <a:gd name="T49" fmla="*/ 447 h 1966"/>
                <a:gd name="T50" fmla="*/ 690 w 817"/>
                <a:gd name="T51" fmla="*/ 558 h 1966"/>
                <a:gd name="T52" fmla="*/ 722 w 817"/>
                <a:gd name="T53" fmla="*/ 164 h 1966"/>
                <a:gd name="T54" fmla="*/ 690 w 817"/>
                <a:gd name="T55" fmla="*/ 60 h 1966"/>
                <a:gd name="T56" fmla="*/ 495 w 817"/>
                <a:gd name="T57" fmla="*/ 0 h 1966"/>
                <a:gd name="T58" fmla="*/ 146 w 817"/>
                <a:gd name="T59" fmla="*/ 336 h 1966"/>
                <a:gd name="T60" fmla="*/ 106 w 817"/>
                <a:gd name="T61" fmla="*/ 847 h 1966"/>
                <a:gd name="T62" fmla="*/ 168 w 817"/>
                <a:gd name="T63" fmla="*/ 1253 h 1966"/>
                <a:gd name="T64" fmla="*/ 17 w 817"/>
                <a:gd name="T65" fmla="*/ 1803 h 1966"/>
                <a:gd name="T66" fmla="*/ 99 w 817"/>
                <a:gd name="T67" fmla="*/ 1948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7" h="1966">
                  <a:moveTo>
                    <a:pt x="99" y="1948"/>
                  </a:moveTo>
                  <a:cubicBezTo>
                    <a:pt x="162" y="1966"/>
                    <a:pt x="227" y="1929"/>
                    <a:pt x="244" y="1866"/>
                  </a:cubicBezTo>
                  <a:cubicBezTo>
                    <a:pt x="402" y="1291"/>
                    <a:pt x="402" y="1291"/>
                    <a:pt x="402" y="1291"/>
                  </a:cubicBezTo>
                  <a:cubicBezTo>
                    <a:pt x="406" y="1275"/>
                    <a:pt x="407" y="1258"/>
                    <a:pt x="405" y="1242"/>
                  </a:cubicBezTo>
                  <a:cubicBezTo>
                    <a:pt x="352" y="895"/>
                    <a:pt x="352" y="895"/>
                    <a:pt x="352" y="895"/>
                  </a:cubicBezTo>
                  <a:cubicBezTo>
                    <a:pt x="403" y="900"/>
                    <a:pt x="403" y="900"/>
                    <a:pt x="403" y="900"/>
                  </a:cubicBezTo>
                  <a:cubicBezTo>
                    <a:pt x="540" y="1272"/>
                    <a:pt x="540" y="1272"/>
                    <a:pt x="540" y="1272"/>
                  </a:cubicBezTo>
                  <a:cubicBezTo>
                    <a:pt x="577" y="1842"/>
                    <a:pt x="577" y="1842"/>
                    <a:pt x="577" y="1842"/>
                  </a:cubicBezTo>
                  <a:cubicBezTo>
                    <a:pt x="581" y="1905"/>
                    <a:pt x="633" y="1953"/>
                    <a:pt x="695" y="1953"/>
                  </a:cubicBezTo>
                  <a:cubicBezTo>
                    <a:pt x="763" y="1953"/>
                    <a:pt x="817" y="1895"/>
                    <a:pt x="812" y="1827"/>
                  </a:cubicBezTo>
                  <a:cubicBezTo>
                    <a:pt x="774" y="1239"/>
                    <a:pt x="774" y="1239"/>
                    <a:pt x="774" y="1239"/>
                  </a:cubicBezTo>
                  <a:cubicBezTo>
                    <a:pt x="773" y="1228"/>
                    <a:pt x="771" y="1217"/>
                    <a:pt x="767" y="1206"/>
                  </a:cubicBezTo>
                  <a:cubicBezTo>
                    <a:pt x="694" y="1007"/>
                    <a:pt x="694" y="1007"/>
                    <a:pt x="694" y="1007"/>
                  </a:cubicBezTo>
                  <a:cubicBezTo>
                    <a:pt x="607" y="1006"/>
                    <a:pt x="567" y="955"/>
                    <a:pt x="523" y="909"/>
                  </a:cubicBezTo>
                  <a:cubicBezTo>
                    <a:pt x="305" y="687"/>
                    <a:pt x="305" y="687"/>
                    <a:pt x="305" y="687"/>
                  </a:cubicBezTo>
                  <a:cubicBezTo>
                    <a:pt x="281" y="662"/>
                    <a:pt x="246" y="634"/>
                    <a:pt x="255" y="579"/>
                  </a:cubicBezTo>
                  <a:cubicBezTo>
                    <a:pt x="304" y="256"/>
                    <a:pt x="304" y="256"/>
                    <a:pt x="304" y="256"/>
                  </a:cubicBezTo>
                  <a:cubicBezTo>
                    <a:pt x="338" y="570"/>
                    <a:pt x="338" y="570"/>
                    <a:pt x="338" y="570"/>
                  </a:cubicBezTo>
                  <a:cubicBezTo>
                    <a:pt x="341" y="592"/>
                    <a:pt x="350" y="612"/>
                    <a:pt x="366" y="628"/>
                  </a:cubicBezTo>
                  <a:cubicBezTo>
                    <a:pt x="624" y="893"/>
                    <a:pt x="624" y="893"/>
                    <a:pt x="624" y="893"/>
                  </a:cubicBezTo>
                  <a:cubicBezTo>
                    <a:pt x="662" y="932"/>
                    <a:pt x="724" y="933"/>
                    <a:pt x="763" y="895"/>
                  </a:cubicBezTo>
                  <a:cubicBezTo>
                    <a:pt x="802" y="857"/>
                    <a:pt x="803" y="795"/>
                    <a:pt x="765" y="756"/>
                  </a:cubicBezTo>
                  <a:cubicBezTo>
                    <a:pt x="530" y="515"/>
                    <a:pt x="530" y="515"/>
                    <a:pt x="530" y="515"/>
                  </a:cubicBezTo>
                  <a:cubicBezTo>
                    <a:pt x="500" y="234"/>
                    <a:pt x="500" y="234"/>
                    <a:pt x="500" y="234"/>
                  </a:cubicBezTo>
                  <a:cubicBezTo>
                    <a:pt x="582" y="447"/>
                    <a:pt x="582" y="447"/>
                    <a:pt x="582" y="447"/>
                  </a:cubicBezTo>
                  <a:cubicBezTo>
                    <a:pt x="690" y="558"/>
                    <a:pt x="690" y="558"/>
                    <a:pt x="690" y="558"/>
                  </a:cubicBezTo>
                  <a:cubicBezTo>
                    <a:pt x="722" y="164"/>
                    <a:pt x="722" y="164"/>
                    <a:pt x="722" y="164"/>
                  </a:cubicBezTo>
                  <a:cubicBezTo>
                    <a:pt x="725" y="125"/>
                    <a:pt x="713" y="88"/>
                    <a:pt x="690" y="60"/>
                  </a:cubicBezTo>
                  <a:cubicBezTo>
                    <a:pt x="617" y="66"/>
                    <a:pt x="548" y="43"/>
                    <a:pt x="495" y="0"/>
                  </a:cubicBezTo>
                  <a:cubicBezTo>
                    <a:pt x="313" y="8"/>
                    <a:pt x="162" y="150"/>
                    <a:pt x="146" y="336"/>
                  </a:cubicBezTo>
                  <a:cubicBezTo>
                    <a:pt x="106" y="847"/>
                    <a:pt x="106" y="847"/>
                    <a:pt x="106" y="847"/>
                  </a:cubicBezTo>
                  <a:cubicBezTo>
                    <a:pt x="168" y="1253"/>
                    <a:pt x="168" y="1253"/>
                    <a:pt x="168" y="1253"/>
                  </a:cubicBezTo>
                  <a:cubicBezTo>
                    <a:pt x="17" y="1803"/>
                    <a:pt x="17" y="1803"/>
                    <a:pt x="17" y="1803"/>
                  </a:cubicBezTo>
                  <a:cubicBezTo>
                    <a:pt x="0" y="1866"/>
                    <a:pt x="37" y="1931"/>
                    <a:pt x="99" y="1948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54" name="Oval 30"/>
            <p:cNvSpPr>
              <a:spLocks noChangeArrowheads="1"/>
            </p:cNvSpPr>
            <p:nvPr/>
          </p:nvSpPr>
          <p:spPr bwMode="auto">
            <a:xfrm>
              <a:off x="9150350" y="2327275"/>
              <a:ext cx="254000" cy="25400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55" name="Freeform 31"/>
            <p:cNvSpPr>
              <a:spLocks/>
            </p:cNvSpPr>
            <p:nvPr/>
          </p:nvSpPr>
          <p:spPr bwMode="auto">
            <a:xfrm>
              <a:off x="9291638" y="3084513"/>
              <a:ext cx="309563" cy="746125"/>
            </a:xfrm>
            <a:custGeom>
              <a:avLst/>
              <a:gdLst>
                <a:gd name="T0" fmla="*/ 485 w 492"/>
                <a:gd name="T1" fmla="*/ 1134 h 1186"/>
                <a:gd name="T2" fmla="*/ 98 w 492"/>
                <a:gd name="T3" fmla="*/ 103 h 1186"/>
                <a:gd name="T4" fmla="*/ 94 w 492"/>
                <a:gd name="T5" fmla="*/ 98 h 1186"/>
                <a:gd name="T6" fmla="*/ 66 w 492"/>
                <a:gd name="T7" fmla="*/ 23 h 1186"/>
                <a:gd name="T8" fmla="*/ 19 w 492"/>
                <a:gd name="T9" fmla="*/ 10 h 1186"/>
                <a:gd name="T10" fmla="*/ 7 w 492"/>
                <a:gd name="T11" fmla="*/ 52 h 1186"/>
                <a:gd name="T12" fmla="*/ 396 w 492"/>
                <a:gd name="T13" fmla="*/ 1078 h 1186"/>
                <a:gd name="T14" fmla="*/ 399 w 492"/>
                <a:gd name="T15" fmla="*/ 1083 h 1186"/>
                <a:gd name="T16" fmla="*/ 428 w 492"/>
                <a:gd name="T17" fmla="*/ 1158 h 1186"/>
                <a:gd name="T18" fmla="*/ 432 w 492"/>
                <a:gd name="T19" fmla="*/ 1164 h 1186"/>
                <a:gd name="T20" fmla="*/ 474 w 492"/>
                <a:gd name="T21" fmla="*/ 1176 h 1186"/>
                <a:gd name="T22" fmla="*/ 485 w 492"/>
                <a:gd name="T23" fmla="*/ 1134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2" h="1186">
                  <a:moveTo>
                    <a:pt x="485" y="1134"/>
                  </a:moveTo>
                  <a:cubicBezTo>
                    <a:pt x="98" y="103"/>
                    <a:pt x="98" y="103"/>
                    <a:pt x="98" y="103"/>
                  </a:cubicBezTo>
                  <a:cubicBezTo>
                    <a:pt x="96" y="101"/>
                    <a:pt x="95" y="100"/>
                    <a:pt x="94" y="98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52" y="4"/>
                    <a:pt x="37" y="0"/>
                    <a:pt x="19" y="10"/>
                  </a:cubicBezTo>
                  <a:cubicBezTo>
                    <a:pt x="4" y="21"/>
                    <a:pt x="0" y="35"/>
                    <a:pt x="7" y="52"/>
                  </a:cubicBezTo>
                  <a:cubicBezTo>
                    <a:pt x="396" y="1078"/>
                    <a:pt x="396" y="1078"/>
                    <a:pt x="396" y="1078"/>
                  </a:cubicBezTo>
                  <a:cubicBezTo>
                    <a:pt x="399" y="1083"/>
                    <a:pt x="399" y="1083"/>
                    <a:pt x="399" y="1083"/>
                  </a:cubicBezTo>
                  <a:cubicBezTo>
                    <a:pt x="428" y="1158"/>
                    <a:pt x="428" y="1158"/>
                    <a:pt x="428" y="1158"/>
                  </a:cubicBezTo>
                  <a:cubicBezTo>
                    <a:pt x="432" y="1164"/>
                    <a:pt x="432" y="1164"/>
                    <a:pt x="432" y="1164"/>
                  </a:cubicBezTo>
                  <a:cubicBezTo>
                    <a:pt x="442" y="1182"/>
                    <a:pt x="456" y="1186"/>
                    <a:pt x="474" y="1176"/>
                  </a:cubicBezTo>
                  <a:cubicBezTo>
                    <a:pt x="488" y="1165"/>
                    <a:pt x="492" y="1151"/>
                    <a:pt x="485" y="113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47" name="Freeform 31"/>
          <p:cNvSpPr>
            <a:spLocks/>
          </p:cNvSpPr>
          <p:nvPr/>
        </p:nvSpPr>
        <p:spPr bwMode="auto">
          <a:xfrm>
            <a:off x="5795342" y="2938143"/>
            <a:ext cx="188784" cy="220791"/>
          </a:xfrm>
          <a:custGeom>
            <a:avLst/>
            <a:gdLst>
              <a:gd name="T0" fmla="*/ 9 w 258"/>
              <a:gd name="T1" fmla="*/ 170 h 302"/>
              <a:gd name="T2" fmla="*/ 88 w 258"/>
              <a:gd name="T3" fmla="*/ 248 h 302"/>
              <a:gd name="T4" fmla="*/ 147 w 258"/>
              <a:gd name="T5" fmla="*/ 221 h 302"/>
              <a:gd name="T6" fmla="*/ 258 w 258"/>
              <a:gd name="T7" fmla="*/ 302 h 302"/>
              <a:gd name="T8" fmla="*/ 217 w 258"/>
              <a:gd name="T9" fmla="*/ 199 h 302"/>
              <a:gd name="T10" fmla="*/ 252 w 258"/>
              <a:gd name="T11" fmla="*/ 132 h 302"/>
              <a:gd name="T12" fmla="*/ 213 w 258"/>
              <a:gd name="T13" fmla="*/ 62 h 302"/>
              <a:gd name="T14" fmla="*/ 138 w 258"/>
              <a:gd name="T15" fmla="*/ 0 h 302"/>
              <a:gd name="T16" fmla="*/ 77 w 258"/>
              <a:gd name="T17" fmla="*/ 31 h 302"/>
              <a:gd name="T18" fmla="*/ 75 w 258"/>
              <a:gd name="T19" fmla="*/ 31 h 302"/>
              <a:gd name="T20" fmla="*/ 0 w 258"/>
              <a:gd name="T21" fmla="*/ 107 h 302"/>
              <a:gd name="T22" fmla="*/ 12 w 258"/>
              <a:gd name="T23" fmla="*/ 149 h 302"/>
              <a:gd name="T24" fmla="*/ 9 w 258"/>
              <a:gd name="T25" fmla="*/ 17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8" h="302">
                <a:moveTo>
                  <a:pt x="9" y="170"/>
                </a:moveTo>
                <a:cubicBezTo>
                  <a:pt x="9" y="213"/>
                  <a:pt x="44" y="248"/>
                  <a:pt x="88" y="248"/>
                </a:cubicBezTo>
                <a:cubicBezTo>
                  <a:pt x="112" y="248"/>
                  <a:pt x="133" y="238"/>
                  <a:pt x="147" y="221"/>
                </a:cubicBezTo>
                <a:cubicBezTo>
                  <a:pt x="258" y="302"/>
                  <a:pt x="258" y="302"/>
                  <a:pt x="258" y="302"/>
                </a:cubicBezTo>
                <a:cubicBezTo>
                  <a:pt x="217" y="199"/>
                  <a:pt x="217" y="199"/>
                  <a:pt x="217" y="199"/>
                </a:cubicBezTo>
                <a:cubicBezTo>
                  <a:pt x="238" y="184"/>
                  <a:pt x="252" y="160"/>
                  <a:pt x="252" y="132"/>
                </a:cubicBezTo>
                <a:cubicBezTo>
                  <a:pt x="252" y="102"/>
                  <a:pt x="236" y="77"/>
                  <a:pt x="213" y="62"/>
                </a:cubicBezTo>
                <a:cubicBezTo>
                  <a:pt x="206" y="27"/>
                  <a:pt x="176" y="0"/>
                  <a:pt x="138" y="0"/>
                </a:cubicBezTo>
                <a:cubicBezTo>
                  <a:pt x="113" y="0"/>
                  <a:pt x="91" y="12"/>
                  <a:pt x="77" y="31"/>
                </a:cubicBezTo>
                <a:cubicBezTo>
                  <a:pt x="76" y="31"/>
                  <a:pt x="76" y="31"/>
                  <a:pt x="75" y="31"/>
                </a:cubicBezTo>
                <a:cubicBezTo>
                  <a:pt x="34" y="31"/>
                  <a:pt x="0" y="65"/>
                  <a:pt x="0" y="107"/>
                </a:cubicBezTo>
                <a:cubicBezTo>
                  <a:pt x="0" y="122"/>
                  <a:pt x="4" y="137"/>
                  <a:pt x="12" y="149"/>
                </a:cubicBezTo>
                <a:cubicBezTo>
                  <a:pt x="10" y="155"/>
                  <a:pt x="9" y="162"/>
                  <a:pt x="9" y="170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262" name="Freeform 31"/>
          <p:cNvSpPr>
            <a:spLocks/>
          </p:cNvSpPr>
          <p:nvPr/>
        </p:nvSpPr>
        <p:spPr bwMode="auto">
          <a:xfrm flipH="1">
            <a:off x="6304591" y="2984646"/>
            <a:ext cx="141836" cy="165884"/>
          </a:xfrm>
          <a:custGeom>
            <a:avLst/>
            <a:gdLst>
              <a:gd name="T0" fmla="*/ 9 w 258"/>
              <a:gd name="T1" fmla="*/ 170 h 302"/>
              <a:gd name="T2" fmla="*/ 88 w 258"/>
              <a:gd name="T3" fmla="*/ 248 h 302"/>
              <a:gd name="T4" fmla="*/ 147 w 258"/>
              <a:gd name="T5" fmla="*/ 221 h 302"/>
              <a:gd name="T6" fmla="*/ 258 w 258"/>
              <a:gd name="T7" fmla="*/ 302 h 302"/>
              <a:gd name="T8" fmla="*/ 217 w 258"/>
              <a:gd name="T9" fmla="*/ 199 h 302"/>
              <a:gd name="T10" fmla="*/ 252 w 258"/>
              <a:gd name="T11" fmla="*/ 132 h 302"/>
              <a:gd name="T12" fmla="*/ 213 w 258"/>
              <a:gd name="T13" fmla="*/ 62 h 302"/>
              <a:gd name="T14" fmla="*/ 138 w 258"/>
              <a:gd name="T15" fmla="*/ 0 h 302"/>
              <a:gd name="T16" fmla="*/ 77 w 258"/>
              <a:gd name="T17" fmla="*/ 31 h 302"/>
              <a:gd name="T18" fmla="*/ 75 w 258"/>
              <a:gd name="T19" fmla="*/ 31 h 302"/>
              <a:gd name="T20" fmla="*/ 0 w 258"/>
              <a:gd name="T21" fmla="*/ 107 h 302"/>
              <a:gd name="T22" fmla="*/ 12 w 258"/>
              <a:gd name="T23" fmla="*/ 149 h 302"/>
              <a:gd name="T24" fmla="*/ 9 w 258"/>
              <a:gd name="T25" fmla="*/ 17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8" h="302">
                <a:moveTo>
                  <a:pt x="9" y="170"/>
                </a:moveTo>
                <a:cubicBezTo>
                  <a:pt x="9" y="213"/>
                  <a:pt x="44" y="248"/>
                  <a:pt x="88" y="248"/>
                </a:cubicBezTo>
                <a:cubicBezTo>
                  <a:pt x="112" y="248"/>
                  <a:pt x="133" y="238"/>
                  <a:pt x="147" y="221"/>
                </a:cubicBezTo>
                <a:cubicBezTo>
                  <a:pt x="258" y="302"/>
                  <a:pt x="258" y="302"/>
                  <a:pt x="258" y="302"/>
                </a:cubicBezTo>
                <a:cubicBezTo>
                  <a:pt x="217" y="199"/>
                  <a:pt x="217" y="199"/>
                  <a:pt x="217" y="199"/>
                </a:cubicBezTo>
                <a:cubicBezTo>
                  <a:pt x="238" y="184"/>
                  <a:pt x="252" y="160"/>
                  <a:pt x="252" y="132"/>
                </a:cubicBezTo>
                <a:cubicBezTo>
                  <a:pt x="252" y="102"/>
                  <a:pt x="236" y="77"/>
                  <a:pt x="213" y="62"/>
                </a:cubicBezTo>
                <a:cubicBezTo>
                  <a:pt x="206" y="27"/>
                  <a:pt x="176" y="0"/>
                  <a:pt x="138" y="0"/>
                </a:cubicBezTo>
                <a:cubicBezTo>
                  <a:pt x="113" y="0"/>
                  <a:pt x="91" y="12"/>
                  <a:pt x="77" y="31"/>
                </a:cubicBezTo>
                <a:cubicBezTo>
                  <a:pt x="76" y="31"/>
                  <a:pt x="76" y="31"/>
                  <a:pt x="75" y="31"/>
                </a:cubicBezTo>
                <a:cubicBezTo>
                  <a:pt x="34" y="31"/>
                  <a:pt x="0" y="65"/>
                  <a:pt x="0" y="107"/>
                </a:cubicBezTo>
                <a:cubicBezTo>
                  <a:pt x="0" y="122"/>
                  <a:pt x="4" y="137"/>
                  <a:pt x="12" y="149"/>
                </a:cubicBezTo>
                <a:cubicBezTo>
                  <a:pt x="10" y="155"/>
                  <a:pt x="9" y="162"/>
                  <a:pt x="9" y="170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pic>
        <p:nvPicPr>
          <p:cNvPr id="103" name="그림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2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45" name="타원 44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1" name="타원 50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4" name="타원 53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7" name="타원 56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1018229" y="3813998"/>
            <a:ext cx="225061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특정한 장소나 사람에 대한 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회피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거부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지나친 긴장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4021312" y="3813998"/>
            <a:ext cx="149400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수면장애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우울증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무기력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자살충동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433368" y="3813999"/>
            <a:ext cx="201337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과도하게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순응적인 태도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낮은 자존감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9617696" y="3813998"/>
            <a:ext cx="98103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갑작스러운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행동의 변화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05" y="4210692"/>
            <a:ext cx="2864503" cy="2647308"/>
          </a:xfrm>
          <a:prstGeom prst="rect">
            <a:avLst/>
          </a:prstGeom>
        </p:spPr>
      </p:pic>
      <p:cxnSp>
        <p:nvCxnSpPr>
          <p:cNvPr id="114" name="직선 연결선 113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그룹 116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118" name="직사각형 117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120" name="타원 119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1" name="타원 120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2" name="타원 121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3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24" name="그룹 123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128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2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3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4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125" name="직선 연결선 124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직선 연결선 125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35" name="그룹 134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36" name="타원 135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948481" y="388054"/>
            <a:ext cx="666528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정서적 학대에서 주요하게 살펴봐야할 징후</a:t>
            </a:r>
          </a:p>
        </p:txBody>
      </p:sp>
      <p:cxnSp>
        <p:nvCxnSpPr>
          <p:cNvPr id="139" name="직선 연결선 138"/>
          <p:cNvCxnSpPr/>
          <p:nvPr/>
        </p:nvCxnSpPr>
        <p:spPr>
          <a:xfrm>
            <a:off x="7639050" y="742197"/>
            <a:ext cx="43306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그림 146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5254" r="22311" b="5338"/>
          <a:stretch/>
        </p:blipFill>
        <p:spPr>
          <a:xfrm>
            <a:off x="1228503" y="1383988"/>
            <a:ext cx="1767600" cy="17676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  <p:grpSp>
        <p:nvGrpSpPr>
          <p:cNvPr id="156" name="그룹 155"/>
          <p:cNvGrpSpPr/>
          <p:nvPr/>
        </p:nvGrpSpPr>
        <p:grpSpPr>
          <a:xfrm>
            <a:off x="1974820" y="3428833"/>
            <a:ext cx="274966" cy="333850"/>
            <a:chOff x="1444625" y="3911601"/>
            <a:chExt cx="852488" cy="1035049"/>
          </a:xfrm>
          <a:solidFill>
            <a:srgbClr val="00589E"/>
          </a:solidFill>
        </p:grpSpPr>
        <p:sp>
          <p:nvSpPr>
            <p:cNvPr id="157" name="Freeform 12"/>
            <p:cNvSpPr>
              <a:spLocks/>
            </p:cNvSpPr>
            <p:nvPr/>
          </p:nvSpPr>
          <p:spPr bwMode="auto">
            <a:xfrm>
              <a:off x="1444625" y="4114800"/>
              <a:ext cx="852488" cy="831850"/>
            </a:xfrm>
            <a:custGeom>
              <a:avLst/>
              <a:gdLst>
                <a:gd name="T0" fmla="*/ 1961 w 1983"/>
                <a:gd name="T1" fmla="*/ 707 h 1936"/>
                <a:gd name="T2" fmla="*/ 1937 w 1983"/>
                <a:gd name="T3" fmla="*/ 685 h 1936"/>
                <a:gd name="T4" fmla="*/ 1416 w 1983"/>
                <a:gd name="T5" fmla="*/ 743 h 1936"/>
                <a:gd name="T6" fmla="*/ 1289 w 1983"/>
                <a:gd name="T7" fmla="*/ 870 h 1936"/>
                <a:gd name="T8" fmla="*/ 1289 w 1983"/>
                <a:gd name="T9" fmla="*/ 795 h 1936"/>
                <a:gd name="T10" fmla="*/ 1936 w 1983"/>
                <a:gd name="T11" fmla="*/ 149 h 1936"/>
                <a:gd name="T12" fmla="*/ 1787 w 1983"/>
                <a:gd name="T13" fmla="*/ 0 h 1936"/>
                <a:gd name="T14" fmla="*/ 0 w 1983"/>
                <a:gd name="T15" fmla="*/ 1787 h 1936"/>
                <a:gd name="T16" fmla="*/ 149 w 1983"/>
                <a:gd name="T17" fmla="*/ 1936 h 1936"/>
                <a:gd name="T18" fmla="*/ 450 w 1983"/>
                <a:gd name="T19" fmla="*/ 1634 h 1936"/>
                <a:gd name="T20" fmla="*/ 757 w 1983"/>
                <a:gd name="T21" fmla="*/ 1713 h 1936"/>
                <a:gd name="T22" fmla="*/ 1230 w 1983"/>
                <a:gd name="T23" fmla="*/ 1524 h 1936"/>
                <a:gd name="T24" fmla="*/ 1230 w 1983"/>
                <a:gd name="T25" fmla="*/ 1525 h 1936"/>
                <a:gd name="T26" fmla="*/ 1951 w 1983"/>
                <a:gd name="T27" fmla="*/ 804 h 1936"/>
                <a:gd name="T28" fmla="*/ 1961 w 1983"/>
                <a:gd name="T29" fmla="*/ 707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83" h="1936">
                  <a:moveTo>
                    <a:pt x="1961" y="707"/>
                  </a:moveTo>
                  <a:cubicBezTo>
                    <a:pt x="1954" y="698"/>
                    <a:pt x="1946" y="690"/>
                    <a:pt x="1937" y="685"/>
                  </a:cubicBezTo>
                  <a:cubicBezTo>
                    <a:pt x="1775" y="583"/>
                    <a:pt x="1558" y="602"/>
                    <a:pt x="1416" y="743"/>
                  </a:cubicBezTo>
                  <a:cubicBezTo>
                    <a:pt x="1289" y="870"/>
                    <a:pt x="1289" y="870"/>
                    <a:pt x="1289" y="870"/>
                  </a:cubicBezTo>
                  <a:cubicBezTo>
                    <a:pt x="1289" y="795"/>
                    <a:pt x="1289" y="795"/>
                    <a:pt x="1289" y="795"/>
                  </a:cubicBezTo>
                  <a:cubicBezTo>
                    <a:pt x="1936" y="149"/>
                    <a:pt x="1936" y="149"/>
                    <a:pt x="1936" y="149"/>
                  </a:cubicBezTo>
                  <a:cubicBezTo>
                    <a:pt x="1787" y="0"/>
                    <a:pt x="1787" y="0"/>
                    <a:pt x="1787" y="0"/>
                  </a:cubicBezTo>
                  <a:cubicBezTo>
                    <a:pt x="0" y="1787"/>
                    <a:pt x="0" y="1787"/>
                    <a:pt x="0" y="1787"/>
                  </a:cubicBezTo>
                  <a:cubicBezTo>
                    <a:pt x="149" y="1936"/>
                    <a:pt x="149" y="1936"/>
                    <a:pt x="149" y="1936"/>
                  </a:cubicBezTo>
                  <a:cubicBezTo>
                    <a:pt x="450" y="1634"/>
                    <a:pt x="450" y="1634"/>
                    <a:pt x="450" y="1634"/>
                  </a:cubicBezTo>
                  <a:cubicBezTo>
                    <a:pt x="542" y="1684"/>
                    <a:pt x="646" y="1712"/>
                    <a:pt x="757" y="1713"/>
                  </a:cubicBezTo>
                  <a:cubicBezTo>
                    <a:pt x="940" y="1713"/>
                    <a:pt x="1107" y="1641"/>
                    <a:pt x="1230" y="1524"/>
                  </a:cubicBezTo>
                  <a:cubicBezTo>
                    <a:pt x="1230" y="1525"/>
                    <a:pt x="1230" y="1525"/>
                    <a:pt x="1230" y="1525"/>
                  </a:cubicBezTo>
                  <a:cubicBezTo>
                    <a:pt x="1951" y="804"/>
                    <a:pt x="1951" y="804"/>
                    <a:pt x="1951" y="804"/>
                  </a:cubicBezTo>
                  <a:cubicBezTo>
                    <a:pt x="1977" y="778"/>
                    <a:pt x="1983" y="736"/>
                    <a:pt x="1961" y="7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8" name="Freeform 13"/>
            <p:cNvSpPr>
              <a:spLocks/>
            </p:cNvSpPr>
            <p:nvPr/>
          </p:nvSpPr>
          <p:spPr bwMode="auto">
            <a:xfrm>
              <a:off x="1477963" y="3911601"/>
              <a:ext cx="520700" cy="815975"/>
            </a:xfrm>
            <a:custGeom>
              <a:avLst/>
              <a:gdLst>
                <a:gd name="T0" fmla="*/ 1133 w 1211"/>
                <a:gd name="T1" fmla="*/ 143 h 1899"/>
                <a:gd name="T2" fmla="*/ 948 w 1211"/>
                <a:gd name="T3" fmla="*/ 264 h 1899"/>
                <a:gd name="T4" fmla="*/ 948 w 1211"/>
                <a:gd name="T5" fmla="*/ 902 h 1899"/>
                <a:gd name="T6" fmla="*/ 895 w 1211"/>
                <a:gd name="T7" fmla="*/ 913 h 1899"/>
                <a:gd name="T8" fmla="*/ 895 w 1211"/>
                <a:gd name="T9" fmla="*/ 162 h 1899"/>
                <a:gd name="T10" fmla="*/ 817 w 1211"/>
                <a:gd name="T11" fmla="*/ 38 h 1899"/>
                <a:gd name="T12" fmla="*/ 632 w 1211"/>
                <a:gd name="T13" fmla="*/ 159 h 1899"/>
                <a:gd name="T14" fmla="*/ 632 w 1211"/>
                <a:gd name="T15" fmla="*/ 967 h 1899"/>
                <a:gd name="T16" fmla="*/ 579 w 1211"/>
                <a:gd name="T17" fmla="*/ 978 h 1899"/>
                <a:gd name="T18" fmla="*/ 579 w 1211"/>
                <a:gd name="T19" fmla="*/ 268 h 1899"/>
                <a:gd name="T20" fmla="*/ 501 w 1211"/>
                <a:gd name="T21" fmla="*/ 143 h 1899"/>
                <a:gd name="T22" fmla="*/ 316 w 1211"/>
                <a:gd name="T23" fmla="*/ 264 h 1899"/>
                <a:gd name="T24" fmla="*/ 316 w 1211"/>
                <a:gd name="T25" fmla="*/ 1031 h 1899"/>
                <a:gd name="T26" fmla="*/ 263 w 1211"/>
                <a:gd name="T27" fmla="*/ 1042 h 1899"/>
                <a:gd name="T28" fmla="*/ 263 w 1211"/>
                <a:gd name="T29" fmla="*/ 373 h 1899"/>
                <a:gd name="T30" fmla="*/ 185 w 1211"/>
                <a:gd name="T31" fmla="*/ 249 h 1899"/>
                <a:gd name="T32" fmla="*/ 0 w 1211"/>
                <a:gd name="T33" fmla="*/ 370 h 1899"/>
                <a:gd name="T34" fmla="*/ 0 w 1211"/>
                <a:gd name="T35" fmla="*/ 1479 h 1899"/>
                <a:gd name="T36" fmla="*/ 136 w 1211"/>
                <a:gd name="T37" fmla="*/ 1899 h 1899"/>
                <a:gd name="T38" fmla="*/ 1211 w 1211"/>
                <a:gd name="T39" fmla="*/ 824 h 1899"/>
                <a:gd name="T40" fmla="*/ 1211 w 1211"/>
                <a:gd name="T41" fmla="*/ 268 h 1899"/>
                <a:gd name="T42" fmla="*/ 1133 w 1211"/>
                <a:gd name="T43" fmla="*/ 143 h 1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1" h="1899">
                  <a:moveTo>
                    <a:pt x="1133" y="143"/>
                  </a:moveTo>
                  <a:cubicBezTo>
                    <a:pt x="1039" y="105"/>
                    <a:pt x="948" y="175"/>
                    <a:pt x="948" y="264"/>
                  </a:cubicBezTo>
                  <a:cubicBezTo>
                    <a:pt x="948" y="902"/>
                    <a:pt x="948" y="902"/>
                    <a:pt x="948" y="902"/>
                  </a:cubicBezTo>
                  <a:cubicBezTo>
                    <a:pt x="895" y="913"/>
                    <a:pt x="895" y="913"/>
                    <a:pt x="895" y="913"/>
                  </a:cubicBezTo>
                  <a:cubicBezTo>
                    <a:pt x="895" y="162"/>
                    <a:pt x="895" y="162"/>
                    <a:pt x="895" y="162"/>
                  </a:cubicBezTo>
                  <a:cubicBezTo>
                    <a:pt x="895" y="109"/>
                    <a:pt x="866" y="58"/>
                    <a:pt x="817" y="38"/>
                  </a:cubicBezTo>
                  <a:cubicBezTo>
                    <a:pt x="723" y="0"/>
                    <a:pt x="632" y="69"/>
                    <a:pt x="632" y="159"/>
                  </a:cubicBezTo>
                  <a:cubicBezTo>
                    <a:pt x="632" y="967"/>
                    <a:pt x="632" y="967"/>
                    <a:pt x="632" y="967"/>
                  </a:cubicBezTo>
                  <a:cubicBezTo>
                    <a:pt x="579" y="978"/>
                    <a:pt x="579" y="978"/>
                    <a:pt x="579" y="978"/>
                  </a:cubicBezTo>
                  <a:cubicBezTo>
                    <a:pt x="579" y="268"/>
                    <a:pt x="579" y="268"/>
                    <a:pt x="579" y="268"/>
                  </a:cubicBezTo>
                  <a:cubicBezTo>
                    <a:pt x="579" y="215"/>
                    <a:pt x="550" y="163"/>
                    <a:pt x="501" y="143"/>
                  </a:cubicBezTo>
                  <a:cubicBezTo>
                    <a:pt x="407" y="105"/>
                    <a:pt x="316" y="175"/>
                    <a:pt x="316" y="264"/>
                  </a:cubicBezTo>
                  <a:cubicBezTo>
                    <a:pt x="316" y="1031"/>
                    <a:pt x="316" y="1031"/>
                    <a:pt x="316" y="1031"/>
                  </a:cubicBezTo>
                  <a:cubicBezTo>
                    <a:pt x="263" y="1042"/>
                    <a:pt x="263" y="1042"/>
                    <a:pt x="263" y="1042"/>
                  </a:cubicBezTo>
                  <a:cubicBezTo>
                    <a:pt x="263" y="373"/>
                    <a:pt x="263" y="373"/>
                    <a:pt x="263" y="373"/>
                  </a:cubicBezTo>
                  <a:cubicBezTo>
                    <a:pt x="263" y="320"/>
                    <a:pt x="234" y="269"/>
                    <a:pt x="185" y="249"/>
                  </a:cubicBezTo>
                  <a:cubicBezTo>
                    <a:pt x="91" y="210"/>
                    <a:pt x="0" y="280"/>
                    <a:pt x="0" y="370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634"/>
                    <a:pt x="51" y="1780"/>
                    <a:pt x="136" y="1899"/>
                  </a:cubicBezTo>
                  <a:cubicBezTo>
                    <a:pt x="1211" y="824"/>
                    <a:pt x="1211" y="824"/>
                    <a:pt x="1211" y="824"/>
                  </a:cubicBezTo>
                  <a:cubicBezTo>
                    <a:pt x="1211" y="268"/>
                    <a:pt x="1211" y="268"/>
                    <a:pt x="1211" y="268"/>
                  </a:cubicBezTo>
                  <a:cubicBezTo>
                    <a:pt x="1211" y="215"/>
                    <a:pt x="1182" y="163"/>
                    <a:pt x="1133" y="1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159" name="그룹 158"/>
          <p:cNvGrpSpPr/>
          <p:nvPr/>
        </p:nvGrpSpPr>
        <p:grpSpPr>
          <a:xfrm>
            <a:off x="9946516" y="3359305"/>
            <a:ext cx="264106" cy="403378"/>
            <a:chOff x="9083675" y="4419601"/>
            <a:chExt cx="406400" cy="620713"/>
          </a:xfrm>
          <a:solidFill>
            <a:srgbClr val="00589E"/>
          </a:solidFill>
        </p:grpSpPr>
        <p:sp>
          <p:nvSpPr>
            <p:cNvPr id="160" name="Freeform 24"/>
            <p:cNvSpPr>
              <a:spLocks/>
            </p:cNvSpPr>
            <p:nvPr/>
          </p:nvSpPr>
          <p:spPr bwMode="auto">
            <a:xfrm>
              <a:off x="9129713" y="4419601"/>
              <a:ext cx="122238" cy="107950"/>
            </a:xfrm>
            <a:custGeom>
              <a:avLst/>
              <a:gdLst>
                <a:gd name="T0" fmla="*/ 36 w 472"/>
                <a:gd name="T1" fmla="*/ 201 h 415"/>
                <a:gd name="T2" fmla="*/ 34 w 472"/>
                <a:gd name="T3" fmla="*/ 267 h 415"/>
                <a:gd name="T4" fmla="*/ 199 w 472"/>
                <a:gd name="T5" fmla="*/ 367 h 415"/>
                <a:gd name="T6" fmla="*/ 267 w 472"/>
                <a:gd name="T7" fmla="*/ 329 h 415"/>
                <a:gd name="T8" fmla="*/ 353 w 472"/>
                <a:gd name="T9" fmla="*/ 408 h 415"/>
                <a:gd name="T10" fmla="*/ 373 w 472"/>
                <a:gd name="T11" fmla="*/ 415 h 415"/>
                <a:gd name="T12" fmla="*/ 395 w 472"/>
                <a:gd name="T13" fmla="*/ 406 h 415"/>
                <a:gd name="T14" fmla="*/ 393 w 472"/>
                <a:gd name="T15" fmla="*/ 364 h 415"/>
                <a:gd name="T16" fmla="*/ 283 w 472"/>
                <a:gd name="T17" fmla="*/ 263 h 415"/>
                <a:gd name="T18" fmla="*/ 258 w 472"/>
                <a:gd name="T19" fmla="*/ 256 h 415"/>
                <a:gd name="T20" fmla="*/ 237 w 472"/>
                <a:gd name="T21" fmla="*/ 270 h 415"/>
                <a:gd name="T22" fmla="*/ 186 w 472"/>
                <a:gd name="T23" fmla="*/ 309 h 415"/>
                <a:gd name="T24" fmla="*/ 92 w 472"/>
                <a:gd name="T25" fmla="*/ 254 h 415"/>
                <a:gd name="T26" fmla="*/ 98 w 472"/>
                <a:gd name="T27" fmla="*/ 206 h 415"/>
                <a:gd name="T28" fmla="*/ 89 w 472"/>
                <a:gd name="T29" fmla="*/ 168 h 415"/>
                <a:gd name="T30" fmla="*/ 65 w 472"/>
                <a:gd name="T31" fmla="*/ 133 h 415"/>
                <a:gd name="T32" fmla="*/ 71 w 472"/>
                <a:gd name="T33" fmla="*/ 90 h 415"/>
                <a:gd name="T34" fmla="*/ 104 w 472"/>
                <a:gd name="T35" fmla="*/ 66 h 415"/>
                <a:gd name="T36" fmla="*/ 161 w 472"/>
                <a:gd name="T37" fmla="*/ 94 h 415"/>
                <a:gd name="T38" fmla="*/ 182 w 472"/>
                <a:gd name="T39" fmla="*/ 109 h 415"/>
                <a:gd name="T40" fmla="*/ 207 w 472"/>
                <a:gd name="T41" fmla="*/ 102 h 415"/>
                <a:gd name="T42" fmla="*/ 245 w 472"/>
                <a:gd name="T43" fmla="*/ 82 h 415"/>
                <a:gd name="T44" fmla="*/ 304 w 472"/>
                <a:gd name="T45" fmla="*/ 90 h 415"/>
                <a:gd name="T46" fmla="*/ 336 w 472"/>
                <a:gd name="T47" fmla="*/ 131 h 415"/>
                <a:gd name="T48" fmla="*/ 307 w 472"/>
                <a:gd name="T49" fmla="*/ 199 h 415"/>
                <a:gd name="T50" fmla="*/ 295 w 472"/>
                <a:gd name="T51" fmla="*/ 226 h 415"/>
                <a:gd name="T52" fmla="*/ 311 w 472"/>
                <a:gd name="T53" fmla="*/ 250 h 415"/>
                <a:gd name="T54" fmla="*/ 424 w 472"/>
                <a:gd name="T55" fmla="*/ 309 h 415"/>
                <a:gd name="T56" fmla="*/ 464 w 472"/>
                <a:gd name="T57" fmla="*/ 297 h 415"/>
                <a:gd name="T58" fmla="*/ 452 w 472"/>
                <a:gd name="T59" fmla="*/ 257 h 415"/>
                <a:gd name="T60" fmla="*/ 374 w 472"/>
                <a:gd name="T61" fmla="*/ 216 h 415"/>
                <a:gd name="T62" fmla="*/ 394 w 472"/>
                <a:gd name="T63" fmla="*/ 118 h 415"/>
                <a:gd name="T64" fmla="*/ 334 w 472"/>
                <a:gd name="T65" fmla="*/ 38 h 415"/>
                <a:gd name="T66" fmla="*/ 232 w 472"/>
                <a:gd name="T67" fmla="*/ 24 h 415"/>
                <a:gd name="T68" fmla="*/ 193 w 472"/>
                <a:gd name="T69" fmla="*/ 39 h 415"/>
                <a:gd name="T70" fmla="*/ 91 w 472"/>
                <a:gd name="T71" fmla="*/ 8 h 415"/>
                <a:gd name="T72" fmla="*/ 20 w 472"/>
                <a:gd name="T73" fmla="*/ 59 h 415"/>
                <a:gd name="T74" fmla="*/ 7 w 472"/>
                <a:gd name="T75" fmla="*/ 146 h 415"/>
                <a:gd name="T76" fmla="*/ 36 w 472"/>
                <a:gd name="T77" fmla="*/ 20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2" h="415">
                  <a:moveTo>
                    <a:pt x="36" y="201"/>
                  </a:moveTo>
                  <a:cubicBezTo>
                    <a:pt x="30" y="223"/>
                    <a:pt x="29" y="245"/>
                    <a:pt x="34" y="267"/>
                  </a:cubicBezTo>
                  <a:cubicBezTo>
                    <a:pt x="50" y="339"/>
                    <a:pt x="124" y="384"/>
                    <a:pt x="199" y="367"/>
                  </a:cubicBezTo>
                  <a:cubicBezTo>
                    <a:pt x="225" y="361"/>
                    <a:pt x="248" y="348"/>
                    <a:pt x="267" y="329"/>
                  </a:cubicBezTo>
                  <a:cubicBezTo>
                    <a:pt x="353" y="408"/>
                    <a:pt x="353" y="408"/>
                    <a:pt x="353" y="408"/>
                  </a:cubicBezTo>
                  <a:cubicBezTo>
                    <a:pt x="358" y="413"/>
                    <a:pt x="366" y="415"/>
                    <a:pt x="373" y="415"/>
                  </a:cubicBezTo>
                  <a:cubicBezTo>
                    <a:pt x="381" y="415"/>
                    <a:pt x="389" y="412"/>
                    <a:pt x="395" y="406"/>
                  </a:cubicBezTo>
                  <a:cubicBezTo>
                    <a:pt x="406" y="394"/>
                    <a:pt x="405" y="375"/>
                    <a:pt x="393" y="364"/>
                  </a:cubicBezTo>
                  <a:cubicBezTo>
                    <a:pt x="283" y="263"/>
                    <a:pt x="283" y="263"/>
                    <a:pt x="283" y="263"/>
                  </a:cubicBezTo>
                  <a:cubicBezTo>
                    <a:pt x="276" y="257"/>
                    <a:pt x="267" y="254"/>
                    <a:pt x="258" y="256"/>
                  </a:cubicBezTo>
                  <a:cubicBezTo>
                    <a:pt x="249" y="257"/>
                    <a:pt x="242" y="263"/>
                    <a:pt x="237" y="270"/>
                  </a:cubicBezTo>
                  <a:cubicBezTo>
                    <a:pt x="226" y="291"/>
                    <a:pt x="207" y="304"/>
                    <a:pt x="186" y="309"/>
                  </a:cubicBezTo>
                  <a:cubicBezTo>
                    <a:pt x="143" y="319"/>
                    <a:pt x="101" y="294"/>
                    <a:pt x="92" y="254"/>
                  </a:cubicBezTo>
                  <a:cubicBezTo>
                    <a:pt x="87" y="234"/>
                    <a:pt x="93" y="217"/>
                    <a:pt x="98" y="206"/>
                  </a:cubicBezTo>
                  <a:cubicBezTo>
                    <a:pt x="105" y="193"/>
                    <a:pt x="101" y="176"/>
                    <a:pt x="89" y="168"/>
                  </a:cubicBezTo>
                  <a:cubicBezTo>
                    <a:pt x="76" y="160"/>
                    <a:pt x="68" y="147"/>
                    <a:pt x="65" y="133"/>
                  </a:cubicBezTo>
                  <a:cubicBezTo>
                    <a:pt x="61" y="118"/>
                    <a:pt x="64" y="103"/>
                    <a:pt x="71" y="90"/>
                  </a:cubicBezTo>
                  <a:cubicBezTo>
                    <a:pt x="79" y="78"/>
                    <a:pt x="90" y="69"/>
                    <a:pt x="104" y="66"/>
                  </a:cubicBezTo>
                  <a:cubicBezTo>
                    <a:pt x="126" y="61"/>
                    <a:pt x="149" y="72"/>
                    <a:pt x="161" y="94"/>
                  </a:cubicBezTo>
                  <a:cubicBezTo>
                    <a:pt x="165" y="102"/>
                    <a:pt x="173" y="107"/>
                    <a:pt x="182" y="109"/>
                  </a:cubicBezTo>
                  <a:cubicBezTo>
                    <a:pt x="191" y="110"/>
                    <a:pt x="200" y="108"/>
                    <a:pt x="207" y="102"/>
                  </a:cubicBezTo>
                  <a:cubicBezTo>
                    <a:pt x="218" y="92"/>
                    <a:pt x="231" y="85"/>
                    <a:pt x="245" y="82"/>
                  </a:cubicBezTo>
                  <a:cubicBezTo>
                    <a:pt x="266" y="77"/>
                    <a:pt x="287" y="80"/>
                    <a:pt x="304" y="90"/>
                  </a:cubicBezTo>
                  <a:cubicBezTo>
                    <a:pt x="321" y="99"/>
                    <a:pt x="332" y="114"/>
                    <a:pt x="336" y="131"/>
                  </a:cubicBezTo>
                  <a:cubicBezTo>
                    <a:pt x="341" y="156"/>
                    <a:pt x="330" y="182"/>
                    <a:pt x="307" y="199"/>
                  </a:cubicBezTo>
                  <a:cubicBezTo>
                    <a:pt x="299" y="206"/>
                    <a:pt x="294" y="216"/>
                    <a:pt x="295" y="226"/>
                  </a:cubicBezTo>
                  <a:cubicBezTo>
                    <a:pt x="296" y="236"/>
                    <a:pt x="302" y="245"/>
                    <a:pt x="311" y="250"/>
                  </a:cubicBezTo>
                  <a:cubicBezTo>
                    <a:pt x="424" y="309"/>
                    <a:pt x="424" y="309"/>
                    <a:pt x="424" y="309"/>
                  </a:cubicBezTo>
                  <a:cubicBezTo>
                    <a:pt x="439" y="317"/>
                    <a:pt x="457" y="311"/>
                    <a:pt x="464" y="297"/>
                  </a:cubicBezTo>
                  <a:cubicBezTo>
                    <a:pt x="472" y="282"/>
                    <a:pt x="466" y="264"/>
                    <a:pt x="452" y="257"/>
                  </a:cubicBezTo>
                  <a:cubicBezTo>
                    <a:pt x="374" y="216"/>
                    <a:pt x="374" y="216"/>
                    <a:pt x="374" y="216"/>
                  </a:cubicBezTo>
                  <a:cubicBezTo>
                    <a:pt x="394" y="187"/>
                    <a:pt x="401" y="152"/>
                    <a:pt x="394" y="118"/>
                  </a:cubicBezTo>
                  <a:cubicBezTo>
                    <a:pt x="386" y="84"/>
                    <a:pt x="365" y="56"/>
                    <a:pt x="334" y="38"/>
                  </a:cubicBezTo>
                  <a:cubicBezTo>
                    <a:pt x="303" y="21"/>
                    <a:pt x="267" y="16"/>
                    <a:pt x="232" y="24"/>
                  </a:cubicBezTo>
                  <a:cubicBezTo>
                    <a:pt x="218" y="27"/>
                    <a:pt x="205" y="32"/>
                    <a:pt x="193" y="39"/>
                  </a:cubicBezTo>
                  <a:cubicBezTo>
                    <a:pt x="166" y="12"/>
                    <a:pt x="128" y="0"/>
                    <a:pt x="91" y="8"/>
                  </a:cubicBezTo>
                  <a:cubicBezTo>
                    <a:pt x="61" y="15"/>
                    <a:pt x="36" y="33"/>
                    <a:pt x="20" y="59"/>
                  </a:cubicBezTo>
                  <a:cubicBezTo>
                    <a:pt x="5" y="85"/>
                    <a:pt x="0" y="116"/>
                    <a:pt x="7" y="146"/>
                  </a:cubicBezTo>
                  <a:cubicBezTo>
                    <a:pt x="11" y="167"/>
                    <a:pt x="22" y="186"/>
                    <a:pt x="36" y="2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25"/>
            <p:cNvSpPr>
              <a:spLocks/>
            </p:cNvSpPr>
            <p:nvPr/>
          </p:nvSpPr>
          <p:spPr bwMode="auto">
            <a:xfrm>
              <a:off x="9318625" y="4419601"/>
              <a:ext cx="68263" cy="85725"/>
            </a:xfrm>
            <a:custGeom>
              <a:avLst/>
              <a:gdLst>
                <a:gd name="T0" fmla="*/ 62 w 259"/>
                <a:gd name="T1" fmla="*/ 217 h 332"/>
                <a:gd name="T2" fmla="*/ 32 w 259"/>
                <a:gd name="T3" fmla="*/ 284 h 332"/>
                <a:gd name="T4" fmla="*/ 42 w 259"/>
                <a:gd name="T5" fmla="*/ 311 h 332"/>
                <a:gd name="T6" fmla="*/ 68 w 259"/>
                <a:gd name="T7" fmla="*/ 301 h 332"/>
                <a:gd name="T8" fmla="*/ 107 w 259"/>
                <a:gd name="T9" fmla="*/ 214 h 332"/>
                <a:gd name="T10" fmla="*/ 107 w 259"/>
                <a:gd name="T11" fmla="*/ 197 h 332"/>
                <a:gd name="T12" fmla="*/ 93 w 259"/>
                <a:gd name="T13" fmla="*/ 186 h 332"/>
                <a:gd name="T14" fmla="*/ 60 w 259"/>
                <a:gd name="T15" fmla="*/ 163 h 332"/>
                <a:gd name="T16" fmla="*/ 74 w 259"/>
                <a:gd name="T17" fmla="*/ 96 h 332"/>
                <a:gd name="T18" fmla="*/ 104 w 259"/>
                <a:gd name="T19" fmla="*/ 90 h 332"/>
                <a:gd name="T20" fmla="*/ 126 w 259"/>
                <a:gd name="T21" fmla="*/ 76 h 332"/>
                <a:gd name="T22" fmla="*/ 142 w 259"/>
                <a:gd name="T23" fmla="*/ 55 h 332"/>
                <a:gd name="T24" fmla="*/ 190 w 259"/>
                <a:gd name="T25" fmla="*/ 65 h 332"/>
                <a:gd name="T26" fmla="*/ 184 w 259"/>
                <a:gd name="T27" fmla="*/ 105 h 332"/>
                <a:gd name="T28" fmla="*/ 179 w 259"/>
                <a:gd name="T29" fmla="*/ 121 h 332"/>
                <a:gd name="T30" fmla="*/ 189 w 259"/>
                <a:gd name="T31" fmla="*/ 135 h 332"/>
                <a:gd name="T32" fmla="*/ 208 w 259"/>
                <a:gd name="T33" fmla="*/ 154 h 332"/>
                <a:gd name="T34" fmla="*/ 215 w 259"/>
                <a:gd name="T35" fmla="*/ 194 h 332"/>
                <a:gd name="T36" fmla="*/ 197 w 259"/>
                <a:gd name="T37" fmla="*/ 218 h 332"/>
                <a:gd name="T38" fmla="*/ 150 w 259"/>
                <a:gd name="T39" fmla="*/ 215 h 332"/>
                <a:gd name="T40" fmla="*/ 131 w 259"/>
                <a:gd name="T41" fmla="*/ 212 h 332"/>
                <a:gd name="T42" fmla="*/ 119 w 259"/>
                <a:gd name="T43" fmla="*/ 228 h 332"/>
                <a:gd name="T44" fmla="*/ 106 w 259"/>
                <a:gd name="T45" fmla="*/ 308 h 332"/>
                <a:gd name="T46" fmla="*/ 122 w 259"/>
                <a:gd name="T47" fmla="*/ 331 h 332"/>
                <a:gd name="T48" fmla="*/ 125 w 259"/>
                <a:gd name="T49" fmla="*/ 332 h 332"/>
                <a:gd name="T50" fmla="*/ 145 w 259"/>
                <a:gd name="T51" fmla="*/ 315 h 332"/>
                <a:gd name="T52" fmla="*/ 154 w 259"/>
                <a:gd name="T53" fmla="*/ 260 h 332"/>
                <a:gd name="T54" fmla="*/ 217 w 259"/>
                <a:gd name="T55" fmla="*/ 253 h 332"/>
                <a:gd name="T56" fmla="*/ 253 w 259"/>
                <a:gd name="T57" fmla="*/ 203 h 332"/>
                <a:gd name="T58" fmla="*/ 242 w 259"/>
                <a:gd name="T59" fmla="*/ 134 h 332"/>
                <a:gd name="T60" fmla="*/ 226 w 259"/>
                <a:gd name="T61" fmla="*/ 114 h 332"/>
                <a:gd name="T62" fmla="*/ 224 w 259"/>
                <a:gd name="T63" fmla="*/ 45 h 332"/>
                <a:gd name="T64" fmla="*/ 122 w 259"/>
                <a:gd name="T65" fmla="*/ 21 h 332"/>
                <a:gd name="T66" fmla="*/ 94 w 259"/>
                <a:gd name="T67" fmla="*/ 50 h 332"/>
                <a:gd name="T68" fmla="*/ 54 w 259"/>
                <a:gd name="T69" fmla="*/ 62 h 332"/>
                <a:gd name="T70" fmla="*/ 26 w 259"/>
                <a:gd name="T71" fmla="*/ 184 h 332"/>
                <a:gd name="T72" fmla="*/ 62 w 259"/>
                <a:gd name="T73" fmla="*/ 21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9" h="332">
                  <a:moveTo>
                    <a:pt x="62" y="217"/>
                  </a:moveTo>
                  <a:cubicBezTo>
                    <a:pt x="32" y="284"/>
                    <a:pt x="32" y="284"/>
                    <a:pt x="32" y="284"/>
                  </a:cubicBezTo>
                  <a:cubicBezTo>
                    <a:pt x="27" y="294"/>
                    <a:pt x="32" y="306"/>
                    <a:pt x="42" y="311"/>
                  </a:cubicBezTo>
                  <a:cubicBezTo>
                    <a:pt x="52" y="315"/>
                    <a:pt x="64" y="311"/>
                    <a:pt x="68" y="301"/>
                  </a:cubicBezTo>
                  <a:cubicBezTo>
                    <a:pt x="107" y="214"/>
                    <a:pt x="107" y="214"/>
                    <a:pt x="107" y="214"/>
                  </a:cubicBezTo>
                  <a:cubicBezTo>
                    <a:pt x="109" y="208"/>
                    <a:pt x="109" y="202"/>
                    <a:pt x="107" y="197"/>
                  </a:cubicBezTo>
                  <a:cubicBezTo>
                    <a:pt x="104" y="191"/>
                    <a:pt x="99" y="188"/>
                    <a:pt x="93" y="186"/>
                  </a:cubicBezTo>
                  <a:cubicBezTo>
                    <a:pt x="79" y="183"/>
                    <a:pt x="67" y="175"/>
                    <a:pt x="60" y="163"/>
                  </a:cubicBezTo>
                  <a:cubicBezTo>
                    <a:pt x="45" y="139"/>
                    <a:pt x="52" y="109"/>
                    <a:pt x="74" y="96"/>
                  </a:cubicBezTo>
                  <a:cubicBezTo>
                    <a:pt x="83" y="91"/>
                    <a:pt x="93" y="89"/>
                    <a:pt x="104" y="90"/>
                  </a:cubicBezTo>
                  <a:cubicBezTo>
                    <a:pt x="114" y="92"/>
                    <a:pt x="123" y="86"/>
                    <a:pt x="126" y="76"/>
                  </a:cubicBezTo>
                  <a:cubicBezTo>
                    <a:pt x="129" y="67"/>
                    <a:pt x="134" y="60"/>
                    <a:pt x="142" y="55"/>
                  </a:cubicBezTo>
                  <a:cubicBezTo>
                    <a:pt x="159" y="45"/>
                    <a:pt x="180" y="50"/>
                    <a:pt x="190" y="65"/>
                  </a:cubicBezTo>
                  <a:cubicBezTo>
                    <a:pt x="197" y="77"/>
                    <a:pt x="195" y="93"/>
                    <a:pt x="184" y="105"/>
                  </a:cubicBezTo>
                  <a:cubicBezTo>
                    <a:pt x="180" y="109"/>
                    <a:pt x="178" y="115"/>
                    <a:pt x="179" y="121"/>
                  </a:cubicBezTo>
                  <a:cubicBezTo>
                    <a:pt x="180" y="127"/>
                    <a:pt x="184" y="132"/>
                    <a:pt x="189" y="135"/>
                  </a:cubicBezTo>
                  <a:cubicBezTo>
                    <a:pt x="197" y="140"/>
                    <a:pt x="204" y="146"/>
                    <a:pt x="208" y="154"/>
                  </a:cubicBezTo>
                  <a:cubicBezTo>
                    <a:pt x="216" y="167"/>
                    <a:pt x="218" y="181"/>
                    <a:pt x="215" y="194"/>
                  </a:cubicBezTo>
                  <a:cubicBezTo>
                    <a:pt x="212" y="204"/>
                    <a:pt x="206" y="213"/>
                    <a:pt x="197" y="218"/>
                  </a:cubicBezTo>
                  <a:cubicBezTo>
                    <a:pt x="183" y="227"/>
                    <a:pt x="165" y="225"/>
                    <a:pt x="150" y="215"/>
                  </a:cubicBezTo>
                  <a:cubicBezTo>
                    <a:pt x="145" y="211"/>
                    <a:pt x="138" y="210"/>
                    <a:pt x="131" y="212"/>
                  </a:cubicBezTo>
                  <a:cubicBezTo>
                    <a:pt x="125" y="215"/>
                    <a:pt x="120" y="221"/>
                    <a:pt x="119" y="228"/>
                  </a:cubicBezTo>
                  <a:cubicBezTo>
                    <a:pt x="106" y="308"/>
                    <a:pt x="106" y="308"/>
                    <a:pt x="106" y="308"/>
                  </a:cubicBezTo>
                  <a:cubicBezTo>
                    <a:pt x="104" y="319"/>
                    <a:pt x="111" y="329"/>
                    <a:pt x="122" y="331"/>
                  </a:cubicBezTo>
                  <a:cubicBezTo>
                    <a:pt x="123" y="331"/>
                    <a:pt x="124" y="332"/>
                    <a:pt x="125" y="332"/>
                  </a:cubicBezTo>
                  <a:cubicBezTo>
                    <a:pt x="135" y="332"/>
                    <a:pt x="143" y="325"/>
                    <a:pt x="145" y="315"/>
                  </a:cubicBezTo>
                  <a:cubicBezTo>
                    <a:pt x="154" y="260"/>
                    <a:pt x="154" y="260"/>
                    <a:pt x="154" y="260"/>
                  </a:cubicBezTo>
                  <a:cubicBezTo>
                    <a:pt x="176" y="266"/>
                    <a:pt x="199" y="264"/>
                    <a:pt x="217" y="253"/>
                  </a:cubicBezTo>
                  <a:cubicBezTo>
                    <a:pt x="235" y="242"/>
                    <a:pt x="248" y="224"/>
                    <a:pt x="253" y="203"/>
                  </a:cubicBezTo>
                  <a:cubicBezTo>
                    <a:pt x="259" y="180"/>
                    <a:pt x="255" y="155"/>
                    <a:pt x="242" y="134"/>
                  </a:cubicBezTo>
                  <a:cubicBezTo>
                    <a:pt x="238" y="126"/>
                    <a:pt x="232" y="120"/>
                    <a:pt x="226" y="114"/>
                  </a:cubicBezTo>
                  <a:cubicBezTo>
                    <a:pt x="237" y="92"/>
                    <a:pt x="236" y="66"/>
                    <a:pt x="224" y="45"/>
                  </a:cubicBezTo>
                  <a:cubicBezTo>
                    <a:pt x="203" y="11"/>
                    <a:pt x="158" y="0"/>
                    <a:pt x="122" y="21"/>
                  </a:cubicBezTo>
                  <a:cubicBezTo>
                    <a:pt x="110" y="28"/>
                    <a:pt x="100" y="38"/>
                    <a:pt x="94" y="50"/>
                  </a:cubicBezTo>
                  <a:cubicBezTo>
                    <a:pt x="80" y="51"/>
                    <a:pt x="66" y="55"/>
                    <a:pt x="54" y="62"/>
                  </a:cubicBezTo>
                  <a:cubicBezTo>
                    <a:pt x="13" y="86"/>
                    <a:pt x="0" y="141"/>
                    <a:pt x="26" y="184"/>
                  </a:cubicBezTo>
                  <a:cubicBezTo>
                    <a:pt x="34" y="198"/>
                    <a:pt x="47" y="210"/>
                    <a:pt x="62" y="2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26"/>
            <p:cNvSpPr>
              <a:spLocks/>
            </p:cNvSpPr>
            <p:nvPr/>
          </p:nvSpPr>
          <p:spPr bwMode="auto">
            <a:xfrm>
              <a:off x="9412288" y="4476751"/>
              <a:ext cx="57150" cy="57150"/>
            </a:xfrm>
            <a:custGeom>
              <a:avLst/>
              <a:gdLst>
                <a:gd name="T0" fmla="*/ 20 w 221"/>
                <a:gd name="T1" fmla="*/ 0 h 221"/>
                <a:gd name="T2" fmla="*/ 0 w 221"/>
                <a:gd name="T3" fmla="*/ 20 h 221"/>
                <a:gd name="T4" fmla="*/ 20 w 221"/>
                <a:gd name="T5" fmla="*/ 40 h 221"/>
                <a:gd name="T6" fmla="*/ 182 w 221"/>
                <a:gd name="T7" fmla="*/ 201 h 221"/>
                <a:gd name="T8" fmla="*/ 201 w 221"/>
                <a:gd name="T9" fmla="*/ 221 h 221"/>
                <a:gd name="T10" fmla="*/ 221 w 221"/>
                <a:gd name="T11" fmla="*/ 201 h 221"/>
                <a:gd name="T12" fmla="*/ 20 w 221"/>
                <a:gd name="T1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221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109" y="40"/>
                    <a:pt x="182" y="112"/>
                    <a:pt x="182" y="201"/>
                  </a:cubicBezTo>
                  <a:cubicBezTo>
                    <a:pt x="182" y="212"/>
                    <a:pt x="190" y="221"/>
                    <a:pt x="201" y="221"/>
                  </a:cubicBezTo>
                  <a:cubicBezTo>
                    <a:pt x="212" y="221"/>
                    <a:pt x="221" y="212"/>
                    <a:pt x="221" y="201"/>
                  </a:cubicBezTo>
                  <a:cubicBezTo>
                    <a:pt x="221" y="90"/>
                    <a:pt x="131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27"/>
            <p:cNvSpPr>
              <a:spLocks/>
            </p:cNvSpPr>
            <p:nvPr/>
          </p:nvSpPr>
          <p:spPr bwMode="auto">
            <a:xfrm>
              <a:off x="9432925" y="4456113"/>
              <a:ext cx="57150" cy="57150"/>
            </a:xfrm>
            <a:custGeom>
              <a:avLst/>
              <a:gdLst>
                <a:gd name="T0" fmla="*/ 20 w 221"/>
                <a:gd name="T1" fmla="*/ 0 h 221"/>
                <a:gd name="T2" fmla="*/ 0 w 221"/>
                <a:gd name="T3" fmla="*/ 20 h 221"/>
                <a:gd name="T4" fmla="*/ 20 w 221"/>
                <a:gd name="T5" fmla="*/ 39 h 221"/>
                <a:gd name="T6" fmla="*/ 181 w 221"/>
                <a:gd name="T7" fmla="*/ 201 h 221"/>
                <a:gd name="T8" fmla="*/ 201 w 221"/>
                <a:gd name="T9" fmla="*/ 221 h 221"/>
                <a:gd name="T10" fmla="*/ 221 w 221"/>
                <a:gd name="T11" fmla="*/ 201 h 221"/>
                <a:gd name="T12" fmla="*/ 20 w 221"/>
                <a:gd name="T1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221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09" y="39"/>
                    <a:pt x="181" y="112"/>
                    <a:pt x="181" y="201"/>
                  </a:cubicBezTo>
                  <a:cubicBezTo>
                    <a:pt x="181" y="212"/>
                    <a:pt x="190" y="221"/>
                    <a:pt x="201" y="221"/>
                  </a:cubicBezTo>
                  <a:cubicBezTo>
                    <a:pt x="212" y="221"/>
                    <a:pt x="221" y="212"/>
                    <a:pt x="221" y="201"/>
                  </a:cubicBezTo>
                  <a:cubicBezTo>
                    <a:pt x="221" y="90"/>
                    <a:pt x="131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28"/>
            <p:cNvSpPr>
              <a:spLocks/>
            </p:cNvSpPr>
            <p:nvPr/>
          </p:nvSpPr>
          <p:spPr bwMode="auto">
            <a:xfrm>
              <a:off x="9109075" y="4541838"/>
              <a:ext cx="41275" cy="69850"/>
            </a:xfrm>
            <a:custGeom>
              <a:avLst/>
              <a:gdLst>
                <a:gd name="T0" fmla="*/ 147 w 160"/>
                <a:gd name="T1" fmla="*/ 40 h 268"/>
                <a:gd name="T2" fmla="*/ 155 w 160"/>
                <a:gd name="T3" fmla="*/ 13 h 268"/>
                <a:gd name="T4" fmla="*/ 129 w 160"/>
                <a:gd name="T5" fmla="*/ 5 h 268"/>
                <a:gd name="T6" fmla="*/ 46 w 160"/>
                <a:gd name="T7" fmla="*/ 257 h 268"/>
                <a:gd name="T8" fmla="*/ 64 w 160"/>
                <a:gd name="T9" fmla="*/ 268 h 268"/>
                <a:gd name="T10" fmla="*/ 73 w 160"/>
                <a:gd name="T11" fmla="*/ 266 h 268"/>
                <a:gd name="T12" fmla="*/ 82 w 160"/>
                <a:gd name="T13" fmla="*/ 239 h 268"/>
                <a:gd name="T14" fmla="*/ 147 w 160"/>
                <a:gd name="T15" fmla="*/ 4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68">
                  <a:moveTo>
                    <a:pt x="147" y="40"/>
                  </a:moveTo>
                  <a:cubicBezTo>
                    <a:pt x="157" y="35"/>
                    <a:pt x="160" y="23"/>
                    <a:pt x="155" y="13"/>
                  </a:cubicBezTo>
                  <a:cubicBezTo>
                    <a:pt x="151" y="3"/>
                    <a:pt x="139" y="0"/>
                    <a:pt x="129" y="5"/>
                  </a:cubicBezTo>
                  <a:cubicBezTo>
                    <a:pt x="37" y="51"/>
                    <a:pt x="0" y="165"/>
                    <a:pt x="46" y="257"/>
                  </a:cubicBezTo>
                  <a:cubicBezTo>
                    <a:pt x="50" y="264"/>
                    <a:pt x="57" y="268"/>
                    <a:pt x="64" y="268"/>
                  </a:cubicBezTo>
                  <a:cubicBezTo>
                    <a:pt x="67" y="268"/>
                    <a:pt x="70" y="267"/>
                    <a:pt x="73" y="266"/>
                  </a:cubicBezTo>
                  <a:cubicBezTo>
                    <a:pt x="83" y="261"/>
                    <a:pt x="87" y="249"/>
                    <a:pt x="82" y="239"/>
                  </a:cubicBezTo>
                  <a:cubicBezTo>
                    <a:pt x="45" y="166"/>
                    <a:pt x="74" y="77"/>
                    <a:pt x="147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29"/>
            <p:cNvSpPr>
              <a:spLocks/>
            </p:cNvSpPr>
            <p:nvPr/>
          </p:nvSpPr>
          <p:spPr bwMode="auto">
            <a:xfrm>
              <a:off x="9083675" y="4532313"/>
              <a:ext cx="41275" cy="69850"/>
            </a:xfrm>
            <a:custGeom>
              <a:avLst/>
              <a:gdLst>
                <a:gd name="T0" fmla="*/ 147 w 160"/>
                <a:gd name="T1" fmla="*/ 41 h 268"/>
                <a:gd name="T2" fmla="*/ 155 w 160"/>
                <a:gd name="T3" fmla="*/ 14 h 268"/>
                <a:gd name="T4" fmla="*/ 129 w 160"/>
                <a:gd name="T5" fmla="*/ 5 h 268"/>
                <a:gd name="T6" fmla="*/ 47 w 160"/>
                <a:gd name="T7" fmla="*/ 258 h 268"/>
                <a:gd name="T8" fmla="*/ 64 w 160"/>
                <a:gd name="T9" fmla="*/ 268 h 268"/>
                <a:gd name="T10" fmla="*/ 73 w 160"/>
                <a:gd name="T11" fmla="*/ 266 h 268"/>
                <a:gd name="T12" fmla="*/ 82 w 160"/>
                <a:gd name="T13" fmla="*/ 240 h 268"/>
                <a:gd name="T14" fmla="*/ 147 w 160"/>
                <a:gd name="T15" fmla="*/ 4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68">
                  <a:moveTo>
                    <a:pt x="147" y="41"/>
                  </a:moveTo>
                  <a:cubicBezTo>
                    <a:pt x="157" y="36"/>
                    <a:pt x="160" y="24"/>
                    <a:pt x="155" y="14"/>
                  </a:cubicBezTo>
                  <a:cubicBezTo>
                    <a:pt x="151" y="4"/>
                    <a:pt x="139" y="0"/>
                    <a:pt x="129" y="5"/>
                  </a:cubicBezTo>
                  <a:cubicBezTo>
                    <a:pt x="37" y="52"/>
                    <a:pt x="0" y="165"/>
                    <a:pt x="47" y="258"/>
                  </a:cubicBezTo>
                  <a:cubicBezTo>
                    <a:pt x="50" y="265"/>
                    <a:pt x="57" y="268"/>
                    <a:pt x="64" y="268"/>
                  </a:cubicBezTo>
                  <a:cubicBezTo>
                    <a:pt x="67" y="268"/>
                    <a:pt x="70" y="268"/>
                    <a:pt x="73" y="266"/>
                  </a:cubicBezTo>
                  <a:cubicBezTo>
                    <a:pt x="83" y="261"/>
                    <a:pt x="87" y="249"/>
                    <a:pt x="82" y="240"/>
                  </a:cubicBezTo>
                  <a:cubicBezTo>
                    <a:pt x="45" y="167"/>
                    <a:pt x="74" y="78"/>
                    <a:pt x="147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30"/>
            <p:cNvSpPr>
              <a:spLocks noEditPoints="1"/>
            </p:cNvSpPr>
            <p:nvPr/>
          </p:nvSpPr>
          <p:spPr bwMode="auto">
            <a:xfrm>
              <a:off x="9136063" y="4505326"/>
              <a:ext cx="331788" cy="534988"/>
            </a:xfrm>
            <a:custGeom>
              <a:avLst/>
              <a:gdLst>
                <a:gd name="T0" fmla="*/ 1121 w 1276"/>
                <a:gd name="T1" fmla="*/ 90 h 2058"/>
                <a:gd name="T2" fmla="*/ 966 w 1276"/>
                <a:gd name="T3" fmla="*/ 24 h 2058"/>
                <a:gd name="T4" fmla="*/ 894 w 1276"/>
                <a:gd name="T5" fmla="*/ 157 h 2058"/>
                <a:gd name="T6" fmla="*/ 759 w 1276"/>
                <a:gd name="T7" fmla="*/ 152 h 2058"/>
                <a:gd name="T8" fmla="*/ 608 w 1276"/>
                <a:gd name="T9" fmla="*/ 97 h 2058"/>
                <a:gd name="T10" fmla="*/ 405 w 1276"/>
                <a:gd name="T11" fmla="*/ 210 h 2058"/>
                <a:gd name="T12" fmla="*/ 311 w 1276"/>
                <a:gd name="T13" fmla="*/ 241 h 2058"/>
                <a:gd name="T14" fmla="*/ 242 w 1276"/>
                <a:gd name="T15" fmla="*/ 187 h 2058"/>
                <a:gd name="T16" fmla="*/ 94 w 1276"/>
                <a:gd name="T17" fmla="*/ 268 h 2058"/>
                <a:gd name="T18" fmla="*/ 17 w 1276"/>
                <a:gd name="T19" fmla="*/ 533 h 2058"/>
                <a:gd name="T20" fmla="*/ 36 w 1276"/>
                <a:gd name="T21" fmla="*/ 706 h 2058"/>
                <a:gd name="T22" fmla="*/ 172 w 1276"/>
                <a:gd name="T23" fmla="*/ 815 h 2058"/>
                <a:gd name="T24" fmla="*/ 343 w 1276"/>
                <a:gd name="T25" fmla="*/ 865 h 2058"/>
                <a:gd name="T26" fmla="*/ 306 w 1276"/>
                <a:gd name="T27" fmla="*/ 1222 h 2058"/>
                <a:gd name="T28" fmla="*/ 165 w 1276"/>
                <a:gd name="T29" fmla="*/ 1268 h 2058"/>
                <a:gd name="T30" fmla="*/ 70 w 1276"/>
                <a:gd name="T31" fmla="*/ 1400 h 2058"/>
                <a:gd name="T32" fmla="*/ 70 w 1276"/>
                <a:gd name="T33" fmla="*/ 1918 h 2058"/>
                <a:gd name="T34" fmla="*/ 209 w 1276"/>
                <a:gd name="T35" fmla="*/ 2058 h 2058"/>
                <a:gd name="T36" fmla="*/ 348 w 1276"/>
                <a:gd name="T37" fmla="*/ 1918 h 2058"/>
                <a:gd name="T38" fmla="*/ 348 w 1276"/>
                <a:gd name="T39" fmla="*/ 1501 h 2058"/>
                <a:gd name="T40" fmla="*/ 585 w 1276"/>
                <a:gd name="T41" fmla="*/ 1423 h 2058"/>
                <a:gd name="T42" fmla="*/ 632 w 1276"/>
                <a:gd name="T43" fmla="*/ 1423 h 2058"/>
                <a:gd name="T44" fmla="*/ 869 w 1276"/>
                <a:gd name="T45" fmla="*/ 1501 h 2058"/>
                <a:gd name="T46" fmla="*/ 869 w 1276"/>
                <a:gd name="T47" fmla="*/ 1918 h 2058"/>
                <a:gd name="T48" fmla="*/ 1008 w 1276"/>
                <a:gd name="T49" fmla="*/ 2058 h 2058"/>
                <a:gd name="T50" fmla="*/ 1147 w 1276"/>
                <a:gd name="T51" fmla="*/ 1918 h 2058"/>
                <a:gd name="T52" fmla="*/ 1147 w 1276"/>
                <a:gd name="T53" fmla="*/ 1400 h 2058"/>
                <a:gd name="T54" fmla="*/ 1051 w 1276"/>
                <a:gd name="T55" fmla="*/ 1268 h 2058"/>
                <a:gd name="T56" fmla="*/ 911 w 1276"/>
                <a:gd name="T57" fmla="*/ 1222 h 2058"/>
                <a:gd name="T58" fmla="*/ 873 w 1276"/>
                <a:gd name="T59" fmla="*/ 859 h 2058"/>
                <a:gd name="T60" fmla="*/ 1164 w 1276"/>
                <a:gd name="T61" fmla="*/ 639 h 2058"/>
                <a:gd name="T62" fmla="*/ 1237 w 1276"/>
                <a:gd name="T63" fmla="*/ 372 h 2058"/>
                <a:gd name="T64" fmla="*/ 1121 w 1276"/>
                <a:gd name="T65" fmla="*/ 90 h 2058"/>
                <a:gd name="T66" fmla="*/ 509 w 1276"/>
                <a:gd name="T67" fmla="*/ 453 h 2058"/>
                <a:gd name="T68" fmla="*/ 707 w 1276"/>
                <a:gd name="T69" fmla="*/ 453 h 2058"/>
                <a:gd name="T70" fmla="*/ 707 w 1276"/>
                <a:gd name="T71" fmla="*/ 495 h 2058"/>
                <a:gd name="T72" fmla="*/ 686 w 1276"/>
                <a:gd name="T73" fmla="*/ 504 h 2058"/>
                <a:gd name="T74" fmla="*/ 665 w 1276"/>
                <a:gd name="T75" fmla="*/ 495 h 2058"/>
                <a:gd name="T76" fmla="*/ 551 w 1276"/>
                <a:gd name="T77" fmla="*/ 495 h 2058"/>
                <a:gd name="T78" fmla="*/ 509 w 1276"/>
                <a:gd name="T79" fmla="*/ 495 h 2058"/>
                <a:gd name="T80" fmla="*/ 509 w 1276"/>
                <a:gd name="T81" fmla="*/ 453 h 2058"/>
                <a:gd name="T82" fmla="*/ 771 w 1276"/>
                <a:gd name="T83" fmla="*/ 637 h 2058"/>
                <a:gd name="T84" fmla="*/ 413 w 1276"/>
                <a:gd name="T85" fmla="*/ 637 h 2058"/>
                <a:gd name="T86" fmla="*/ 249 w 1276"/>
                <a:gd name="T87" fmla="*/ 589 h 2058"/>
                <a:gd name="T88" fmla="*/ 323 w 1276"/>
                <a:gd name="T89" fmla="*/ 335 h 2058"/>
                <a:gd name="T90" fmla="*/ 326 w 1276"/>
                <a:gd name="T91" fmla="*/ 317 h 2058"/>
                <a:gd name="T92" fmla="*/ 369 w 1276"/>
                <a:gd name="T93" fmla="*/ 345 h 2058"/>
                <a:gd name="T94" fmla="*/ 608 w 1276"/>
                <a:gd name="T95" fmla="*/ 577 h 2058"/>
                <a:gd name="T96" fmla="*/ 848 w 1276"/>
                <a:gd name="T97" fmla="*/ 337 h 2058"/>
                <a:gd name="T98" fmla="*/ 844 w 1276"/>
                <a:gd name="T99" fmla="*/ 299 h 2058"/>
                <a:gd name="T100" fmla="*/ 916 w 1276"/>
                <a:gd name="T101" fmla="*/ 217 h 2058"/>
                <a:gd name="T102" fmla="*/ 1013 w 1276"/>
                <a:gd name="T103" fmla="*/ 454 h 2058"/>
                <a:gd name="T104" fmla="*/ 771 w 1276"/>
                <a:gd name="T105" fmla="*/ 637 h 2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6" h="2058">
                  <a:moveTo>
                    <a:pt x="1121" y="90"/>
                  </a:moveTo>
                  <a:cubicBezTo>
                    <a:pt x="1096" y="29"/>
                    <a:pt x="1027" y="0"/>
                    <a:pt x="966" y="24"/>
                  </a:cubicBezTo>
                  <a:cubicBezTo>
                    <a:pt x="912" y="46"/>
                    <a:pt x="883" y="103"/>
                    <a:pt x="894" y="157"/>
                  </a:cubicBezTo>
                  <a:cubicBezTo>
                    <a:pt x="843" y="168"/>
                    <a:pt x="793" y="161"/>
                    <a:pt x="759" y="152"/>
                  </a:cubicBezTo>
                  <a:cubicBezTo>
                    <a:pt x="718" y="118"/>
                    <a:pt x="666" y="97"/>
                    <a:pt x="608" y="97"/>
                  </a:cubicBezTo>
                  <a:cubicBezTo>
                    <a:pt x="522" y="97"/>
                    <a:pt x="448" y="142"/>
                    <a:pt x="405" y="210"/>
                  </a:cubicBezTo>
                  <a:cubicBezTo>
                    <a:pt x="370" y="233"/>
                    <a:pt x="337" y="241"/>
                    <a:pt x="311" y="241"/>
                  </a:cubicBezTo>
                  <a:cubicBezTo>
                    <a:pt x="296" y="216"/>
                    <a:pt x="272" y="196"/>
                    <a:pt x="242" y="187"/>
                  </a:cubicBezTo>
                  <a:cubicBezTo>
                    <a:pt x="179" y="169"/>
                    <a:pt x="113" y="205"/>
                    <a:pt x="94" y="268"/>
                  </a:cubicBezTo>
                  <a:cubicBezTo>
                    <a:pt x="17" y="533"/>
                    <a:pt x="17" y="533"/>
                    <a:pt x="17" y="533"/>
                  </a:cubicBezTo>
                  <a:cubicBezTo>
                    <a:pt x="0" y="591"/>
                    <a:pt x="7" y="654"/>
                    <a:pt x="36" y="706"/>
                  </a:cubicBezTo>
                  <a:cubicBezTo>
                    <a:pt x="64" y="759"/>
                    <a:pt x="114" y="799"/>
                    <a:pt x="172" y="815"/>
                  </a:cubicBezTo>
                  <a:cubicBezTo>
                    <a:pt x="343" y="865"/>
                    <a:pt x="343" y="865"/>
                    <a:pt x="343" y="865"/>
                  </a:cubicBezTo>
                  <a:cubicBezTo>
                    <a:pt x="306" y="1222"/>
                    <a:pt x="306" y="1222"/>
                    <a:pt x="306" y="1222"/>
                  </a:cubicBezTo>
                  <a:cubicBezTo>
                    <a:pt x="165" y="1268"/>
                    <a:pt x="165" y="1268"/>
                    <a:pt x="165" y="1268"/>
                  </a:cubicBezTo>
                  <a:cubicBezTo>
                    <a:pt x="108" y="1287"/>
                    <a:pt x="70" y="1340"/>
                    <a:pt x="70" y="1400"/>
                  </a:cubicBezTo>
                  <a:cubicBezTo>
                    <a:pt x="70" y="1918"/>
                    <a:pt x="70" y="1918"/>
                    <a:pt x="70" y="1918"/>
                  </a:cubicBezTo>
                  <a:cubicBezTo>
                    <a:pt x="70" y="1995"/>
                    <a:pt x="132" y="2058"/>
                    <a:pt x="209" y="2058"/>
                  </a:cubicBezTo>
                  <a:cubicBezTo>
                    <a:pt x="285" y="2058"/>
                    <a:pt x="348" y="1995"/>
                    <a:pt x="348" y="1918"/>
                  </a:cubicBezTo>
                  <a:cubicBezTo>
                    <a:pt x="348" y="1501"/>
                    <a:pt x="348" y="1501"/>
                    <a:pt x="348" y="1501"/>
                  </a:cubicBezTo>
                  <a:cubicBezTo>
                    <a:pt x="585" y="1423"/>
                    <a:pt x="585" y="1423"/>
                    <a:pt x="585" y="1423"/>
                  </a:cubicBezTo>
                  <a:cubicBezTo>
                    <a:pt x="600" y="1418"/>
                    <a:pt x="616" y="1418"/>
                    <a:pt x="632" y="1423"/>
                  </a:cubicBezTo>
                  <a:cubicBezTo>
                    <a:pt x="869" y="1501"/>
                    <a:pt x="869" y="1501"/>
                    <a:pt x="869" y="1501"/>
                  </a:cubicBezTo>
                  <a:cubicBezTo>
                    <a:pt x="869" y="1918"/>
                    <a:pt x="869" y="1918"/>
                    <a:pt x="869" y="1918"/>
                  </a:cubicBezTo>
                  <a:cubicBezTo>
                    <a:pt x="869" y="1995"/>
                    <a:pt x="931" y="2058"/>
                    <a:pt x="1008" y="2058"/>
                  </a:cubicBezTo>
                  <a:cubicBezTo>
                    <a:pt x="1085" y="2058"/>
                    <a:pt x="1147" y="1995"/>
                    <a:pt x="1147" y="1918"/>
                  </a:cubicBezTo>
                  <a:cubicBezTo>
                    <a:pt x="1147" y="1400"/>
                    <a:pt x="1147" y="1400"/>
                    <a:pt x="1147" y="1400"/>
                  </a:cubicBezTo>
                  <a:cubicBezTo>
                    <a:pt x="1147" y="1340"/>
                    <a:pt x="1108" y="1287"/>
                    <a:pt x="1051" y="1268"/>
                  </a:cubicBezTo>
                  <a:cubicBezTo>
                    <a:pt x="911" y="1222"/>
                    <a:pt x="911" y="1222"/>
                    <a:pt x="911" y="1222"/>
                  </a:cubicBezTo>
                  <a:cubicBezTo>
                    <a:pt x="873" y="859"/>
                    <a:pt x="873" y="859"/>
                    <a:pt x="873" y="859"/>
                  </a:cubicBezTo>
                  <a:cubicBezTo>
                    <a:pt x="1164" y="639"/>
                    <a:pt x="1164" y="639"/>
                    <a:pt x="1164" y="639"/>
                  </a:cubicBezTo>
                  <a:cubicBezTo>
                    <a:pt x="1246" y="577"/>
                    <a:pt x="1276" y="467"/>
                    <a:pt x="1237" y="372"/>
                  </a:cubicBezTo>
                  <a:lnTo>
                    <a:pt x="1121" y="90"/>
                  </a:lnTo>
                  <a:close/>
                  <a:moveTo>
                    <a:pt x="509" y="453"/>
                  </a:moveTo>
                  <a:cubicBezTo>
                    <a:pt x="564" y="398"/>
                    <a:pt x="653" y="398"/>
                    <a:pt x="707" y="453"/>
                  </a:cubicBezTo>
                  <a:cubicBezTo>
                    <a:pt x="719" y="465"/>
                    <a:pt x="719" y="484"/>
                    <a:pt x="707" y="495"/>
                  </a:cubicBezTo>
                  <a:cubicBezTo>
                    <a:pt x="702" y="501"/>
                    <a:pt x="694" y="504"/>
                    <a:pt x="686" y="504"/>
                  </a:cubicBezTo>
                  <a:cubicBezTo>
                    <a:pt x="679" y="504"/>
                    <a:pt x="671" y="501"/>
                    <a:pt x="665" y="495"/>
                  </a:cubicBezTo>
                  <a:cubicBezTo>
                    <a:pt x="634" y="464"/>
                    <a:pt x="583" y="464"/>
                    <a:pt x="551" y="495"/>
                  </a:cubicBezTo>
                  <a:cubicBezTo>
                    <a:pt x="539" y="507"/>
                    <a:pt x="521" y="507"/>
                    <a:pt x="509" y="495"/>
                  </a:cubicBezTo>
                  <a:cubicBezTo>
                    <a:pt x="497" y="484"/>
                    <a:pt x="497" y="465"/>
                    <a:pt x="509" y="453"/>
                  </a:cubicBezTo>
                  <a:close/>
                  <a:moveTo>
                    <a:pt x="771" y="637"/>
                  </a:moveTo>
                  <a:cubicBezTo>
                    <a:pt x="413" y="637"/>
                    <a:pt x="413" y="637"/>
                    <a:pt x="413" y="637"/>
                  </a:cubicBezTo>
                  <a:cubicBezTo>
                    <a:pt x="249" y="589"/>
                    <a:pt x="249" y="589"/>
                    <a:pt x="249" y="589"/>
                  </a:cubicBezTo>
                  <a:cubicBezTo>
                    <a:pt x="323" y="335"/>
                    <a:pt x="323" y="335"/>
                    <a:pt x="323" y="335"/>
                  </a:cubicBezTo>
                  <a:cubicBezTo>
                    <a:pt x="325" y="329"/>
                    <a:pt x="326" y="323"/>
                    <a:pt x="326" y="317"/>
                  </a:cubicBezTo>
                  <a:cubicBezTo>
                    <a:pt x="342" y="326"/>
                    <a:pt x="357" y="335"/>
                    <a:pt x="369" y="345"/>
                  </a:cubicBezTo>
                  <a:cubicBezTo>
                    <a:pt x="374" y="474"/>
                    <a:pt x="479" y="577"/>
                    <a:pt x="608" y="577"/>
                  </a:cubicBezTo>
                  <a:cubicBezTo>
                    <a:pt x="741" y="577"/>
                    <a:pt x="848" y="469"/>
                    <a:pt x="848" y="337"/>
                  </a:cubicBezTo>
                  <a:cubicBezTo>
                    <a:pt x="848" y="324"/>
                    <a:pt x="846" y="311"/>
                    <a:pt x="844" y="299"/>
                  </a:cubicBezTo>
                  <a:cubicBezTo>
                    <a:pt x="866" y="267"/>
                    <a:pt x="892" y="238"/>
                    <a:pt x="916" y="217"/>
                  </a:cubicBezTo>
                  <a:cubicBezTo>
                    <a:pt x="1013" y="454"/>
                    <a:pt x="1013" y="454"/>
                    <a:pt x="1013" y="454"/>
                  </a:cubicBezTo>
                  <a:lnTo>
                    <a:pt x="771" y="6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7" name="그룹 166"/>
          <p:cNvGrpSpPr/>
          <p:nvPr/>
        </p:nvGrpSpPr>
        <p:grpSpPr>
          <a:xfrm flipH="1">
            <a:off x="7317651" y="3417183"/>
            <a:ext cx="210268" cy="345500"/>
            <a:chOff x="-290513" y="-7064375"/>
            <a:chExt cx="12776201" cy="20993100"/>
          </a:xfrm>
          <a:solidFill>
            <a:srgbClr val="00589E"/>
          </a:solidFill>
        </p:grpSpPr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696912" y="-7064375"/>
              <a:ext cx="4271963" cy="4267200"/>
            </a:xfrm>
            <a:custGeom>
              <a:avLst/>
              <a:gdLst>
                <a:gd name="T0" fmla="*/ 568 w 1138"/>
                <a:gd name="T1" fmla="*/ 1137 h 1137"/>
                <a:gd name="T2" fmla="*/ 0 w 1138"/>
                <a:gd name="T3" fmla="*/ 569 h 1137"/>
                <a:gd name="T4" fmla="*/ 568 w 1138"/>
                <a:gd name="T5" fmla="*/ 0 h 1137"/>
                <a:gd name="T6" fmla="*/ 1138 w 1138"/>
                <a:gd name="T7" fmla="*/ 569 h 1137"/>
                <a:gd name="T8" fmla="*/ 568 w 1138"/>
                <a:gd name="T9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8" h="1137">
                  <a:moveTo>
                    <a:pt x="568" y="1137"/>
                  </a:moveTo>
                  <a:cubicBezTo>
                    <a:pt x="255" y="1137"/>
                    <a:pt x="0" y="882"/>
                    <a:pt x="0" y="569"/>
                  </a:cubicBezTo>
                  <a:cubicBezTo>
                    <a:pt x="0" y="254"/>
                    <a:pt x="255" y="0"/>
                    <a:pt x="568" y="0"/>
                  </a:cubicBezTo>
                  <a:cubicBezTo>
                    <a:pt x="883" y="0"/>
                    <a:pt x="1138" y="254"/>
                    <a:pt x="1138" y="569"/>
                  </a:cubicBezTo>
                  <a:cubicBezTo>
                    <a:pt x="1138" y="882"/>
                    <a:pt x="883" y="1137"/>
                    <a:pt x="568" y="1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6"/>
            <p:cNvSpPr>
              <a:spLocks/>
            </p:cNvSpPr>
            <p:nvPr/>
          </p:nvSpPr>
          <p:spPr bwMode="auto">
            <a:xfrm>
              <a:off x="-290513" y="-6173788"/>
              <a:ext cx="12776201" cy="20102513"/>
            </a:xfrm>
            <a:custGeom>
              <a:avLst/>
              <a:gdLst>
                <a:gd name="T0" fmla="*/ 3004 w 3404"/>
                <a:gd name="T1" fmla="*/ 1039 h 5358"/>
                <a:gd name="T2" fmla="*/ 3004 w 3404"/>
                <a:gd name="T3" fmla="*/ 3141 h 5358"/>
                <a:gd name="T4" fmla="*/ 2573 w 3404"/>
                <a:gd name="T5" fmla="*/ 3141 h 5358"/>
                <a:gd name="T6" fmla="*/ 2582 w 3404"/>
                <a:gd name="T7" fmla="*/ 3106 h 5358"/>
                <a:gd name="T8" fmla="*/ 1657 w 3404"/>
                <a:gd name="T9" fmla="*/ 470 h 5358"/>
                <a:gd name="T10" fmla="*/ 1370 w 3404"/>
                <a:gd name="T11" fmla="*/ 1166 h 5358"/>
                <a:gd name="T12" fmla="*/ 1368 w 3404"/>
                <a:gd name="T13" fmla="*/ 2677 h 5358"/>
                <a:gd name="T14" fmla="*/ 430 w 3404"/>
                <a:gd name="T15" fmla="*/ 2677 h 5358"/>
                <a:gd name="T16" fmla="*/ 0 w 3404"/>
                <a:gd name="T17" fmla="*/ 3098 h 5358"/>
                <a:gd name="T18" fmla="*/ 0 w 3404"/>
                <a:gd name="T19" fmla="*/ 5023 h 5358"/>
                <a:gd name="T20" fmla="*/ 292 w 3404"/>
                <a:gd name="T21" fmla="*/ 5358 h 5358"/>
                <a:gd name="T22" fmla="*/ 608 w 3404"/>
                <a:gd name="T23" fmla="*/ 5008 h 5358"/>
                <a:gd name="T24" fmla="*/ 608 w 3404"/>
                <a:gd name="T25" fmla="*/ 3541 h 5358"/>
                <a:gd name="T26" fmla="*/ 957 w 3404"/>
                <a:gd name="T27" fmla="*/ 3541 h 5358"/>
                <a:gd name="T28" fmla="*/ 957 w 3404"/>
                <a:gd name="T29" fmla="*/ 5358 h 5358"/>
                <a:gd name="T30" fmla="*/ 1357 w 3404"/>
                <a:gd name="T31" fmla="*/ 5358 h 5358"/>
                <a:gd name="T32" fmla="*/ 1357 w 3404"/>
                <a:gd name="T33" fmla="*/ 3541 h 5358"/>
                <a:gd name="T34" fmla="*/ 3004 w 3404"/>
                <a:gd name="T35" fmla="*/ 3541 h 5358"/>
                <a:gd name="T36" fmla="*/ 3004 w 3404"/>
                <a:gd name="T37" fmla="*/ 5358 h 5358"/>
                <a:gd name="T38" fmla="*/ 3404 w 3404"/>
                <a:gd name="T39" fmla="*/ 5358 h 5358"/>
                <a:gd name="T40" fmla="*/ 3404 w 3404"/>
                <a:gd name="T41" fmla="*/ 1039 h 5358"/>
                <a:gd name="T42" fmla="*/ 3004 w 3404"/>
                <a:gd name="T43" fmla="*/ 1039 h 5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04" h="5358">
                  <a:moveTo>
                    <a:pt x="3004" y="1039"/>
                  </a:moveTo>
                  <a:cubicBezTo>
                    <a:pt x="3004" y="3141"/>
                    <a:pt x="3004" y="3141"/>
                    <a:pt x="3004" y="3141"/>
                  </a:cubicBezTo>
                  <a:cubicBezTo>
                    <a:pt x="2573" y="3141"/>
                    <a:pt x="2573" y="3141"/>
                    <a:pt x="2573" y="3141"/>
                  </a:cubicBezTo>
                  <a:cubicBezTo>
                    <a:pt x="2574" y="3129"/>
                    <a:pt x="2582" y="3119"/>
                    <a:pt x="2582" y="3106"/>
                  </a:cubicBezTo>
                  <a:cubicBezTo>
                    <a:pt x="2871" y="2569"/>
                    <a:pt x="2804" y="0"/>
                    <a:pt x="1657" y="470"/>
                  </a:cubicBezTo>
                  <a:cubicBezTo>
                    <a:pt x="1657" y="470"/>
                    <a:pt x="1377" y="577"/>
                    <a:pt x="1370" y="1166"/>
                  </a:cubicBezTo>
                  <a:cubicBezTo>
                    <a:pt x="1369" y="1237"/>
                    <a:pt x="1368" y="2637"/>
                    <a:pt x="1368" y="2677"/>
                  </a:cubicBezTo>
                  <a:cubicBezTo>
                    <a:pt x="430" y="2677"/>
                    <a:pt x="430" y="2677"/>
                    <a:pt x="430" y="2677"/>
                  </a:cubicBezTo>
                  <a:cubicBezTo>
                    <a:pt x="203" y="2677"/>
                    <a:pt x="0" y="2825"/>
                    <a:pt x="0" y="3098"/>
                  </a:cubicBezTo>
                  <a:cubicBezTo>
                    <a:pt x="0" y="5023"/>
                    <a:pt x="0" y="5023"/>
                    <a:pt x="0" y="5023"/>
                  </a:cubicBezTo>
                  <a:cubicBezTo>
                    <a:pt x="0" y="5206"/>
                    <a:pt x="109" y="5358"/>
                    <a:pt x="292" y="5358"/>
                  </a:cubicBezTo>
                  <a:cubicBezTo>
                    <a:pt x="498" y="5358"/>
                    <a:pt x="608" y="5191"/>
                    <a:pt x="608" y="5008"/>
                  </a:cubicBezTo>
                  <a:cubicBezTo>
                    <a:pt x="608" y="3541"/>
                    <a:pt x="608" y="3541"/>
                    <a:pt x="608" y="3541"/>
                  </a:cubicBezTo>
                  <a:cubicBezTo>
                    <a:pt x="957" y="3541"/>
                    <a:pt x="957" y="3541"/>
                    <a:pt x="957" y="3541"/>
                  </a:cubicBezTo>
                  <a:cubicBezTo>
                    <a:pt x="957" y="5358"/>
                    <a:pt x="957" y="5358"/>
                    <a:pt x="957" y="5358"/>
                  </a:cubicBezTo>
                  <a:cubicBezTo>
                    <a:pt x="1357" y="5358"/>
                    <a:pt x="1357" y="5358"/>
                    <a:pt x="1357" y="5358"/>
                  </a:cubicBezTo>
                  <a:cubicBezTo>
                    <a:pt x="1357" y="3541"/>
                    <a:pt x="1357" y="3541"/>
                    <a:pt x="1357" y="3541"/>
                  </a:cubicBezTo>
                  <a:cubicBezTo>
                    <a:pt x="3004" y="3541"/>
                    <a:pt x="3004" y="3541"/>
                    <a:pt x="3004" y="3541"/>
                  </a:cubicBezTo>
                  <a:cubicBezTo>
                    <a:pt x="3004" y="5358"/>
                    <a:pt x="3004" y="5358"/>
                    <a:pt x="3004" y="5358"/>
                  </a:cubicBezTo>
                  <a:cubicBezTo>
                    <a:pt x="3404" y="5358"/>
                    <a:pt x="3404" y="5358"/>
                    <a:pt x="3404" y="5358"/>
                  </a:cubicBezTo>
                  <a:cubicBezTo>
                    <a:pt x="3404" y="1039"/>
                    <a:pt x="3404" y="1039"/>
                    <a:pt x="3404" y="1039"/>
                  </a:cubicBezTo>
                  <a:lnTo>
                    <a:pt x="3004" y="10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0" name="그룹 169"/>
          <p:cNvGrpSpPr/>
          <p:nvPr/>
        </p:nvGrpSpPr>
        <p:grpSpPr>
          <a:xfrm>
            <a:off x="4581951" y="3374658"/>
            <a:ext cx="371453" cy="388025"/>
            <a:chOff x="4549775" y="6286500"/>
            <a:chExt cx="782638" cy="777875"/>
          </a:xfrm>
          <a:solidFill>
            <a:srgbClr val="00589E"/>
          </a:solidFill>
        </p:grpSpPr>
        <p:sp>
          <p:nvSpPr>
            <p:cNvPr id="171" name="Freeform 10"/>
            <p:cNvSpPr>
              <a:spLocks noEditPoints="1"/>
            </p:cNvSpPr>
            <p:nvPr/>
          </p:nvSpPr>
          <p:spPr bwMode="auto">
            <a:xfrm>
              <a:off x="4757738" y="6697663"/>
              <a:ext cx="366713" cy="339725"/>
            </a:xfrm>
            <a:custGeom>
              <a:avLst/>
              <a:gdLst>
                <a:gd name="T0" fmla="*/ 226 w 961"/>
                <a:gd name="T1" fmla="*/ 0 h 887"/>
                <a:gd name="T2" fmla="*/ 225 w 961"/>
                <a:gd name="T3" fmla="*/ 11 h 887"/>
                <a:gd name="T4" fmla="*/ 225 w 961"/>
                <a:gd name="T5" fmla="*/ 759 h 887"/>
                <a:gd name="T6" fmla="*/ 371 w 961"/>
                <a:gd name="T7" fmla="*/ 869 h 887"/>
                <a:gd name="T8" fmla="*/ 460 w 961"/>
                <a:gd name="T9" fmla="*/ 747 h 887"/>
                <a:gd name="T10" fmla="*/ 460 w 961"/>
                <a:gd name="T11" fmla="*/ 107 h 887"/>
                <a:gd name="T12" fmla="*/ 460 w 961"/>
                <a:gd name="T13" fmla="*/ 84 h 887"/>
                <a:gd name="T14" fmla="*/ 509 w 961"/>
                <a:gd name="T15" fmla="*/ 84 h 887"/>
                <a:gd name="T16" fmla="*/ 509 w 961"/>
                <a:gd name="T17" fmla="*/ 110 h 887"/>
                <a:gd name="T18" fmla="*/ 509 w 961"/>
                <a:gd name="T19" fmla="*/ 750 h 887"/>
                <a:gd name="T20" fmla="*/ 627 w 961"/>
                <a:gd name="T21" fmla="*/ 871 h 887"/>
                <a:gd name="T22" fmla="*/ 744 w 961"/>
                <a:gd name="T23" fmla="*/ 749 h 887"/>
                <a:gd name="T24" fmla="*/ 743 w 961"/>
                <a:gd name="T25" fmla="*/ 54 h 887"/>
                <a:gd name="T26" fmla="*/ 743 w 961"/>
                <a:gd name="T27" fmla="*/ 0 h 887"/>
                <a:gd name="T28" fmla="*/ 226 w 961"/>
                <a:gd name="T29" fmla="*/ 0 h 887"/>
                <a:gd name="T30" fmla="*/ 1 w 961"/>
                <a:gd name="T31" fmla="*/ 0 h 887"/>
                <a:gd name="T32" fmla="*/ 0 w 961"/>
                <a:gd name="T33" fmla="*/ 8 h 887"/>
                <a:gd name="T34" fmla="*/ 1 w 961"/>
                <a:gd name="T35" fmla="*/ 667 h 887"/>
                <a:gd name="T36" fmla="*/ 8 w 961"/>
                <a:gd name="T37" fmla="*/ 695 h 887"/>
                <a:gd name="T38" fmla="*/ 76 w 961"/>
                <a:gd name="T39" fmla="*/ 724 h 887"/>
                <a:gd name="T40" fmla="*/ 123 w 961"/>
                <a:gd name="T41" fmla="*/ 660 h 887"/>
                <a:gd name="T42" fmla="*/ 123 w 961"/>
                <a:gd name="T43" fmla="*/ 17 h 887"/>
                <a:gd name="T44" fmla="*/ 122 w 961"/>
                <a:gd name="T45" fmla="*/ 0 h 887"/>
                <a:gd name="T46" fmla="*/ 1 w 961"/>
                <a:gd name="T47" fmla="*/ 0 h 887"/>
                <a:gd name="T48" fmla="*/ 961 w 961"/>
                <a:gd name="T49" fmla="*/ 0 h 887"/>
                <a:gd name="T50" fmla="*/ 837 w 961"/>
                <a:gd name="T51" fmla="*/ 0 h 887"/>
                <a:gd name="T52" fmla="*/ 837 w 961"/>
                <a:gd name="T53" fmla="*/ 26 h 887"/>
                <a:gd name="T54" fmla="*/ 837 w 961"/>
                <a:gd name="T55" fmla="*/ 632 h 887"/>
                <a:gd name="T56" fmla="*/ 837 w 961"/>
                <a:gd name="T57" fmla="*/ 666 h 887"/>
                <a:gd name="T58" fmla="*/ 881 w 961"/>
                <a:gd name="T59" fmla="*/ 723 h 887"/>
                <a:gd name="T60" fmla="*/ 949 w 961"/>
                <a:gd name="T61" fmla="*/ 699 h 887"/>
                <a:gd name="T62" fmla="*/ 960 w 961"/>
                <a:gd name="T63" fmla="*/ 655 h 887"/>
                <a:gd name="T64" fmla="*/ 961 w 961"/>
                <a:gd name="T65" fmla="*/ 16 h 887"/>
                <a:gd name="T66" fmla="*/ 961 w 961"/>
                <a:gd name="T67" fmla="*/ 0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1" h="887">
                  <a:moveTo>
                    <a:pt x="226" y="0"/>
                  </a:moveTo>
                  <a:cubicBezTo>
                    <a:pt x="225" y="4"/>
                    <a:pt x="225" y="8"/>
                    <a:pt x="225" y="11"/>
                  </a:cubicBezTo>
                  <a:cubicBezTo>
                    <a:pt x="225" y="260"/>
                    <a:pt x="225" y="509"/>
                    <a:pt x="225" y="759"/>
                  </a:cubicBezTo>
                  <a:cubicBezTo>
                    <a:pt x="225" y="833"/>
                    <a:pt x="298" y="887"/>
                    <a:pt x="371" y="869"/>
                  </a:cubicBezTo>
                  <a:cubicBezTo>
                    <a:pt x="426" y="855"/>
                    <a:pt x="460" y="808"/>
                    <a:pt x="460" y="747"/>
                  </a:cubicBezTo>
                  <a:cubicBezTo>
                    <a:pt x="460" y="533"/>
                    <a:pt x="460" y="320"/>
                    <a:pt x="460" y="107"/>
                  </a:cubicBezTo>
                  <a:cubicBezTo>
                    <a:pt x="460" y="99"/>
                    <a:pt x="460" y="91"/>
                    <a:pt x="460" y="84"/>
                  </a:cubicBezTo>
                  <a:cubicBezTo>
                    <a:pt x="478" y="84"/>
                    <a:pt x="493" y="84"/>
                    <a:pt x="509" y="84"/>
                  </a:cubicBezTo>
                  <a:cubicBezTo>
                    <a:pt x="509" y="94"/>
                    <a:pt x="509" y="102"/>
                    <a:pt x="509" y="110"/>
                  </a:cubicBezTo>
                  <a:cubicBezTo>
                    <a:pt x="509" y="323"/>
                    <a:pt x="509" y="536"/>
                    <a:pt x="509" y="750"/>
                  </a:cubicBezTo>
                  <a:cubicBezTo>
                    <a:pt x="509" y="821"/>
                    <a:pt x="558" y="871"/>
                    <a:pt x="627" y="871"/>
                  </a:cubicBezTo>
                  <a:cubicBezTo>
                    <a:pt x="695" y="871"/>
                    <a:pt x="744" y="820"/>
                    <a:pt x="744" y="749"/>
                  </a:cubicBezTo>
                  <a:cubicBezTo>
                    <a:pt x="744" y="517"/>
                    <a:pt x="743" y="286"/>
                    <a:pt x="743" y="54"/>
                  </a:cubicBezTo>
                  <a:cubicBezTo>
                    <a:pt x="743" y="36"/>
                    <a:pt x="743" y="18"/>
                    <a:pt x="743" y="0"/>
                  </a:cubicBezTo>
                  <a:cubicBezTo>
                    <a:pt x="569" y="0"/>
                    <a:pt x="398" y="0"/>
                    <a:pt x="226" y="0"/>
                  </a:cubicBezTo>
                  <a:close/>
                  <a:moveTo>
                    <a:pt x="1" y="0"/>
                  </a:moveTo>
                  <a:cubicBezTo>
                    <a:pt x="1" y="4"/>
                    <a:pt x="0" y="6"/>
                    <a:pt x="0" y="8"/>
                  </a:cubicBezTo>
                  <a:cubicBezTo>
                    <a:pt x="0" y="227"/>
                    <a:pt x="0" y="447"/>
                    <a:pt x="1" y="667"/>
                  </a:cubicBezTo>
                  <a:cubicBezTo>
                    <a:pt x="1" y="676"/>
                    <a:pt x="4" y="687"/>
                    <a:pt x="8" y="695"/>
                  </a:cubicBezTo>
                  <a:cubicBezTo>
                    <a:pt x="21" y="720"/>
                    <a:pt x="49" y="731"/>
                    <a:pt x="76" y="724"/>
                  </a:cubicBezTo>
                  <a:cubicBezTo>
                    <a:pt x="106" y="716"/>
                    <a:pt x="123" y="694"/>
                    <a:pt x="123" y="660"/>
                  </a:cubicBezTo>
                  <a:cubicBezTo>
                    <a:pt x="123" y="446"/>
                    <a:pt x="123" y="232"/>
                    <a:pt x="123" y="17"/>
                  </a:cubicBezTo>
                  <a:cubicBezTo>
                    <a:pt x="123" y="11"/>
                    <a:pt x="122" y="6"/>
                    <a:pt x="122" y="0"/>
                  </a:cubicBezTo>
                  <a:cubicBezTo>
                    <a:pt x="81" y="0"/>
                    <a:pt x="42" y="0"/>
                    <a:pt x="1" y="0"/>
                  </a:cubicBezTo>
                  <a:close/>
                  <a:moveTo>
                    <a:pt x="961" y="0"/>
                  </a:moveTo>
                  <a:cubicBezTo>
                    <a:pt x="918" y="0"/>
                    <a:pt x="878" y="0"/>
                    <a:pt x="837" y="0"/>
                  </a:cubicBezTo>
                  <a:cubicBezTo>
                    <a:pt x="837" y="10"/>
                    <a:pt x="837" y="18"/>
                    <a:pt x="837" y="26"/>
                  </a:cubicBezTo>
                  <a:cubicBezTo>
                    <a:pt x="837" y="228"/>
                    <a:pt x="837" y="430"/>
                    <a:pt x="837" y="632"/>
                  </a:cubicBezTo>
                  <a:cubicBezTo>
                    <a:pt x="837" y="643"/>
                    <a:pt x="837" y="654"/>
                    <a:pt x="837" y="666"/>
                  </a:cubicBezTo>
                  <a:cubicBezTo>
                    <a:pt x="838" y="693"/>
                    <a:pt x="855" y="716"/>
                    <a:pt x="881" y="723"/>
                  </a:cubicBezTo>
                  <a:cubicBezTo>
                    <a:pt x="907" y="731"/>
                    <a:pt x="935" y="722"/>
                    <a:pt x="949" y="699"/>
                  </a:cubicBezTo>
                  <a:cubicBezTo>
                    <a:pt x="956" y="686"/>
                    <a:pt x="960" y="670"/>
                    <a:pt x="960" y="655"/>
                  </a:cubicBezTo>
                  <a:cubicBezTo>
                    <a:pt x="961" y="442"/>
                    <a:pt x="961" y="229"/>
                    <a:pt x="961" y="16"/>
                  </a:cubicBezTo>
                  <a:cubicBezTo>
                    <a:pt x="961" y="11"/>
                    <a:pt x="961" y="6"/>
                    <a:pt x="9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Freeform 11"/>
            <p:cNvSpPr>
              <a:spLocks/>
            </p:cNvSpPr>
            <p:nvPr/>
          </p:nvSpPr>
          <p:spPr bwMode="auto">
            <a:xfrm>
              <a:off x="4549775" y="6388100"/>
              <a:ext cx="782638" cy="676275"/>
            </a:xfrm>
            <a:custGeom>
              <a:avLst/>
              <a:gdLst>
                <a:gd name="T0" fmla="*/ 0 w 2049"/>
                <a:gd name="T1" fmla="*/ 650 h 1769"/>
                <a:gd name="T2" fmla="*/ 77 w 2049"/>
                <a:gd name="T3" fmla="*/ 609 h 1769"/>
                <a:gd name="T4" fmla="*/ 636 w 2049"/>
                <a:gd name="T5" fmla="*/ 609 h 1769"/>
                <a:gd name="T6" fmla="*/ 658 w 2049"/>
                <a:gd name="T7" fmla="*/ 609 h 1769"/>
                <a:gd name="T8" fmla="*/ 658 w 2049"/>
                <a:gd name="T9" fmla="*/ 605 h 1769"/>
                <a:gd name="T10" fmla="*/ 595 w 2049"/>
                <a:gd name="T11" fmla="*/ 502 h 1769"/>
                <a:gd name="T12" fmla="*/ 578 w 2049"/>
                <a:gd name="T13" fmla="*/ 255 h 1769"/>
                <a:gd name="T14" fmla="*/ 769 w 2049"/>
                <a:gd name="T15" fmla="*/ 40 h 1769"/>
                <a:gd name="T16" fmla="*/ 798 w 2049"/>
                <a:gd name="T17" fmla="*/ 42 h 1769"/>
                <a:gd name="T18" fmla="*/ 647 w 2049"/>
                <a:gd name="T19" fmla="*/ 401 h 1769"/>
                <a:gd name="T20" fmla="*/ 651 w 2049"/>
                <a:gd name="T21" fmla="*/ 404 h 1769"/>
                <a:gd name="T22" fmla="*/ 662 w 2049"/>
                <a:gd name="T23" fmla="*/ 388 h 1769"/>
                <a:gd name="T24" fmla="*/ 898 w 2049"/>
                <a:gd name="T25" fmla="*/ 53 h 1769"/>
                <a:gd name="T26" fmla="*/ 1015 w 2049"/>
                <a:gd name="T27" fmla="*/ 17 h 1769"/>
                <a:gd name="T28" fmla="*/ 1057 w 2049"/>
                <a:gd name="T29" fmla="*/ 168 h 1769"/>
                <a:gd name="T30" fmla="*/ 808 w 2049"/>
                <a:gd name="T31" fmla="*/ 521 h 1769"/>
                <a:gd name="T32" fmla="*/ 729 w 2049"/>
                <a:gd name="T33" fmla="*/ 609 h 1769"/>
                <a:gd name="T34" fmla="*/ 845 w 2049"/>
                <a:gd name="T35" fmla="*/ 609 h 1769"/>
                <a:gd name="T36" fmla="*/ 864 w 2049"/>
                <a:gd name="T37" fmla="*/ 594 h 1769"/>
                <a:gd name="T38" fmla="*/ 1011 w 2049"/>
                <a:gd name="T39" fmla="*/ 385 h 1769"/>
                <a:gd name="T40" fmla="*/ 1027 w 2049"/>
                <a:gd name="T41" fmla="*/ 364 h 1769"/>
                <a:gd name="T42" fmla="*/ 1043 w 2049"/>
                <a:gd name="T43" fmla="*/ 385 h 1769"/>
                <a:gd name="T44" fmla="*/ 1187 w 2049"/>
                <a:gd name="T45" fmla="*/ 591 h 1769"/>
                <a:gd name="T46" fmla="*/ 1223 w 2049"/>
                <a:gd name="T47" fmla="*/ 610 h 1769"/>
                <a:gd name="T48" fmla="*/ 1327 w 2049"/>
                <a:gd name="T49" fmla="*/ 609 h 1769"/>
                <a:gd name="T50" fmla="*/ 1197 w 2049"/>
                <a:gd name="T51" fmla="*/ 451 h 1769"/>
                <a:gd name="T52" fmla="*/ 1081 w 2049"/>
                <a:gd name="T53" fmla="*/ 287 h 1769"/>
                <a:gd name="T54" fmla="*/ 1123 w 2049"/>
                <a:gd name="T55" fmla="*/ 227 h 1769"/>
                <a:gd name="T56" fmla="*/ 1163 w 2049"/>
                <a:gd name="T57" fmla="*/ 64 h 1769"/>
                <a:gd name="T58" fmla="*/ 1404 w 2049"/>
                <a:gd name="T59" fmla="*/ 406 h 1769"/>
                <a:gd name="T60" fmla="*/ 1408 w 2049"/>
                <a:gd name="T61" fmla="*/ 404 h 1769"/>
                <a:gd name="T62" fmla="*/ 1400 w 2049"/>
                <a:gd name="T63" fmla="*/ 385 h 1769"/>
                <a:gd name="T64" fmla="*/ 1278 w 2049"/>
                <a:gd name="T65" fmla="*/ 82 h 1769"/>
                <a:gd name="T66" fmla="*/ 1308 w 2049"/>
                <a:gd name="T67" fmla="*/ 42 h 1769"/>
                <a:gd name="T68" fmla="*/ 1475 w 2049"/>
                <a:gd name="T69" fmla="*/ 230 h 1769"/>
                <a:gd name="T70" fmla="*/ 1462 w 2049"/>
                <a:gd name="T71" fmla="*/ 454 h 1769"/>
                <a:gd name="T72" fmla="*/ 1460 w 2049"/>
                <a:gd name="T73" fmla="*/ 487 h 1769"/>
                <a:gd name="T74" fmla="*/ 1394 w 2049"/>
                <a:gd name="T75" fmla="*/ 609 h 1769"/>
                <a:gd name="T76" fmla="*/ 1415 w 2049"/>
                <a:gd name="T77" fmla="*/ 609 h 1769"/>
                <a:gd name="T78" fmla="*/ 1985 w 2049"/>
                <a:gd name="T79" fmla="*/ 609 h 1769"/>
                <a:gd name="T80" fmla="*/ 2048 w 2049"/>
                <a:gd name="T81" fmla="*/ 671 h 1769"/>
                <a:gd name="T82" fmla="*/ 1998 w 2049"/>
                <a:gd name="T83" fmla="*/ 726 h 1769"/>
                <a:gd name="T84" fmla="*/ 1966 w 2049"/>
                <a:gd name="T85" fmla="*/ 728 h 1769"/>
                <a:gd name="T86" fmla="*/ 1931 w 2049"/>
                <a:gd name="T87" fmla="*/ 728 h 1769"/>
                <a:gd name="T88" fmla="*/ 1931 w 2049"/>
                <a:gd name="T89" fmla="*/ 755 h 1769"/>
                <a:gd name="T90" fmla="*/ 1931 w 2049"/>
                <a:gd name="T91" fmla="*/ 1666 h 1769"/>
                <a:gd name="T92" fmla="*/ 1880 w 2049"/>
                <a:gd name="T93" fmla="*/ 1753 h 1769"/>
                <a:gd name="T94" fmla="*/ 1786 w 2049"/>
                <a:gd name="T95" fmla="*/ 1745 h 1769"/>
                <a:gd name="T96" fmla="*/ 1748 w 2049"/>
                <a:gd name="T97" fmla="*/ 1665 h 1769"/>
                <a:gd name="T98" fmla="*/ 1748 w 2049"/>
                <a:gd name="T99" fmla="*/ 1175 h 1769"/>
                <a:gd name="T100" fmla="*/ 1748 w 2049"/>
                <a:gd name="T101" fmla="*/ 755 h 1769"/>
                <a:gd name="T102" fmla="*/ 1748 w 2049"/>
                <a:gd name="T103" fmla="*/ 730 h 1769"/>
                <a:gd name="T104" fmla="*/ 305 w 2049"/>
                <a:gd name="T105" fmla="*/ 730 h 1769"/>
                <a:gd name="T106" fmla="*/ 305 w 2049"/>
                <a:gd name="T107" fmla="*/ 756 h 1769"/>
                <a:gd name="T108" fmla="*/ 305 w 2049"/>
                <a:gd name="T109" fmla="*/ 1654 h 1769"/>
                <a:gd name="T110" fmla="*/ 274 w 2049"/>
                <a:gd name="T111" fmla="*/ 1739 h 1769"/>
                <a:gd name="T112" fmla="*/ 183 w 2049"/>
                <a:gd name="T113" fmla="*/ 1757 h 1769"/>
                <a:gd name="T114" fmla="*/ 124 w 2049"/>
                <a:gd name="T115" fmla="*/ 1685 h 1769"/>
                <a:gd name="T116" fmla="*/ 122 w 2049"/>
                <a:gd name="T117" fmla="*/ 1656 h 1769"/>
                <a:gd name="T118" fmla="*/ 122 w 2049"/>
                <a:gd name="T119" fmla="*/ 758 h 1769"/>
                <a:gd name="T120" fmla="*/ 122 w 2049"/>
                <a:gd name="T121" fmla="*/ 729 h 1769"/>
                <a:gd name="T122" fmla="*/ 0 w 2049"/>
                <a:gd name="T123" fmla="*/ 686 h 1769"/>
                <a:gd name="T124" fmla="*/ 0 w 2049"/>
                <a:gd name="T125" fmla="*/ 650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9" h="1769">
                  <a:moveTo>
                    <a:pt x="0" y="650"/>
                  </a:moveTo>
                  <a:cubicBezTo>
                    <a:pt x="16" y="618"/>
                    <a:pt x="42" y="608"/>
                    <a:pt x="77" y="609"/>
                  </a:cubicBezTo>
                  <a:cubicBezTo>
                    <a:pt x="263" y="610"/>
                    <a:pt x="450" y="609"/>
                    <a:pt x="636" y="609"/>
                  </a:cubicBezTo>
                  <a:cubicBezTo>
                    <a:pt x="644" y="609"/>
                    <a:pt x="651" y="609"/>
                    <a:pt x="658" y="609"/>
                  </a:cubicBezTo>
                  <a:cubicBezTo>
                    <a:pt x="658" y="607"/>
                    <a:pt x="658" y="605"/>
                    <a:pt x="658" y="605"/>
                  </a:cubicBezTo>
                  <a:cubicBezTo>
                    <a:pt x="614" y="584"/>
                    <a:pt x="597" y="549"/>
                    <a:pt x="595" y="502"/>
                  </a:cubicBezTo>
                  <a:cubicBezTo>
                    <a:pt x="591" y="420"/>
                    <a:pt x="584" y="338"/>
                    <a:pt x="578" y="255"/>
                  </a:cubicBezTo>
                  <a:cubicBezTo>
                    <a:pt x="570" y="141"/>
                    <a:pt x="655" y="45"/>
                    <a:pt x="769" y="40"/>
                  </a:cubicBezTo>
                  <a:cubicBezTo>
                    <a:pt x="778" y="40"/>
                    <a:pt x="786" y="41"/>
                    <a:pt x="798" y="42"/>
                  </a:cubicBezTo>
                  <a:cubicBezTo>
                    <a:pt x="747" y="163"/>
                    <a:pt x="697" y="282"/>
                    <a:pt x="647" y="401"/>
                  </a:cubicBezTo>
                  <a:cubicBezTo>
                    <a:pt x="648" y="402"/>
                    <a:pt x="649" y="403"/>
                    <a:pt x="651" y="404"/>
                  </a:cubicBezTo>
                  <a:cubicBezTo>
                    <a:pt x="654" y="398"/>
                    <a:pt x="658" y="393"/>
                    <a:pt x="662" y="388"/>
                  </a:cubicBezTo>
                  <a:cubicBezTo>
                    <a:pt x="741" y="276"/>
                    <a:pt x="819" y="164"/>
                    <a:pt x="898" y="53"/>
                  </a:cubicBezTo>
                  <a:cubicBezTo>
                    <a:pt x="926" y="14"/>
                    <a:pt x="972" y="0"/>
                    <a:pt x="1015" y="17"/>
                  </a:cubicBezTo>
                  <a:cubicBezTo>
                    <a:pt x="1076" y="41"/>
                    <a:pt x="1096" y="112"/>
                    <a:pt x="1057" y="168"/>
                  </a:cubicBezTo>
                  <a:cubicBezTo>
                    <a:pt x="974" y="286"/>
                    <a:pt x="892" y="403"/>
                    <a:pt x="808" y="521"/>
                  </a:cubicBezTo>
                  <a:cubicBezTo>
                    <a:pt x="786" y="553"/>
                    <a:pt x="769" y="591"/>
                    <a:pt x="729" y="609"/>
                  </a:cubicBezTo>
                  <a:cubicBezTo>
                    <a:pt x="768" y="609"/>
                    <a:pt x="806" y="610"/>
                    <a:pt x="845" y="609"/>
                  </a:cubicBezTo>
                  <a:cubicBezTo>
                    <a:pt x="851" y="608"/>
                    <a:pt x="859" y="601"/>
                    <a:pt x="864" y="594"/>
                  </a:cubicBezTo>
                  <a:cubicBezTo>
                    <a:pt x="913" y="525"/>
                    <a:pt x="962" y="455"/>
                    <a:pt x="1011" y="385"/>
                  </a:cubicBezTo>
                  <a:cubicBezTo>
                    <a:pt x="1016" y="379"/>
                    <a:pt x="1021" y="373"/>
                    <a:pt x="1027" y="364"/>
                  </a:cubicBezTo>
                  <a:cubicBezTo>
                    <a:pt x="1033" y="372"/>
                    <a:pt x="1038" y="379"/>
                    <a:pt x="1043" y="385"/>
                  </a:cubicBezTo>
                  <a:cubicBezTo>
                    <a:pt x="1091" y="454"/>
                    <a:pt x="1140" y="522"/>
                    <a:pt x="1187" y="591"/>
                  </a:cubicBezTo>
                  <a:cubicBezTo>
                    <a:pt x="1197" y="605"/>
                    <a:pt x="1207" y="610"/>
                    <a:pt x="1223" y="610"/>
                  </a:cubicBezTo>
                  <a:cubicBezTo>
                    <a:pt x="1257" y="608"/>
                    <a:pt x="1291" y="609"/>
                    <a:pt x="1327" y="609"/>
                  </a:cubicBezTo>
                  <a:cubicBezTo>
                    <a:pt x="1265" y="571"/>
                    <a:pt x="1238" y="505"/>
                    <a:pt x="1197" y="451"/>
                  </a:cubicBezTo>
                  <a:cubicBezTo>
                    <a:pt x="1157" y="399"/>
                    <a:pt x="1120" y="343"/>
                    <a:pt x="1081" y="287"/>
                  </a:cubicBezTo>
                  <a:cubicBezTo>
                    <a:pt x="1095" y="267"/>
                    <a:pt x="1108" y="246"/>
                    <a:pt x="1123" y="227"/>
                  </a:cubicBezTo>
                  <a:cubicBezTo>
                    <a:pt x="1160" y="179"/>
                    <a:pt x="1173" y="125"/>
                    <a:pt x="1163" y="64"/>
                  </a:cubicBezTo>
                  <a:cubicBezTo>
                    <a:pt x="1244" y="178"/>
                    <a:pt x="1324" y="292"/>
                    <a:pt x="1404" y="406"/>
                  </a:cubicBezTo>
                  <a:cubicBezTo>
                    <a:pt x="1405" y="405"/>
                    <a:pt x="1407" y="405"/>
                    <a:pt x="1408" y="404"/>
                  </a:cubicBezTo>
                  <a:cubicBezTo>
                    <a:pt x="1405" y="398"/>
                    <a:pt x="1403" y="392"/>
                    <a:pt x="1400" y="385"/>
                  </a:cubicBezTo>
                  <a:cubicBezTo>
                    <a:pt x="1360" y="284"/>
                    <a:pt x="1319" y="183"/>
                    <a:pt x="1278" y="82"/>
                  </a:cubicBezTo>
                  <a:cubicBezTo>
                    <a:pt x="1266" y="53"/>
                    <a:pt x="1277" y="38"/>
                    <a:pt x="1308" y="42"/>
                  </a:cubicBezTo>
                  <a:cubicBezTo>
                    <a:pt x="1399" y="54"/>
                    <a:pt x="1477" y="138"/>
                    <a:pt x="1475" y="230"/>
                  </a:cubicBezTo>
                  <a:cubicBezTo>
                    <a:pt x="1474" y="305"/>
                    <a:pt x="1467" y="379"/>
                    <a:pt x="1462" y="454"/>
                  </a:cubicBezTo>
                  <a:cubicBezTo>
                    <a:pt x="1461" y="465"/>
                    <a:pt x="1460" y="476"/>
                    <a:pt x="1460" y="487"/>
                  </a:cubicBezTo>
                  <a:cubicBezTo>
                    <a:pt x="1460" y="539"/>
                    <a:pt x="1447" y="584"/>
                    <a:pt x="1394" y="609"/>
                  </a:cubicBezTo>
                  <a:cubicBezTo>
                    <a:pt x="1401" y="609"/>
                    <a:pt x="1408" y="609"/>
                    <a:pt x="1415" y="609"/>
                  </a:cubicBezTo>
                  <a:cubicBezTo>
                    <a:pt x="1605" y="609"/>
                    <a:pt x="1795" y="609"/>
                    <a:pt x="1985" y="609"/>
                  </a:cubicBezTo>
                  <a:cubicBezTo>
                    <a:pt x="2024" y="609"/>
                    <a:pt x="2049" y="634"/>
                    <a:pt x="2048" y="671"/>
                  </a:cubicBezTo>
                  <a:cubicBezTo>
                    <a:pt x="2047" y="699"/>
                    <a:pt x="2027" y="723"/>
                    <a:pt x="1998" y="726"/>
                  </a:cubicBezTo>
                  <a:cubicBezTo>
                    <a:pt x="1987" y="728"/>
                    <a:pt x="1977" y="728"/>
                    <a:pt x="1966" y="728"/>
                  </a:cubicBezTo>
                  <a:cubicBezTo>
                    <a:pt x="1955" y="728"/>
                    <a:pt x="1945" y="728"/>
                    <a:pt x="1931" y="728"/>
                  </a:cubicBezTo>
                  <a:cubicBezTo>
                    <a:pt x="1931" y="738"/>
                    <a:pt x="1931" y="746"/>
                    <a:pt x="1931" y="755"/>
                  </a:cubicBezTo>
                  <a:cubicBezTo>
                    <a:pt x="1931" y="1058"/>
                    <a:pt x="1931" y="1362"/>
                    <a:pt x="1931" y="1666"/>
                  </a:cubicBezTo>
                  <a:cubicBezTo>
                    <a:pt x="1931" y="1705"/>
                    <a:pt x="1915" y="1735"/>
                    <a:pt x="1880" y="1753"/>
                  </a:cubicBezTo>
                  <a:cubicBezTo>
                    <a:pt x="1848" y="1769"/>
                    <a:pt x="1816" y="1766"/>
                    <a:pt x="1786" y="1745"/>
                  </a:cubicBezTo>
                  <a:cubicBezTo>
                    <a:pt x="1759" y="1725"/>
                    <a:pt x="1748" y="1698"/>
                    <a:pt x="1748" y="1665"/>
                  </a:cubicBezTo>
                  <a:cubicBezTo>
                    <a:pt x="1749" y="1502"/>
                    <a:pt x="1748" y="1338"/>
                    <a:pt x="1748" y="1175"/>
                  </a:cubicBezTo>
                  <a:cubicBezTo>
                    <a:pt x="1748" y="1035"/>
                    <a:pt x="1748" y="895"/>
                    <a:pt x="1748" y="755"/>
                  </a:cubicBezTo>
                  <a:cubicBezTo>
                    <a:pt x="1748" y="747"/>
                    <a:pt x="1748" y="739"/>
                    <a:pt x="1748" y="730"/>
                  </a:cubicBezTo>
                  <a:cubicBezTo>
                    <a:pt x="1267" y="730"/>
                    <a:pt x="787" y="730"/>
                    <a:pt x="305" y="730"/>
                  </a:cubicBezTo>
                  <a:cubicBezTo>
                    <a:pt x="305" y="739"/>
                    <a:pt x="305" y="747"/>
                    <a:pt x="305" y="756"/>
                  </a:cubicBezTo>
                  <a:cubicBezTo>
                    <a:pt x="305" y="1055"/>
                    <a:pt x="304" y="1354"/>
                    <a:pt x="305" y="1654"/>
                  </a:cubicBezTo>
                  <a:cubicBezTo>
                    <a:pt x="305" y="1686"/>
                    <a:pt x="300" y="1716"/>
                    <a:pt x="274" y="1739"/>
                  </a:cubicBezTo>
                  <a:cubicBezTo>
                    <a:pt x="247" y="1763"/>
                    <a:pt x="216" y="1768"/>
                    <a:pt x="183" y="1757"/>
                  </a:cubicBezTo>
                  <a:cubicBezTo>
                    <a:pt x="149" y="1745"/>
                    <a:pt x="129" y="1721"/>
                    <a:pt x="124" y="1685"/>
                  </a:cubicBezTo>
                  <a:cubicBezTo>
                    <a:pt x="122" y="1676"/>
                    <a:pt x="122" y="1666"/>
                    <a:pt x="122" y="1656"/>
                  </a:cubicBezTo>
                  <a:cubicBezTo>
                    <a:pt x="122" y="1356"/>
                    <a:pt x="122" y="1057"/>
                    <a:pt x="122" y="758"/>
                  </a:cubicBezTo>
                  <a:cubicBezTo>
                    <a:pt x="122" y="749"/>
                    <a:pt x="122" y="739"/>
                    <a:pt x="122" y="729"/>
                  </a:cubicBezTo>
                  <a:cubicBezTo>
                    <a:pt x="76" y="724"/>
                    <a:pt x="24" y="742"/>
                    <a:pt x="0" y="686"/>
                  </a:cubicBezTo>
                  <a:cubicBezTo>
                    <a:pt x="0" y="674"/>
                    <a:pt x="0" y="662"/>
                    <a:pt x="0" y="6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3" name="Freeform 15"/>
            <p:cNvSpPr>
              <a:spLocks/>
            </p:cNvSpPr>
            <p:nvPr/>
          </p:nvSpPr>
          <p:spPr bwMode="auto">
            <a:xfrm>
              <a:off x="4867275" y="6381750"/>
              <a:ext cx="0" cy="3175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0 w 2"/>
                <a:gd name="T5" fmla="*/ 0 h 9"/>
                <a:gd name="T6" fmla="*/ 2 w 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6"/>
                    <a:pt x="0" y="3"/>
                    <a:pt x="0" y="0"/>
                  </a:cubicBezTo>
                  <a:cubicBezTo>
                    <a:pt x="0" y="3"/>
                    <a:pt x="1" y="6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Freeform 16"/>
            <p:cNvSpPr>
              <a:spLocks/>
            </p:cNvSpPr>
            <p:nvPr/>
          </p:nvSpPr>
          <p:spPr bwMode="auto">
            <a:xfrm>
              <a:off x="4865688" y="6286500"/>
              <a:ext cx="153988" cy="155575"/>
            </a:xfrm>
            <a:custGeom>
              <a:avLst/>
              <a:gdLst>
                <a:gd name="T0" fmla="*/ 203 w 406"/>
                <a:gd name="T1" fmla="*/ 0 h 406"/>
                <a:gd name="T2" fmla="*/ 0 w 406"/>
                <a:gd name="T3" fmla="*/ 203 h 406"/>
                <a:gd name="T4" fmla="*/ 5 w 406"/>
                <a:gd name="T5" fmla="*/ 248 h 406"/>
                <a:gd name="T6" fmla="*/ 7 w 406"/>
                <a:gd name="T7" fmla="*/ 257 h 406"/>
                <a:gd name="T8" fmla="*/ 203 w 406"/>
                <a:gd name="T9" fmla="*/ 406 h 406"/>
                <a:gd name="T10" fmla="*/ 406 w 406"/>
                <a:gd name="T11" fmla="*/ 203 h 406"/>
                <a:gd name="T12" fmla="*/ 203 w 406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6" h="406"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cubicBezTo>
                    <a:pt x="0" y="219"/>
                    <a:pt x="1" y="234"/>
                    <a:pt x="5" y="248"/>
                  </a:cubicBezTo>
                  <a:cubicBezTo>
                    <a:pt x="5" y="251"/>
                    <a:pt x="6" y="254"/>
                    <a:pt x="7" y="257"/>
                  </a:cubicBezTo>
                  <a:cubicBezTo>
                    <a:pt x="31" y="343"/>
                    <a:pt x="109" y="406"/>
                    <a:pt x="203" y="406"/>
                  </a:cubicBezTo>
                  <a:cubicBezTo>
                    <a:pt x="315" y="406"/>
                    <a:pt x="406" y="315"/>
                    <a:pt x="406" y="203"/>
                  </a:cubicBezTo>
                  <a:cubicBezTo>
                    <a:pt x="406" y="91"/>
                    <a:pt x="315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3" name="그림 2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r="13801"/>
          <a:stretch/>
        </p:blipFill>
        <p:spPr>
          <a:xfrm>
            <a:off x="3884512" y="1384623"/>
            <a:ext cx="1767600" cy="1767600"/>
          </a:xfrm>
          <a:prstGeom prst="ellipse">
            <a:avLst/>
          </a:prstGeom>
        </p:spPr>
      </p:pic>
      <p:pic>
        <p:nvPicPr>
          <p:cNvPr id="175" name="그림 1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5676" b="18537"/>
          <a:stretch/>
        </p:blipFill>
        <p:spPr>
          <a:xfrm>
            <a:off x="6538985" y="1384459"/>
            <a:ext cx="1767600" cy="1767129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  <p:pic>
        <p:nvPicPr>
          <p:cNvPr id="67" name="그림 66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8" r="-2"/>
          <a:stretch/>
        </p:blipFill>
        <p:spPr>
          <a:xfrm>
            <a:off x="9194769" y="1383988"/>
            <a:ext cx="1767600" cy="1767600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1831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그룹 119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121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6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7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8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77" name="직사각형 76"/>
          <p:cNvSpPr/>
          <p:nvPr/>
        </p:nvSpPr>
        <p:spPr>
          <a:xfrm>
            <a:off x="951163" y="5023488"/>
            <a:ext cx="2611187" cy="510221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82" name="직사각형 81"/>
          <p:cNvSpPr/>
          <p:nvPr/>
        </p:nvSpPr>
        <p:spPr>
          <a:xfrm>
            <a:off x="951162" y="5575938"/>
            <a:ext cx="10545438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0" y="1866224"/>
            <a:ext cx="12192000" cy="2211861"/>
            <a:chOff x="0" y="1866224"/>
            <a:chExt cx="12192000" cy="2211861"/>
          </a:xfrm>
        </p:grpSpPr>
        <p:sp>
          <p:nvSpPr>
            <p:cNvPr id="73" name="오각형 72"/>
            <p:cNvSpPr/>
            <p:nvPr/>
          </p:nvSpPr>
          <p:spPr>
            <a:xfrm>
              <a:off x="2929968" y="1866224"/>
              <a:ext cx="4219575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74" name="오각형 73"/>
            <p:cNvSpPr/>
            <p:nvPr/>
          </p:nvSpPr>
          <p:spPr>
            <a:xfrm>
              <a:off x="0" y="1866224"/>
              <a:ext cx="5229225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75" name="갈매기형 수장 74"/>
            <p:cNvSpPr/>
            <p:nvPr/>
          </p:nvSpPr>
          <p:spPr>
            <a:xfrm>
              <a:off x="6736419" y="1866224"/>
              <a:ext cx="4061684" cy="2211861"/>
            </a:xfrm>
            <a:prstGeom prst="chevron">
              <a:avLst>
                <a:gd name="adj" fmla="val 23269"/>
              </a:avLst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8812491" y="1866224"/>
              <a:ext cx="3379509" cy="2211861"/>
            </a:xfrm>
            <a:prstGeom prst="rect">
              <a:avLst/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5" name="타원 24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48481" y="388054"/>
            <a:ext cx="371576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성적 학대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4724400" y="742197"/>
            <a:ext cx="7245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직사각형 77"/>
          <p:cNvSpPr/>
          <p:nvPr/>
        </p:nvSpPr>
        <p:spPr>
          <a:xfrm>
            <a:off x="1505430" y="1005025"/>
            <a:ext cx="954107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같은 동네에 사는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 집에 혼자 있을 때 찾아가 옷을 벗으라고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강요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함</a:t>
            </a:r>
            <a:b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씨가 반복해서 ‘싫다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 하며 거부했음에도 강요하여 스스로 옷을 벗게 한 후 가슴과 허벅지를 만지며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씨를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추행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함</a:t>
            </a:r>
          </a:p>
        </p:txBody>
      </p:sp>
      <p:grpSp>
        <p:nvGrpSpPr>
          <p:cNvPr id="79" name="그룹 78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80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1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80" name="그룹 179"/>
          <p:cNvGrpSpPr/>
          <p:nvPr/>
        </p:nvGrpSpPr>
        <p:grpSpPr>
          <a:xfrm>
            <a:off x="8003123" y="2688890"/>
            <a:ext cx="910040" cy="1129429"/>
            <a:chOff x="6639605" y="2662332"/>
            <a:chExt cx="1211263" cy="1503269"/>
          </a:xfrm>
        </p:grpSpPr>
        <p:sp>
          <p:nvSpPr>
            <p:cNvPr id="153" name="Oval 37"/>
            <p:cNvSpPr>
              <a:spLocks noChangeArrowheads="1"/>
            </p:cNvSpPr>
            <p:nvPr/>
          </p:nvSpPr>
          <p:spPr bwMode="auto">
            <a:xfrm>
              <a:off x="7365187" y="2662332"/>
              <a:ext cx="336361" cy="336361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4" name="Freeform 38"/>
            <p:cNvSpPr>
              <a:spLocks/>
            </p:cNvSpPr>
            <p:nvPr/>
          </p:nvSpPr>
          <p:spPr bwMode="auto">
            <a:xfrm>
              <a:off x="6639605" y="3433763"/>
              <a:ext cx="423863" cy="731838"/>
            </a:xfrm>
            <a:custGeom>
              <a:avLst/>
              <a:gdLst>
                <a:gd name="T0" fmla="*/ 61 w 146"/>
                <a:gd name="T1" fmla="*/ 0 h 252"/>
                <a:gd name="T2" fmla="*/ 139 w 146"/>
                <a:gd name="T3" fmla="*/ 64 h 252"/>
                <a:gd name="T4" fmla="*/ 144 w 146"/>
                <a:gd name="T5" fmla="*/ 96 h 252"/>
                <a:gd name="T6" fmla="*/ 134 w 146"/>
                <a:gd name="T7" fmla="*/ 131 h 252"/>
                <a:gd name="T8" fmla="*/ 65 w 146"/>
                <a:gd name="T9" fmla="*/ 232 h 252"/>
                <a:gd name="T10" fmla="*/ 28 w 146"/>
                <a:gd name="T11" fmla="*/ 234 h 252"/>
                <a:gd name="T12" fmla="*/ 15 w 146"/>
                <a:gd name="T13" fmla="*/ 190 h 252"/>
                <a:gd name="T14" fmla="*/ 56 w 146"/>
                <a:gd name="T15" fmla="*/ 129 h 252"/>
                <a:gd name="T16" fmla="*/ 71 w 146"/>
                <a:gd name="T17" fmla="*/ 108 h 252"/>
                <a:gd name="T18" fmla="*/ 74 w 146"/>
                <a:gd name="T19" fmla="*/ 71 h 252"/>
                <a:gd name="T20" fmla="*/ 61 w 146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252">
                  <a:moveTo>
                    <a:pt x="61" y="0"/>
                  </a:moveTo>
                  <a:cubicBezTo>
                    <a:pt x="139" y="64"/>
                    <a:pt x="139" y="64"/>
                    <a:pt x="139" y="64"/>
                  </a:cubicBezTo>
                  <a:cubicBezTo>
                    <a:pt x="144" y="96"/>
                    <a:pt x="144" y="96"/>
                    <a:pt x="144" y="96"/>
                  </a:cubicBezTo>
                  <a:cubicBezTo>
                    <a:pt x="144" y="96"/>
                    <a:pt x="146" y="114"/>
                    <a:pt x="134" y="131"/>
                  </a:cubicBezTo>
                  <a:cubicBezTo>
                    <a:pt x="123" y="147"/>
                    <a:pt x="65" y="232"/>
                    <a:pt x="65" y="232"/>
                  </a:cubicBezTo>
                  <a:cubicBezTo>
                    <a:pt x="65" y="232"/>
                    <a:pt x="50" y="252"/>
                    <a:pt x="28" y="234"/>
                  </a:cubicBezTo>
                  <a:cubicBezTo>
                    <a:pt x="28" y="234"/>
                    <a:pt x="0" y="212"/>
                    <a:pt x="15" y="190"/>
                  </a:cubicBezTo>
                  <a:cubicBezTo>
                    <a:pt x="31" y="167"/>
                    <a:pt x="56" y="129"/>
                    <a:pt x="56" y="129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71" y="108"/>
                    <a:pt x="80" y="93"/>
                    <a:pt x="74" y="71"/>
                  </a:cubicBezTo>
                  <a:cubicBezTo>
                    <a:pt x="68" y="49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5" name="Freeform 39"/>
            <p:cNvSpPr>
              <a:spLocks/>
            </p:cNvSpPr>
            <p:nvPr/>
          </p:nvSpPr>
          <p:spPr bwMode="auto">
            <a:xfrm>
              <a:off x="6642780" y="2843213"/>
              <a:ext cx="1208088" cy="1308100"/>
            </a:xfrm>
            <a:custGeom>
              <a:avLst/>
              <a:gdLst>
                <a:gd name="T0" fmla="*/ 222 w 416"/>
                <a:gd name="T1" fmla="*/ 411 h 450"/>
                <a:gd name="T2" fmla="*/ 254 w 416"/>
                <a:gd name="T3" fmla="*/ 448 h 450"/>
                <a:gd name="T4" fmla="*/ 282 w 416"/>
                <a:gd name="T5" fmla="*/ 435 h 450"/>
                <a:gd name="T6" fmla="*/ 282 w 416"/>
                <a:gd name="T7" fmla="*/ 393 h 450"/>
                <a:gd name="T8" fmla="*/ 245 w 416"/>
                <a:gd name="T9" fmla="*/ 281 h 450"/>
                <a:gd name="T10" fmla="*/ 216 w 416"/>
                <a:gd name="T11" fmla="*/ 239 h 450"/>
                <a:gd name="T12" fmla="*/ 116 w 416"/>
                <a:gd name="T13" fmla="*/ 154 h 450"/>
                <a:gd name="T14" fmla="*/ 171 w 416"/>
                <a:gd name="T15" fmla="*/ 119 h 450"/>
                <a:gd name="T16" fmla="*/ 180 w 416"/>
                <a:gd name="T17" fmla="*/ 114 h 450"/>
                <a:gd name="T18" fmla="*/ 189 w 416"/>
                <a:gd name="T19" fmla="*/ 118 h 450"/>
                <a:gd name="T20" fmla="*/ 195 w 416"/>
                <a:gd name="T21" fmla="*/ 157 h 450"/>
                <a:gd name="T22" fmla="*/ 196 w 416"/>
                <a:gd name="T23" fmla="*/ 166 h 450"/>
                <a:gd name="T24" fmla="*/ 218 w 416"/>
                <a:gd name="T25" fmla="*/ 190 h 450"/>
                <a:gd name="T26" fmla="*/ 278 w 416"/>
                <a:gd name="T27" fmla="*/ 239 h 450"/>
                <a:gd name="T28" fmla="*/ 292 w 416"/>
                <a:gd name="T29" fmla="*/ 251 h 450"/>
                <a:gd name="T30" fmla="*/ 318 w 416"/>
                <a:gd name="T31" fmla="*/ 254 h 450"/>
                <a:gd name="T32" fmla="*/ 324 w 416"/>
                <a:gd name="T33" fmla="*/ 223 h 450"/>
                <a:gd name="T34" fmla="*/ 248 w 416"/>
                <a:gd name="T35" fmla="*/ 158 h 450"/>
                <a:gd name="T36" fmla="*/ 238 w 416"/>
                <a:gd name="T37" fmla="*/ 150 h 450"/>
                <a:gd name="T38" fmla="*/ 233 w 416"/>
                <a:gd name="T39" fmla="*/ 128 h 450"/>
                <a:gd name="T40" fmla="*/ 230 w 416"/>
                <a:gd name="T41" fmla="*/ 96 h 450"/>
                <a:gd name="T42" fmla="*/ 246 w 416"/>
                <a:gd name="T43" fmla="*/ 90 h 450"/>
                <a:gd name="T44" fmla="*/ 289 w 416"/>
                <a:gd name="T45" fmla="*/ 127 h 450"/>
                <a:gd name="T46" fmla="*/ 341 w 416"/>
                <a:gd name="T47" fmla="*/ 169 h 450"/>
                <a:gd name="T48" fmla="*/ 364 w 416"/>
                <a:gd name="T49" fmla="*/ 187 h 450"/>
                <a:gd name="T50" fmla="*/ 400 w 416"/>
                <a:gd name="T51" fmla="*/ 200 h 450"/>
                <a:gd name="T52" fmla="*/ 399 w 416"/>
                <a:gd name="T53" fmla="*/ 161 h 450"/>
                <a:gd name="T54" fmla="*/ 270 w 416"/>
                <a:gd name="T55" fmla="*/ 59 h 450"/>
                <a:gd name="T56" fmla="*/ 227 w 416"/>
                <a:gd name="T57" fmla="*/ 22 h 450"/>
                <a:gd name="T58" fmla="*/ 170 w 416"/>
                <a:gd name="T59" fmla="*/ 12 h 450"/>
                <a:gd name="T60" fmla="*/ 28 w 416"/>
                <a:gd name="T61" fmla="*/ 155 h 450"/>
                <a:gd name="T62" fmla="*/ 78 w 416"/>
                <a:gd name="T63" fmla="*/ 207 h 450"/>
                <a:gd name="T64" fmla="*/ 160 w 416"/>
                <a:gd name="T65" fmla="*/ 274 h 450"/>
                <a:gd name="T66" fmla="*/ 189 w 416"/>
                <a:gd name="T67" fmla="*/ 309 h 450"/>
                <a:gd name="T68" fmla="*/ 222 w 416"/>
                <a:gd name="T69" fmla="*/ 41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6" h="450">
                  <a:moveTo>
                    <a:pt x="222" y="411"/>
                  </a:moveTo>
                  <a:cubicBezTo>
                    <a:pt x="222" y="411"/>
                    <a:pt x="235" y="449"/>
                    <a:pt x="254" y="448"/>
                  </a:cubicBezTo>
                  <a:cubicBezTo>
                    <a:pt x="254" y="448"/>
                    <a:pt x="272" y="450"/>
                    <a:pt x="282" y="435"/>
                  </a:cubicBezTo>
                  <a:cubicBezTo>
                    <a:pt x="291" y="419"/>
                    <a:pt x="287" y="405"/>
                    <a:pt x="282" y="393"/>
                  </a:cubicBezTo>
                  <a:cubicBezTo>
                    <a:pt x="276" y="380"/>
                    <a:pt x="245" y="281"/>
                    <a:pt x="245" y="281"/>
                  </a:cubicBezTo>
                  <a:cubicBezTo>
                    <a:pt x="245" y="281"/>
                    <a:pt x="237" y="255"/>
                    <a:pt x="216" y="239"/>
                  </a:cubicBezTo>
                  <a:cubicBezTo>
                    <a:pt x="196" y="222"/>
                    <a:pt x="116" y="154"/>
                    <a:pt x="116" y="154"/>
                  </a:cubicBezTo>
                  <a:cubicBezTo>
                    <a:pt x="171" y="119"/>
                    <a:pt x="171" y="119"/>
                    <a:pt x="171" y="119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80" y="114"/>
                    <a:pt x="188" y="108"/>
                    <a:pt x="189" y="118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6" y="166"/>
                    <a:pt x="196" y="166"/>
                    <a:pt x="196" y="166"/>
                  </a:cubicBezTo>
                  <a:cubicBezTo>
                    <a:pt x="196" y="166"/>
                    <a:pt x="199" y="175"/>
                    <a:pt x="218" y="190"/>
                  </a:cubicBezTo>
                  <a:cubicBezTo>
                    <a:pt x="278" y="239"/>
                    <a:pt x="278" y="239"/>
                    <a:pt x="278" y="239"/>
                  </a:cubicBezTo>
                  <a:cubicBezTo>
                    <a:pt x="292" y="251"/>
                    <a:pt x="292" y="251"/>
                    <a:pt x="292" y="251"/>
                  </a:cubicBezTo>
                  <a:cubicBezTo>
                    <a:pt x="292" y="251"/>
                    <a:pt x="306" y="262"/>
                    <a:pt x="318" y="254"/>
                  </a:cubicBezTo>
                  <a:cubicBezTo>
                    <a:pt x="330" y="246"/>
                    <a:pt x="330" y="232"/>
                    <a:pt x="324" y="223"/>
                  </a:cubicBezTo>
                  <a:cubicBezTo>
                    <a:pt x="318" y="215"/>
                    <a:pt x="248" y="158"/>
                    <a:pt x="248" y="158"/>
                  </a:cubicBezTo>
                  <a:cubicBezTo>
                    <a:pt x="238" y="150"/>
                    <a:pt x="238" y="150"/>
                    <a:pt x="238" y="150"/>
                  </a:cubicBezTo>
                  <a:cubicBezTo>
                    <a:pt x="238" y="150"/>
                    <a:pt x="235" y="151"/>
                    <a:pt x="233" y="128"/>
                  </a:cubicBezTo>
                  <a:cubicBezTo>
                    <a:pt x="230" y="96"/>
                    <a:pt x="230" y="96"/>
                    <a:pt x="230" y="96"/>
                  </a:cubicBezTo>
                  <a:cubicBezTo>
                    <a:pt x="230" y="96"/>
                    <a:pt x="227" y="76"/>
                    <a:pt x="246" y="90"/>
                  </a:cubicBezTo>
                  <a:cubicBezTo>
                    <a:pt x="265" y="104"/>
                    <a:pt x="289" y="127"/>
                    <a:pt x="289" y="127"/>
                  </a:cubicBezTo>
                  <a:cubicBezTo>
                    <a:pt x="341" y="169"/>
                    <a:pt x="341" y="169"/>
                    <a:pt x="341" y="169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64" y="187"/>
                    <a:pt x="384" y="207"/>
                    <a:pt x="400" y="200"/>
                  </a:cubicBezTo>
                  <a:cubicBezTo>
                    <a:pt x="416" y="192"/>
                    <a:pt x="412" y="170"/>
                    <a:pt x="399" y="161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27" y="22"/>
                    <a:pt x="227" y="22"/>
                    <a:pt x="227" y="22"/>
                  </a:cubicBezTo>
                  <a:cubicBezTo>
                    <a:pt x="227" y="22"/>
                    <a:pt x="201" y="0"/>
                    <a:pt x="170" y="12"/>
                  </a:cubicBezTo>
                  <a:cubicBezTo>
                    <a:pt x="140" y="25"/>
                    <a:pt x="0" y="95"/>
                    <a:pt x="28" y="155"/>
                  </a:cubicBezTo>
                  <a:cubicBezTo>
                    <a:pt x="29" y="157"/>
                    <a:pt x="34" y="169"/>
                    <a:pt x="78" y="207"/>
                  </a:cubicBezTo>
                  <a:cubicBezTo>
                    <a:pt x="122" y="245"/>
                    <a:pt x="160" y="274"/>
                    <a:pt x="160" y="274"/>
                  </a:cubicBezTo>
                  <a:cubicBezTo>
                    <a:pt x="160" y="274"/>
                    <a:pt x="183" y="290"/>
                    <a:pt x="189" y="309"/>
                  </a:cubicBezTo>
                  <a:cubicBezTo>
                    <a:pt x="194" y="329"/>
                    <a:pt x="222" y="411"/>
                    <a:pt x="222" y="411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79" name="그룹 178"/>
          <p:cNvGrpSpPr/>
          <p:nvPr/>
        </p:nvGrpSpPr>
        <p:grpSpPr>
          <a:xfrm>
            <a:off x="8258363" y="3013364"/>
            <a:ext cx="1238741" cy="833579"/>
            <a:chOff x="6979330" y="3094207"/>
            <a:chExt cx="1648764" cy="1109493"/>
          </a:xfrm>
        </p:grpSpPr>
        <p:sp>
          <p:nvSpPr>
            <p:cNvPr id="156" name="Freeform 40"/>
            <p:cNvSpPr>
              <a:spLocks/>
            </p:cNvSpPr>
            <p:nvPr/>
          </p:nvSpPr>
          <p:spPr bwMode="auto">
            <a:xfrm>
              <a:off x="6979330" y="3948113"/>
              <a:ext cx="296863" cy="247650"/>
            </a:xfrm>
            <a:custGeom>
              <a:avLst/>
              <a:gdLst>
                <a:gd name="T0" fmla="*/ 84 w 102"/>
                <a:gd name="T1" fmla="*/ 0 h 85"/>
                <a:gd name="T2" fmla="*/ 102 w 102"/>
                <a:gd name="T3" fmla="*/ 50 h 85"/>
                <a:gd name="T4" fmla="*/ 41 w 102"/>
                <a:gd name="T5" fmla="*/ 75 h 85"/>
                <a:gd name="T6" fmla="*/ 9 w 102"/>
                <a:gd name="T7" fmla="*/ 63 h 85"/>
                <a:gd name="T8" fmla="*/ 28 w 102"/>
                <a:gd name="T9" fmla="*/ 22 h 85"/>
                <a:gd name="T10" fmla="*/ 84 w 102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85">
                  <a:moveTo>
                    <a:pt x="84" y="0"/>
                  </a:moveTo>
                  <a:cubicBezTo>
                    <a:pt x="102" y="50"/>
                    <a:pt x="102" y="50"/>
                    <a:pt x="102" y="50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5"/>
                    <a:pt x="18" y="85"/>
                    <a:pt x="9" y="63"/>
                  </a:cubicBezTo>
                  <a:cubicBezTo>
                    <a:pt x="0" y="40"/>
                    <a:pt x="10" y="30"/>
                    <a:pt x="28" y="22"/>
                  </a:cubicBezTo>
                  <a:cubicBezTo>
                    <a:pt x="46" y="15"/>
                    <a:pt x="84" y="0"/>
                    <a:pt x="84" y="0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57" name="Freeform 41"/>
            <p:cNvSpPr>
              <a:spLocks noEditPoints="1"/>
            </p:cNvSpPr>
            <p:nvPr/>
          </p:nvSpPr>
          <p:spPr bwMode="auto">
            <a:xfrm>
              <a:off x="7403193" y="3619500"/>
              <a:ext cx="338138" cy="407988"/>
            </a:xfrm>
            <a:custGeom>
              <a:avLst/>
              <a:gdLst>
                <a:gd name="T0" fmla="*/ 97 w 116"/>
                <a:gd name="T1" fmla="*/ 7 h 140"/>
                <a:gd name="T2" fmla="*/ 62 w 116"/>
                <a:gd name="T3" fmla="*/ 11 h 140"/>
                <a:gd name="T4" fmla="*/ 0 w 116"/>
                <a:gd name="T5" fmla="*/ 39 h 140"/>
                <a:gd name="T6" fmla="*/ 35 w 116"/>
                <a:gd name="T7" fmla="*/ 135 h 140"/>
                <a:gd name="T8" fmla="*/ 50 w 116"/>
                <a:gd name="T9" fmla="*/ 129 h 140"/>
                <a:gd name="T10" fmla="*/ 69 w 116"/>
                <a:gd name="T11" fmla="*/ 131 h 140"/>
                <a:gd name="T12" fmla="*/ 88 w 116"/>
                <a:gd name="T13" fmla="*/ 140 h 140"/>
                <a:gd name="T14" fmla="*/ 116 w 116"/>
                <a:gd name="T15" fmla="*/ 27 h 140"/>
                <a:gd name="T16" fmla="*/ 97 w 116"/>
                <a:gd name="T17" fmla="*/ 7 h 140"/>
                <a:gd name="T18" fmla="*/ 87 w 116"/>
                <a:gd name="T19" fmla="*/ 85 h 140"/>
                <a:gd name="T20" fmla="*/ 57 w 116"/>
                <a:gd name="T21" fmla="*/ 77 h 140"/>
                <a:gd name="T22" fmla="*/ 57 w 116"/>
                <a:gd name="T23" fmla="*/ 70 h 140"/>
                <a:gd name="T24" fmla="*/ 78 w 116"/>
                <a:gd name="T25" fmla="*/ 67 h 140"/>
                <a:gd name="T26" fmla="*/ 88 w 116"/>
                <a:gd name="T27" fmla="*/ 79 h 140"/>
                <a:gd name="T28" fmla="*/ 87 w 116"/>
                <a:gd name="T29" fmla="*/ 8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40">
                  <a:moveTo>
                    <a:pt x="97" y="7"/>
                  </a:moveTo>
                  <a:cubicBezTo>
                    <a:pt x="97" y="7"/>
                    <a:pt x="87" y="0"/>
                    <a:pt x="62" y="11"/>
                  </a:cubicBezTo>
                  <a:cubicBezTo>
                    <a:pt x="38" y="23"/>
                    <a:pt x="0" y="39"/>
                    <a:pt x="0" y="39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9" y="123"/>
                    <a:pt x="69" y="131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8" y="140"/>
                    <a:pt x="90" y="42"/>
                    <a:pt x="116" y="27"/>
                  </a:cubicBezTo>
                  <a:lnTo>
                    <a:pt x="97" y="7"/>
                  </a:lnTo>
                  <a:close/>
                  <a:moveTo>
                    <a:pt x="87" y="85"/>
                  </a:moveTo>
                  <a:cubicBezTo>
                    <a:pt x="87" y="85"/>
                    <a:pt x="64" y="71"/>
                    <a:pt x="57" y="77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70" y="59"/>
                    <a:pt x="78" y="67"/>
                  </a:cubicBezTo>
                  <a:cubicBezTo>
                    <a:pt x="85" y="74"/>
                    <a:pt x="88" y="79"/>
                    <a:pt x="88" y="79"/>
                  </a:cubicBezTo>
                  <a:lnTo>
                    <a:pt x="87" y="85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58" name="Oval 42"/>
            <p:cNvSpPr>
              <a:spLocks noChangeArrowheads="1"/>
            </p:cNvSpPr>
            <p:nvPr/>
          </p:nvSpPr>
          <p:spPr bwMode="auto">
            <a:xfrm>
              <a:off x="8100106" y="3290888"/>
              <a:ext cx="303212" cy="303212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59" name="Freeform 43"/>
            <p:cNvSpPr>
              <a:spLocks/>
            </p:cNvSpPr>
            <p:nvPr/>
          </p:nvSpPr>
          <p:spPr bwMode="auto">
            <a:xfrm>
              <a:off x="7804830" y="3154363"/>
              <a:ext cx="290513" cy="404813"/>
            </a:xfrm>
            <a:custGeom>
              <a:avLst/>
              <a:gdLst>
                <a:gd name="T0" fmla="*/ 91 w 100"/>
                <a:gd name="T1" fmla="*/ 84 h 139"/>
                <a:gd name="T2" fmla="*/ 100 w 100"/>
                <a:gd name="T3" fmla="*/ 135 h 139"/>
                <a:gd name="T4" fmla="*/ 48 w 100"/>
                <a:gd name="T5" fmla="*/ 89 h 139"/>
                <a:gd name="T6" fmla="*/ 11 w 100"/>
                <a:gd name="T7" fmla="*/ 37 h 139"/>
                <a:gd name="T8" fmla="*/ 14 w 100"/>
                <a:gd name="T9" fmla="*/ 8 h 139"/>
                <a:gd name="T10" fmla="*/ 42 w 100"/>
                <a:gd name="T11" fmla="*/ 20 h 139"/>
                <a:gd name="T12" fmla="*/ 91 w 100"/>
                <a:gd name="T13" fmla="*/ 8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39">
                  <a:moveTo>
                    <a:pt x="91" y="84"/>
                  </a:moveTo>
                  <a:cubicBezTo>
                    <a:pt x="91" y="84"/>
                    <a:pt x="89" y="122"/>
                    <a:pt x="100" y="135"/>
                  </a:cubicBezTo>
                  <a:cubicBezTo>
                    <a:pt x="100" y="135"/>
                    <a:pt x="85" y="139"/>
                    <a:pt x="48" y="89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0" y="17"/>
                    <a:pt x="14" y="8"/>
                  </a:cubicBezTo>
                  <a:cubicBezTo>
                    <a:pt x="29" y="0"/>
                    <a:pt x="36" y="13"/>
                    <a:pt x="42" y="20"/>
                  </a:cubicBezTo>
                  <a:cubicBezTo>
                    <a:pt x="47" y="28"/>
                    <a:pt x="91" y="84"/>
                    <a:pt x="91" y="8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60" name="Freeform 44"/>
            <p:cNvSpPr>
              <a:spLocks/>
            </p:cNvSpPr>
            <p:nvPr/>
          </p:nvSpPr>
          <p:spPr bwMode="auto">
            <a:xfrm>
              <a:off x="7673068" y="3465513"/>
              <a:ext cx="587375" cy="273050"/>
            </a:xfrm>
            <a:custGeom>
              <a:avLst/>
              <a:gdLst>
                <a:gd name="T0" fmla="*/ 187 w 202"/>
                <a:gd name="T1" fmla="*/ 63 h 94"/>
                <a:gd name="T2" fmla="*/ 185 w 202"/>
                <a:gd name="T3" fmla="*/ 63 h 94"/>
                <a:gd name="T4" fmla="*/ 182 w 202"/>
                <a:gd name="T5" fmla="*/ 63 h 94"/>
                <a:gd name="T6" fmla="*/ 181 w 202"/>
                <a:gd name="T7" fmla="*/ 63 h 94"/>
                <a:gd name="T8" fmla="*/ 181 w 202"/>
                <a:gd name="T9" fmla="*/ 63 h 94"/>
                <a:gd name="T10" fmla="*/ 180 w 202"/>
                <a:gd name="T11" fmla="*/ 63 h 94"/>
                <a:gd name="T12" fmla="*/ 174 w 202"/>
                <a:gd name="T13" fmla="*/ 63 h 94"/>
                <a:gd name="T14" fmla="*/ 94 w 202"/>
                <a:gd name="T15" fmla="*/ 64 h 94"/>
                <a:gd name="T16" fmla="*/ 79 w 202"/>
                <a:gd name="T17" fmla="*/ 58 h 94"/>
                <a:gd name="T18" fmla="*/ 30 w 202"/>
                <a:gd name="T19" fmla="*/ 8 h 94"/>
                <a:gd name="T20" fmla="*/ 25 w 202"/>
                <a:gd name="T21" fmla="*/ 4 h 94"/>
                <a:gd name="T22" fmla="*/ 15 w 202"/>
                <a:gd name="T23" fmla="*/ 0 h 94"/>
                <a:gd name="T24" fmla="*/ 0 w 202"/>
                <a:gd name="T25" fmla="*/ 17 h 94"/>
                <a:gd name="T26" fmla="*/ 5 w 202"/>
                <a:gd name="T27" fmla="*/ 28 h 94"/>
                <a:gd name="T28" fmla="*/ 11 w 202"/>
                <a:gd name="T29" fmla="*/ 35 h 94"/>
                <a:gd name="T30" fmla="*/ 60 w 202"/>
                <a:gd name="T31" fmla="*/ 83 h 94"/>
                <a:gd name="T32" fmla="*/ 79 w 202"/>
                <a:gd name="T33" fmla="*/ 94 h 94"/>
                <a:gd name="T34" fmla="*/ 181 w 202"/>
                <a:gd name="T35" fmla="*/ 94 h 94"/>
                <a:gd name="T36" fmla="*/ 181 w 202"/>
                <a:gd name="T37" fmla="*/ 94 h 94"/>
                <a:gd name="T38" fmla="*/ 181 w 202"/>
                <a:gd name="T39" fmla="*/ 94 h 94"/>
                <a:gd name="T40" fmla="*/ 182 w 202"/>
                <a:gd name="T41" fmla="*/ 94 h 94"/>
                <a:gd name="T42" fmla="*/ 182 w 202"/>
                <a:gd name="T43" fmla="*/ 93 h 94"/>
                <a:gd name="T44" fmla="*/ 182 w 202"/>
                <a:gd name="T45" fmla="*/ 94 h 94"/>
                <a:gd name="T46" fmla="*/ 185 w 202"/>
                <a:gd name="T47" fmla="*/ 93 h 94"/>
                <a:gd name="T48" fmla="*/ 187 w 202"/>
                <a:gd name="T49" fmla="*/ 94 h 94"/>
                <a:gd name="T50" fmla="*/ 202 w 202"/>
                <a:gd name="T51" fmla="*/ 78 h 94"/>
                <a:gd name="T52" fmla="*/ 187 w 202"/>
                <a:gd name="T53" fmla="*/ 6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2" h="94">
                  <a:moveTo>
                    <a:pt x="187" y="63"/>
                  </a:moveTo>
                  <a:cubicBezTo>
                    <a:pt x="186" y="63"/>
                    <a:pt x="185" y="63"/>
                    <a:pt x="185" y="63"/>
                  </a:cubicBezTo>
                  <a:cubicBezTo>
                    <a:pt x="184" y="63"/>
                    <a:pt x="183" y="63"/>
                    <a:pt x="182" y="63"/>
                  </a:cubicBezTo>
                  <a:cubicBezTo>
                    <a:pt x="182" y="63"/>
                    <a:pt x="182" y="63"/>
                    <a:pt x="181" y="63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77" y="63"/>
                    <a:pt x="174" y="63"/>
                    <a:pt x="174" y="63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86" y="64"/>
                    <a:pt x="79" y="58"/>
                    <a:pt x="79" y="58"/>
                  </a:cubicBezTo>
                  <a:cubicBezTo>
                    <a:pt x="79" y="58"/>
                    <a:pt x="39" y="17"/>
                    <a:pt x="30" y="8"/>
                  </a:cubicBezTo>
                  <a:cubicBezTo>
                    <a:pt x="28" y="6"/>
                    <a:pt x="26" y="5"/>
                    <a:pt x="25" y="4"/>
                  </a:cubicBezTo>
                  <a:cubicBezTo>
                    <a:pt x="22" y="2"/>
                    <a:pt x="19" y="0"/>
                    <a:pt x="15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1"/>
                    <a:pt x="2" y="25"/>
                    <a:pt x="5" y="28"/>
                  </a:cubicBezTo>
                  <a:cubicBezTo>
                    <a:pt x="7" y="32"/>
                    <a:pt x="11" y="35"/>
                    <a:pt x="11" y="35"/>
                  </a:cubicBezTo>
                  <a:cubicBezTo>
                    <a:pt x="11" y="35"/>
                    <a:pt x="50" y="72"/>
                    <a:pt x="60" y="83"/>
                  </a:cubicBezTo>
                  <a:cubicBezTo>
                    <a:pt x="70" y="94"/>
                    <a:pt x="79" y="94"/>
                    <a:pt x="79" y="94"/>
                  </a:cubicBezTo>
                  <a:cubicBezTo>
                    <a:pt x="79" y="94"/>
                    <a:pt x="168" y="94"/>
                    <a:pt x="181" y="94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1" y="94"/>
                    <a:pt x="182" y="94"/>
                    <a:pt x="182" y="94"/>
                  </a:cubicBezTo>
                  <a:cubicBezTo>
                    <a:pt x="182" y="94"/>
                    <a:pt x="182" y="93"/>
                    <a:pt x="182" y="93"/>
                  </a:cubicBezTo>
                  <a:cubicBezTo>
                    <a:pt x="182" y="93"/>
                    <a:pt x="182" y="94"/>
                    <a:pt x="182" y="94"/>
                  </a:cubicBezTo>
                  <a:cubicBezTo>
                    <a:pt x="183" y="94"/>
                    <a:pt x="184" y="93"/>
                    <a:pt x="185" y="93"/>
                  </a:cubicBezTo>
                  <a:cubicBezTo>
                    <a:pt x="185" y="93"/>
                    <a:pt x="186" y="94"/>
                    <a:pt x="187" y="94"/>
                  </a:cubicBezTo>
                  <a:cubicBezTo>
                    <a:pt x="195" y="94"/>
                    <a:pt x="202" y="87"/>
                    <a:pt x="202" y="78"/>
                  </a:cubicBezTo>
                  <a:cubicBezTo>
                    <a:pt x="202" y="70"/>
                    <a:pt x="195" y="63"/>
                    <a:pt x="187" y="63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61" name="Freeform 45"/>
            <p:cNvSpPr>
              <a:spLocks/>
            </p:cNvSpPr>
            <p:nvPr/>
          </p:nvSpPr>
          <p:spPr bwMode="auto">
            <a:xfrm>
              <a:off x="7673068" y="3581400"/>
              <a:ext cx="730250" cy="622300"/>
            </a:xfrm>
            <a:custGeom>
              <a:avLst/>
              <a:gdLst>
                <a:gd name="T0" fmla="*/ 242 w 251"/>
                <a:gd name="T1" fmla="*/ 3 h 214"/>
                <a:gd name="T2" fmla="*/ 190 w 251"/>
                <a:gd name="T3" fmla="*/ 13 h 214"/>
                <a:gd name="T4" fmla="*/ 160 w 251"/>
                <a:gd name="T5" fmla="*/ 0 h 214"/>
                <a:gd name="T6" fmla="*/ 156 w 251"/>
                <a:gd name="T7" fmla="*/ 19 h 214"/>
                <a:gd name="T8" fmla="*/ 185 w 251"/>
                <a:gd name="T9" fmla="*/ 19 h 214"/>
                <a:gd name="T10" fmla="*/ 187 w 251"/>
                <a:gd name="T11" fmla="*/ 19 h 214"/>
                <a:gd name="T12" fmla="*/ 188 w 251"/>
                <a:gd name="T13" fmla="*/ 19 h 214"/>
                <a:gd name="T14" fmla="*/ 209 w 251"/>
                <a:gd name="T15" fmla="*/ 40 h 214"/>
                <a:gd name="T16" fmla="*/ 188 w 251"/>
                <a:gd name="T17" fmla="*/ 61 h 214"/>
                <a:gd name="T18" fmla="*/ 188 w 251"/>
                <a:gd name="T19" fmla="*/ 61 h 214"/>
                <a:gd name="T20" fmla="*/ 185 w 251"/>
                <a:gd name="T21" fmla="*/ 61 h 214"/>
                <a:gd name="T22" fmla="*/ 122 w 251"/>
                <a:gd name="T23" fmla="*/ 61 h 214"/>
                <a:gd name="T24" fmla="*/ 110 w 251"/>
                <a:gd name="T25" fmla="*/ 76 h 214"/>
                <a:gd name="T26" fmla="*/ 103 w 251"/>
                <a:gd name="T27" fmla="*/ 82 h 214"/>
                <a:gd name="T28" fmla="*/ 46 w 251"/>
                <a:gd name="T29" fmla="*/ 51 h 214"/>
                <a:gd name="T30" fmla="*/ 14 w 251"/>
                <a:gd name="T31" fmla="*/ 72 h 214"/>
                <a:gd name="T32" fmla="*/ 3 w 251"/>
                <a:gd name="T33" fmla="*/ 198 h 214"/>
                <a:gd name="T34" fmla="*/ 21 w 251"/>
                <a:gd name="T35" fmla="*/ 207 h 214"/>
                <a:gd name="T36" fmla="*/ 104 w 251"/>
                <a:gd name="T37" fmla="*/ 187 h 214"/>
                <a:gd name="T38" fmla="*/ 131 w 251"/>
                <a:gd name="T39" fmla="*/ 162 h 214"/>
                <a:gd name="T40" fmla="*/ 180 w 251"/>
                <a:gd name="T41" fmla="*/ 91 h 214"/>
                <a:gd name="T42" fmla="*/ 231 w 251"/>
                <a:gd name="T43" fmla="*/ 56 h 214"/>
                <a:gd name="T44" fmla="*/ 242 w 251"/>
                <a:gd name="T45" fmla="*/ 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1" h="214">
                  <a:moveTo>
                    <a:pt x="242" y="3"/>
                  </a:moveTo>
                  <a:cubicBezTo>
                    <a:pt x="242" y="3"/>
                    <a:pt x="222" y="21"/>
                    <a:pt x="190" y="13"/>
                  </a:cubicBezTo>
                  <a:cubicBezTo>
                    <a:pt x="158" y="5"/>
                    <a:pt x="160" y="0"/>
                    <a:pt x="160" y="0"/>
                  </a:cubicBezTo>
                  <a:cubicBezTo>
                    <a:pt x="160" y="0"/>
                    <a:pt x="151" y="8"/>
                    <a:pt x="156" y="19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19"/>
                    <a:pt x="186" y="19"/>
                    <a:pt x="187" y="19"/>
                  </a:cubicBezTo>
                  <a:cubicBezTo>
                    <a:pt x="188" y="19"/>
                    <a:pt x="188" y="19"/>
                    <a:pt x="188" y="19"/>
                  </a:cubicBezTo>
                  <a:cubicBezTo>
                    <a:pt x="200" y="19"/>
                    <a:pt x="209" y="28"/>
                    <a:pt x="209" y="40"/>
                  </a:cubicBezTo>
                  <a:cubicBezTo>
                    <a:pt x="209" y="51"/>
                    <a:pt x="200" y="61"/>
                    <a:pt x="188" y="61"/>
                  </a:cubicBezTo>
                  <a:cubicBezTo>
                    <a:pt x="188" y="61"/>
                    <a:pt x="188" y="61"/>
                    <a:pt x="188" y="61"/>
                  </a:cubicBezTo>
                  <a:cubicBezTo>
                    <a:pt x="187" y="61"/>
                    <a:pt x="186" y="61"/>
                    <a:pt x="185" y="61"/>
                  </a:cubicBezTo>
                  <a:cubicBezTo>
                    <a:pt x="171" y="61"/>
                    <a:pt x="122" y="61"/>
                    <a:pt x="122" y="61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10" y="76"/>
                    <a:pt x="106" y="81"/>
                    <a:pt x="103" y="82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6" y="51"/>
                    <a:pt x="24" y="31"/>
                    <a:pt x="14" y="72"/>
                  </a:cubicBezTo>
                  <a:cubicBezTo>
                    <a:pt x="3" y="112"/>
                    <a:pt x="3" y="198"/>
                    <a:pt x="3" y="198"/>
                  </a:cubicBezTo>
                  <a:cubicBezTo>
                    <a:pt x="3" y="198"/>
                    <a:pt x="0" y="214"/>
                    <a:pt x="21" y="207"/>
                  </a:cubicBezTo>
                  <a:cubicBezTo>
                    <a:pt x="41" y="200"/>
                    <a:pt x="104" y="187"/>
                    <a:pt x="104" y="187"/>
                  </a:cubicBezTo>
                  <a:cubicBezTo>
                    <a:pt x="104" y="187"/>
                    <a:pt x="123" y="180"/>
                    <a:pt x="131" y="162"/>
                  </a:cubicBezTo>
                  <a:cubicBezTo>
                    <a:pt x="139" y="144"/>
                    <a:pt x="167" y="101"/>
                    <a:pt x="180" y="91"/>
                  </a:cubicBezTo>
                  <a:cubicBezTo>
                    <a:pt x="193" y="82"/>
                    <a:pt x="216" y="67"/>
                    <a:pt x="231" y="56"/>
                  </a:cubicBezTo>
                  <a:cubicBezTo>
                    <a:pt x="246" y="44"/>
                    <a:pt x="251" y="11"/>
                    <a:pt x="242" y="3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62" name="Freeform 41"/>
            <p:cNvSpPr>
              <a:spLocks/>
            </p:cNvSpPr>
            <p:nvPr/>
          </p:nvSpPr>
          <p:spPr bwMode="auto">
            <a:xfrm rot="4680551">
              <a:off x="8297212" y="3111124"/>
              <a:ext cx="347799" cy="313965"/>
            </a:xfrm>
            <a:custGeom>
              <a:avLst/>
              <a:gdLst>
                <a:gd name="T0" fmla="*/ 0 w 731"/>
                <a:gd name="T1" fmla="*/ 571 h 658"/>
                <a:gd name="T2" fmla="*/ 11 w 731"/>
                <a:gd name="T3" fmla="*/ 587 h 658"/>
                <a:gd name="T4" fmla="*/ 171 w 731"/>
                <a:gd name="T5" fmla="*/ 656 h 658"/>
                <a:gd name="T6" fmla="*/ 178 w 731"/>
                <a:gd name="T7" fmla="*/ 658 h 658"/>
                <a:gd name="T8" fmla="*/ 194 w 731"/>
                <a:gd name="T9" fmla="*/ 647 h 658"/>
                <a:gd name="T10" fmla="*/ 185 w 731"/>
                <a:gd name="T11" fmla="*/ 624 h 658"/>
                <a:gd name="T12" fmla="*/ 66 w 731"/>
                <a:gd name="T13" fmla="*/ 572 h 658"/>
                <a:gd name="T14" fmla="*/ 189 w 731"/>
                <a:gd name="T15" fmla="*/ 525 h 658"/>
                <a:gd name="T16" fmla="*/ 200 w 731"/>
                <a:gd name="T17" fmla="*/ 513 h 658"/>
                <a:gd name="T18" fmla="*/ 198 w 731"/>
                <a:gd name="T19" fmla="*/ 498 h 658"/>
                <a:gd name="T20" fmla="*/ 68 w 731"/>
                <a:gd name="T21" fmla="*/ 313 h 658"/>
                <a:gd name="T22" fmla="*/ 237 w 731"/>
                <a:gd name="T23" fmla="*/ 366 h 658"/>
                <a:gd name="T24" fmla="*/ 254 w 731"/>
                <a:gd name="T25" fmla="*/ 362 h 658"/>
                <a:gd name="T26" fmla="*/ 260 w 731"/>
                <a:gd name="T27" fmla="*/ 346 h 658"/>
                <a:gd name="T28" fmla="*/ 235 w 731"/>
                <a:gd name="T29" fmla="*/ 144 h 658"/>
                <a:gd name="T30" fmla="*/ 372 w 731"/>
                <a:gd name="T31" fmla="*/ 271 h 658"/>
                <a:gd name="T32" fmla="*/ 388 w 731"/>
                <a:gd name="T33" fmla="*/ 276 h 658"/>
                <a:gd name="T34" fmla="*/ 401 w 731"/>
                <a:gd name="T35" fmla="*/ 265 h 658"/>
                <a:gd name="T36" fmla="*/ 479 w 731"/>
                <a:gd name="T37" fmla="*/ 75 h 658"/>
                <a:gd name="T38" fmla="*/ 530 w 731"/>
                <a:gd name="T39" fmla="*/ 281 h 658"/>
                <a:gd name="T40" fmla="*/ 541 w 731"/>
                <a:gd name="T41" fmla="*/ 294 h 658"/>
                <a:gd name="T42" fmla="*/ 558 w 731"/>
                <a:gd name="T43" fmla="*/ 291 h 658"/>
                <a:gd name="T44" fmla="*/ 685 w 731"/>
                <a:gd name="T45" fmla="*/ 192 h 658"/>
                <a:gd name="T46" fmla="*/ 659 w 731"/>
                <a:gd name="T47" fmla="*/ 328 h 658"/>
                <a:gd name="T48" fmla="*/ 673 w 731"/>
                <a:gd name="T49" fmla="*/ 349 h 658"/>
                <a:gd name="T50" fmla="*/ 694 w 731"/>
                <a:gd name="T51" fmla="*/ 335 h 658"/>
                <a:gd name="T52" fmla="*/ 730 w 731"/>
                <a:gd name="T53" fmla="*/ 153 h 658"/>
                <a:gd name="T54" fmla="*/ 721 w 731"/>
                <a:gd name="T55" fmla="*/ 134 h 658"/>
                <a:gd name="T56" fmla="*/ 701 w 731"/>
                <a:gd name="T57" fmla="*/ 135 h 658"/>
                <a:gd name="T58" fmla="*/ 558 w 731"/>
                <a:gd name="T59" fmla="*/ 246 h 658"/>
                <a:gd name="T60" fmla="*/ 501 w 731"/>
                <a:gd name="T61" fmla="*/ 14 h 658"/>
                <a:gd name="T62" fmla="*/ 485 w 731"/>
                <a:gd name="T63" fmla="*/ 0 h 658"/>
                <a:gd name="T64" fmla="*/ 467 w 731"/>
                <a:gd name="T65" fmla="*/ 11 h 658"/>
                <a:gd name="T66" fmla="*/ 378 w 731"/>
                <a:gd name="T67" fmla="*/ 228 h 658"/>
                <a:gd name="T68" fmla="*/ 223 w 731"/>
                <a:gd name="T69" fmla="*/ 84 h 658"/>
                <a:gd name="T70" fmla="*/ 203 w 731"/>
                <a:gd name="T71" fmla="*/ 82 h 658"/>
                <a:gd name="T72" fmla="*/ 193 w 731"/>
                <a:gd name="T73" fmla="*/ 100 h 658"/>
                <a:gd name="T74" fmla="*/ 222 w 731"/>
                <a:gd name="T75" fmla="*/ 323 h 658"/>
                <a:gd name="T76" fmla="*/ 29 w 731"/>
                <a:gd name="T77" fmla="*/ 263 h 658"/>
                <a:gd name="T78" fmla="*/ 9 w 731"/>
                <a:gd name="T79" fmla="*/ 270 h 658"/>
                <a:gd name="T80" fmla="*/ 9 w 731"/>
                <a:gd name="T81" fmla="*/ 291 h 658"/>
                <a:gd name="T82" fmla="*/ 155 w 731"/>
                <a:gd name="T83" fmla="*/ 499 h 658"/>
                <a:gd name="T84" fmla="*/ 12 w 731"/>
                <a:gd name="T85" fmla="*/ 554 h 658"/>
                <a:gd name="T86" fmla="*/ 0 w 731"/>
                <a:gd name="T87" fmla="*/ 571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31" h="658">
                  <a:moveTo>
                    <a:pt x="0" y="571"/>
                  </a:moveTo>
                  <a:cubicBezTo>
                    <a:pt x="0" y="578"/>
                    <a:pt x="5" y="584"/>
                    <a:pt x="11" y="587"/>
                  </a:cubicBezTo>
                  <a:cubicBezTo>
                    <a:pt x="171" y="656"/>
                    <a:pt x="171" y="656"/>
                    <a:pt x="171" y="656"/>
                  </a:cubicBezTo>
                  <a:cubicBezTo>
                    <a:pt x="173" y="657"/>
                    <a:pt x="176" y="658"/>
                    <a:pt x="178" y="658"/>
                  </a:cubicBezTo>
                  <a:cubicBezTo>
                    <a:pt x="185" y="658"/>
                    <a:pt x="191" y="654"/>
                    <a:pt x="194" y="647"/>
                  </a:cubicBezTo>
                  <a:cubicBezTo>
                    <a:pt x="198" y="638"/>
                    <a:pt x="194" y="628"/>
                    <a:pt x="185" y="624"/>
                  </a:cubicBezTo>
                  <a:cubicBezTo>
                    <a:pt x="66" y="572"/>
                    <a:pt x="66" y="572"/>
                    <a:pt x="66" y="572"/>
                  </a:cubicBezTo>
                  <a:cubicBezTo>
                    <a:pt x="189" y="525"/>
                    <a:pt x="189" y="525"/>
                    <a:pt x="189" y="525"/>
                  </a:cubicBezTo>
                  <a:cubicBezTo>
                    <a:pt x="195" y="523"/>
                    <a:pt x="199" y="518"/>
                    <a:pt x="200" y="513"/>
                  </a:cubicBezTo>
                  <a:cubicBezTo>
                    <a:pt x="202" y="508"/>
                    <a:pt x="201" y="502"/>
                    <a:pt x="198" y="498"/>
                  </a:cubicBezTo>
                  <a:cubicBezTo>
                    <a:pt x="68" y="313"/>
                    <a:pt x="68" y="313"/>
                    <a:pt x="68" y="313"/>
                  </a:cubicBezTo>
                  <a:cubicBezTo>
                    <a:pt x="237" y="366"/>
                    <a:pt x="237" y="366"/>
                    <a:pt x="237" y="366"/>
                  </a:cubicBezTo>
                  <a:cubicBezTo>
                    <a:pt x="243" y="367"/>
                    <a:pt x="250" y="366"/>
                    <a:pt x="254" y="362"/>
                  </a:cubicBezTo>
                  <a:cubicBezTo>
                    <a:pt x="259" y="358"/>
                    <a:pt x="261" y="352"/>
                    <a:pt x="260" y="346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372" y="271"/>
                    <a:pt x="372" y="271"/>
                    <a:pt x="372" y="271"/>
                  </a:cubicBezTo>
                  <a:cubicBezTo>
                    <a:pt x="376" y="275"/>
                    <a:pt x="382" y="277"/>
                    <a:pt x="388" y="276"/>
                  </a:cubicBezTo>
                  <a:cubicBezTo>
                    <a:pt x="394" y="274"/>
                    <a:pt x="399" y="270"/>
                    <a:pt x="401" y="265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530" y="281"/>
                    <a:pt x="530" y="281"/>
                    <a:pt x="530" y="281"/>
                  </a:cubicBezTo>
                  <a:cubicBezTo>
                    <a:pt x="531" y="287"/>
                    <a:pt x="535" y="292"/>
                    <a:pt x="541" y="294"/>
                  </a:cubicBezTo>
                  <a:cubicBezTo>
                    <a:pt x="547" y="296"/>
                    <a:pt x="553" y="295"/>
                    <a:pt x="558" y="291"/>
                  </a:cubicBezTo>
                  <a:cubicBezTo>
                    <a:pt x="685" y="192"/>
                    <a:pt x="685" y="192"/>
                    <a:pt x="685" y="192"/>
                  </a:cubicBezTo>
                  <a:cubicBezTo>
                    <a:pt x="659" y="328"/>
                    <a:pt x="659" y="328"/>
                    <a:pt x="659" y="328"/>
                  </a:cubicBezTo>
                  <a:cubicBezTo>
                    <a:pt x="657" y="338"/>
                    <a:pt x="664" y="347"/>
                    <a:pt x="673" y="349"/>
                  </a:cubicBezTo>
                  <a:cubicBezTo>
                    <a:pt x="683" y="351"/>
                    <a:pt x="692" y="344"/>
                    <a:pt x="694" y="335"/>
                  </a:cubicBezTo>
                  <a:cubicBezTo>
                    <a:pt x="730" y="153"/>
                    <a:pt x="730" y="153"/>
                    <a:pt x="730" y="153"/>
                  </a:cubicBezTo>
                  <a:cubicBezTo>
                    <a:pt x="731" y="145"/>
                    <a:pt x="728" y="138"/>
                    <a:pt x="721" y="134"/>
                  </a:cubicBezTo>
                  <a:cubicBezTo>
                    <a:pt x="715" y="130"/>
                    <a:pt x="707" y="130"/>
                    <a:pt x="701" y="135"/>
                  </a:cubicBezTo>
                  <a:cubicBezTo>
                    <a:pt x="558" y="246"/>
                    <a:pt x="558" y="246"/>
                    <a:pt x="558" y="246"/>
                  </a:cubicBezTo>
                  <a:cubicBezTo>
                    <a:pt x="501" y="14"/>
                    <a:pt x="501" y="14"/>
                    <a:pt x="501" y="14"/>
                  </a:cubicBezTo>
                  <a:cubicBezTo>
                    <a:pt x="499" y="6"/>
                    <a:pt x="493" y="1"/>
                    <a:pt x="485" y="0"/>
                  </a:cubicBezTo>
                  <a:cubicBezTo>
                    <a:pt x="477" y="0"/>
                    <a:pt x="470" y="4"/>
                    <a:pt x="467" y="11"/>
                  </a:cubicBezTo>
                  <a:cubicBezTo>
                    <a:pt x="378" y="228"/>
                    <a:pt x="378" y="228"/>
                    <a:pt x="378" y="228"/>
                  </a:cubicBezTo>
                  <a:cubicBezTo>
                    <a:pt x="223" y="84"/>
                    <a:pt x="223" y="84"/>
                    <a:pt x="223" y="84"/>
                  </a:cubicBezTo>
                  <a:cubicBezTo>
                    <a:pt x="218" y="79"/>
                    <a:pt x="210" y="78"/>
                    <a:pt x="203" y="82"/>
                  </a:cubicBezTo>
                  <a:cubicBezTo>
                    <a:pt x="196" y="85"/>
                    <a:pt x="192" y="92"/>
                    <a:pt x="193" y="100"/>
                  </a:cubicBezTo>
                  <a:cubicBezTo>
                    <a:pt x="222" y="323"/>
                    <a:pt x="222" y="323"/>
                    <a:pt x="222" y="323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2" y="261"/>
                    <a:pt x="14" y="264"/>
                    <a:pt x="9" y="270"/>
                  </a:cubicBezTo>
                  <a:cubicBezTo>
                    <a:pt x="5" y="276"/>
                    <a:pt x="5" y="284"/>
                    <a:pt x="9" y="291"/>
                  </a:cubicBezTo>
                  <a:cubicBezTo>
                    <a:pt x="155" y="499"/>
                    <a:pt x="155" y="499"/>
                    <a:pt x="155" y="499"/>
                  </a:cubicBezTo>
                  <a:cubicBezTo>
                    <a:pt x="12" y="554"/>
                    <a:pt x="12" y="554"/>
                    <a:pt x="12" y="554"/>
                  </a:cubicBezTo>
                  <a:cubicBezTo>
                    <a:pt x="5" y="557"/>
                    <a:pt x="1" y="563"/>
                    <a:pt x="0" y="571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sp>
        <p:nvSpPr>
          <p:cNvPr id="133" name="직사각형 132"/>
          <p:cNvSpPr/>
          <p:nvPr/>
        </p:nvSpPr>
        <p:spPr>
          <a:xfrm>
            <a:off x="8480251" y="2095439"/>
            <a:ext cx="65402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강제추행</a:t>
            </a:r>
          </a:p>
        </p:txBody>
      </p:sp>
      <p:sp>
        <p:nvSpPr>
          <p:cNvPr id="138" name="직사각형 137"/>
          <p:cNvSpPr/>
          <p:nvPr/>
        </p:nvSpPr>
        <p:spPr>
          <a:xfrm>
            <a:off x="3723280" y="2095439"/>
            <a:ext cx="86241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반복적 거부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41" name="그룹 140"/>
          <p:cNvGrpSpPr/>
          <p:nvPr/>
        </p:nvGrpSpPr>
        <p:grpSpPr>
          <a:xfrm flipH="1">
            <a:off x="2260055" y="2373438"/>
            <a:ext cx="508466" cy="506291"/>
            <a:chOff x="2672645" y="2636678"/>
            <a:chExt cx="489412" cy="487317"/>
          </a:xfrm>
        </p:grpSpPr>
        <p:sp>
          <p:nvSpPr>
            <p:cNvPr id="142" name="Freeform 48"/>
            <p:cNvSpPr>
              <a:spLocks/>
            </p:cNvSpPr>
            <p:nvPr/>
          </p:nvSpPr>
          <p:spPr bwMode="auto">
            <a:xfrm>
              <a:off x="2672645" y="2636678"/>
              <a:ext cx="489412" cy="487317"/>
            </a:xfrm>
            <a:custGeom>
              <a:avLst/>
              <a:gdLst>
                <a:gd name="T0" fmla="*/ 1202 w 1462"/>
                <a:gd name="T1" fmla="*/ 261 h 1456"/>
                <a:gd name="T2" fmla="*/ 260 w 1462"/>
                <a:gd name="T3" fmla="*/ 261 h 1456"/>
                <a:gd name="T4" fmla="*/ 232 w 1462"/>
                <a:gd name="T5" fmla="*/ 1173 h 1456"/>
                <a:gd name="T6" fmla="*/ 238 w 1462"/>
                <a:gd name="T7" fmla="*/ 1178 h 1456"/>
                <a:gd name="T8" fmla="*/ 102 w 1462"/>
                <a:gd name="T9" fmla="*/ 1333 h 1456"/>
                <a:gd name="T10" fmla="*/ 109 w 1462"/>
                <a:gd name="T11" fmla="*/ 1382 h 1456"/>
                <a:gd name="T12" fmla="*/ 392 w 1462"/>
                <a:gd name="T13" fmla="*/ 1304 h 1456"/>
                <a:gd name="T14" fmla="*/ 394 w 1462"/>
                <a:gd name="T15" fmla="*/ 1305 h 1456"/>
                <a:gd name="T16" fmla="*/ 1202 w 1462"/>
                <a:gd name="T17" fmla="*/ 1202 h 1456"/>
                <a:gd name="T18" fmla="*/ 1202 w 1462"/>
                <a:gd name="T19" fmla="*/ 261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2" h="1456">
                  <a:moveTo>
                    <a:pt x="1202" y="261"/>
                  </a:moveTo>
                  <a:cubicBezTo>
                    <a:pt x="941" y="0"/>
                    <a:pt x="520" y="0"/>
                    <a:pt x="260" y="261"/>
                  </a:cubicBezTo>
                  <a:cubicBezTo>
                    <a:pt x="9" y="511"/>
                    <a:pt x="0" y="911"/>
                    <a:pt x="232" y="1173"/>
                  </a:cubicBezTo>
                  <a:cubicBezTo>
                    <a:pt x="238" y="1178"/>
                    <a:pt x="238" y="1178"/>
                    <a:pt x="238" y="1178"/>
                  </a:cubicBezTo>
                  <a:cubicBezTo>
                    <a:pt x="213" y="1232"/>
                    <a:pt x="170" y="1300"/>
                    <a:pt x="102" y="1333"/>
                  </a:cubicBezTo>
                  <a:cubicBezTo>
                    <a:pt x="79" y="1344"/>
                    <a:pt x="84" y="1378"/>
                    <a:pt x="109" y="1382"/>
                  </a:cubicBezTo>
                  <a:cubicBezTo>
                    <a:pt x="184" y="1394"/>
                    <a:pt x="292" y="1380"/>
                    <a:pt x="392" y="1304"/>
                  </a:cubicBezTo>
                  <a:cubicBezTo>
                    <a:pt x="394" y="1305"/>
                    <a:pt x="394" y="1305"/>
                    <a:pt x="394" y="1305"/>
                  </a:cubicBezTo>
                  <a:cubicBezTo>
                    <a:pt x="648" y="1456"/>
                    <a:pt x="982" y="1421"/>
                    <a:pt x="1202" y="1202"/>
                  </a:cubicBezTo>
                  <a:cubicBezTo>
                    <a:pt x="1462" y="942"/>
                    <a:pt x="1462" y="521"/>
                    <a:pt x="1202" y="261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43" name="직사각형 142"/>
            <p:cNvSpPr/>
            <p:nvPr/>
          </p:nvSpPr>
          <p:spPr>
            <a:xfrm>
              <a:off x="2764597" y="2773173"/>
              <a:ext cx="305501" cy="20737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NO!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726189" y="2713593"/>
            <a:ext cx="914814" cy="1191252"/>
            <a:chOff x="2491239" y="2699537"/>
            <a:chExt cx="914814" cy="1191252"/>
          </a:xfrm>
        </p:grpSpPr>
        <p:sp>
          <p:nvSpPr>
            <p:cNvPr id="20" name="Oval 6"/>
            <p:cNvSpPr>
              <a:spLocks noChangeArrowheads="1"/>
            </p:cNvSpPr>
            <p:nvPr/>
          </p:nvSpPr>
          <p:spPr bwMode="auto">
            <a:xfrm>
              <a:off x="2889494" y="2699537"/>
              <a:ext cx="254181" cy="254181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2491239" y="2926777"/>
              <a:ext cx="141732" cy="135875"/>
            </a:xfrm>
            <a:custGeom>
              <a:avLst/>
              <a:gdLst>
                <a:gd name="T0" fmla="*/ 67 w 117"/>
                <a:gd name="T1" fmla="*/ 0 h 113"/>
                <a:gd name="T2" fmla="*/ 2 w 117"/>
                <a:gd name="T3" fmla="*/ 67 h 113"/>
                <a:gd name="T4" fmla="*/ 27 w 117"/>
                <a:gd name="T5" fmla="*/ 106 h 113"/>
                <a:gd name="T6" fmla="*/ 67 w 117"/>
                <a:gd name="T7" fmla="*/ 89 h 113"/>
                <a:gd name="T8" fmla="*/ 117 w 117"/>
                <a:gd name="T9" fmla="*/ 45 h 113"/>
                <a:gd name="T10" fmla="*/ 89 w 117"/>
                <a:gd name="T11" fmla="*/ 28 h 113"/>
                <a:gd name="T12" fmla="*/ 67 w 117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13">
                  <a:moveTo>
                    <a:pt x="67" y="0"/>
                  </a:moveTo>
                  <a:cubicBezTo>
                    <a:pt x="67" y="0"/>
                    <a:pt x="4" y="42"/>
                    <a:pt x="2" y="67"/>
                  </a:cubicBezTo>
                  <a:cubicBezTo>
                    <a:pt x="0" y="92"/>
                    <a:pt x="14" y="99"/>
                    <a:pt x="27" y="106"/>
                  </a:cubicBezTo>
                  <a:cubicBezTo>
                    <a:pt x="40" y="113"/>
                    <a:pt x="60" y="95"/>
                    <a:pt x="67" y="89"/>
                  </a:cubicBezTo>
                  <a:cubicBezTo>
                    <a:pt x="73" y="82"/>
                    <a:pt x="117" y="45"/>
                    <a:pt x="117" y="45"/>
                  </a:cubicBezTo>
                  <a:cubicBezTo>
                    <a:pt x="117" y="45"/>
                    <a:pt x="110" y="50"/>
                    <a:pt x="89" y="28"/>
                  </a:cubicBezTo>
                  <a:cubicBezTo>
                    <a:pt x="68" y="6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" name="Freeform 9"/>
            <p:cNvSpPr>
              <a:spLocks noEditPoints="1"/>
            </p:cNvSpPr>
            <p:nvPr/>
          </p:nvSpPr>
          <p:spPr bwMode="auto">
            <a:xfrm>
              <a:off x="2785244" y="2872895"/>
              <a:ext cx="620809" cy="1017894"/>
            </a:xfrm>
            <a:custGeom>
              <a:avLst/>
              <a:gdLst>
                <a:gd name="T0" fmla="*/ 514 w 514"/>
                <a:gd name="T1" fmla="*/ 355 h 843"/>
                <a:gd name="T2" fmla="*/ 494 w 514"/>
                <a:gd name="T3" fmla="*/ 199 h 843"/>
                <a:gd name="T4" fmla="*/ 302 w 514"/>
                <a:gd name="T5" fmla="*/ 0 h 843"/>
                <a:gd name="T6" fmla="*/ 243 w 514"/>
                <a:gd name="T7" fmla="*/ 70 h 843"/>
                <a:gd name="T8" fmla="*/ 256 w 514"/>
                <a:gd name="T9" fmla="*/ 101 h 843"/>
                <a:gd name="T10" fmla="*/ 203 w 514"/>
                <a:gd name="T11" fmla="*/ 108 h 843"/>
                <a:gd name="T12" fmla="*/ 205 w 514"/>
                <a:gd name="T13" fmla="*/ 77 h 843"/>
                <a:gd name="T14" fmla="*/ 85 w 514"/>
                <a:gd name="T15" fmla="*/ 5 h 843"/>
                <a:gd name="T16" fmla="*/ 17 w 514"/>
                <a:gd name="T17" fmla="*/ 0 h 843"/>
                <a:gd name="T18" fmla="*/ 0 w 514"/>
                <a:gd name="T19" fmla="*/ 45 h 843"/>
                <a:gd name="T20" fmla="*/ 64 w 514"/>
                <a:gd name="T21" fmla="*/ 66 h 843"/>
                <a:gd name="T22" fmla="*/ 122 w 514"/>
                <a:gd name="T23" fmla="*/ 125 h 843"/>
                <a:gd name="T24" fmla="*/ 88 w 514"/>
                <a:gd name="T25" fmla="*/ 255 h 843"/>
                <a:gd name="T26" fmla="*/ 99 w 514"/>
                <a:gd name="T27" fmla="*/ 318 h 843"/>
                <a:gd name="T28" fmla="*/ 130 w 514"/>
                <a:gd name="T29" fmla="*/ 362 h 843"/>
                <a:gd name="T30" fmla="*/ 187 w 514"/>
                <a:gd name="T31" fmla="*/ 411 h 843"/>
                <a:gd name="T32" fmla="*/ 124 w 514"/>
                <a:gd name="T33" fmla="*/ 371 h 843"/>
                <a:gd name="T34" fmla="*/ 128 w 514"/>
                <a:gd name="T35" fmla="*/ 468 h 843"/>
                <a:gd name="T36" fmla="*/ 152 w 514"/>
                <a:gd name="T37" fmla="*/ 538 h 843"/>
                <a:gd name="T38" fmla="*/ 131 w 514"/>
                <a:gd name="T39" fmla="*/ 549 h 843"/>
                <a:gd name="T40" fmla="*/ 140 w 514"/>
                <a:gd name="T41" fmla="*/ 791 h 843"/>
                <a:gd name="T42" fmla="*/ 140 w 514"/>
                <a:gd name="T43" fmla="*/ 791 h 843"/>
                <a:gd name="T44" fmla="*/ 196 w 514"/>
                <a:gd name="T45" fmla="*/ 843 h 843"/>
                <a:gd name="T46" fmla="*/ 252 w 514"/>
                <a:gd name="T47" fmla="*/ 791 h 843"/>
                <a:gd name="T48" fmla="*/ 252 w 514"/>
                <a:gd name="T49" fmla="*/ 791 h 843"/>
                <a:gd name="T50" fmla="*/ 252 w 514"/>
                <a:gd name="T51" fmla="*/ 791 h 843"/>
                <a:gd name="T52" fmla="*/ 252 w 514"/>
                <a:gd name="T53" fmla="*/ 791 h 843"/>
                <a:gd name="T54" fmla="*/ 252 w 514"/>
                <a:gd name="T55" fmla="*/ 791 h 843"/>
                <a:gd name="T56" fmla="*/ 251 w 514"/>
                <a:gd name="T57" fmla="*/ 425 h 843"/>
                <a:gd name="T58" fmla="*/ 273 w 514"/>
                <a:gd name="T59" fmla="*/ 425 h 843"/>
                <a:gd name="T60" fmla="*/ 273 w 514"/>
                <a:gd name="T61" fmla="*/ 791 h 843"/>
                <a:gd name="T62" fmla="*/ 274 w 514"/>
                <a:gd name="T63" fmla="*/ 791 h 843"/>
                <a:gd name="T64" fmla="*/ 328 w 514"/>
                <a:gd name="T65" fmla="*/ 843 h 843"/>
                <a:gd name="T66" fmla="*/ 383 w 514"/>
                <a:gd name="T67" fmla="*/ 791 h 843"/>
                <a:gd name="T68" fmla="*/ 383 w 514"/>
                <a:gd name="T69" fmla="*/ 791 h 843"/>
                <a:gd name="T70" fmla="*/ 402 w 514"/>
                <a:gd name="T71" fmla="*/ 339 h 843"/>
                <a:gd name="T72" fmla="*/ 357 w 514"/>
                <a:gd name="T73" fmla="*/ 387 h 843"/>
                <a:gd name="T74" fmla="*/ 410 w 514"/>
                <a:gd name="T75" fmla="*/ 290 h 843"/>
                <a:gd name="T76" fmla="*/ 399 w 514"/>
                <a:gd name="T77" fmla="*/ 158 h 843"/>
                <a:gd name="T78" fmla="*/ 428 w 514"/>
                <a:gd name="T79" fmla="*/ 218 h 843"/>
                <a:gd name="T80" fmla="*/ 443 w 514"/>
                <a:gd name="T81" fmla="*/ 360 h 843"/>
                <a:gd name="T82" fmla="*/ 443 w 514"/>
                <a:gd name="T83" fmla="*/ 399 h 843"/>
                <a:gd name="T84" fmla="*/ 442 w 514"/>
                <a:gd name="T85" fmla="*/ 409 h 843"/>
                <a:gd name="T86" fmla="*/ 478 w 514"/>
                <a:gd name="T87" fmla="*/ 446 h 843"/>
                <a:gd name="T88" fmla="*/ 513 w 514"/>
                <a:gd name="T89" fmla="*/ 409 h 843"/>
                <a:gd name="T90" fmla="*/ 513 w 514"/>
                <a:gd name="T91" fmla="*/ 406 h 843"/>
                <a:gd name="T92" fmla="*/ 514 w 514"/>
                <a:gd name="T93" fmla="*/ 406 h 843"/>
                <a:gd name="T94" fmla="*/ 514 w 514"/>
                <a:gd name="T95" fmla="*/ 355 h 843"/>
                <a:gd name="T96" fmla="*/ 275 w 514"/>
                <a:gd name="T97" fmla="*/ 352 h 843"/>
                <a:gd name="T98" fmla="*/ 220 w 514"/>
                <a:gd name="T99" fmla="*/ 305 h 843"/>
                <a:gd name="T100" fmla="*/ 214 w 514"/>
                <a:gd name="T101" fmla="*/ 125 h 843"/>
                <a:gd name="T102" fmla="*/ 249 w 514"/>
                <a:gd name="T103" fmla="*/ 122 h 843"/>
                <a:gd name="T104" fmla="*/ 308 w 514"/>
                <a:gd name="T105" fmla="*/ 288 h 843"/>
                <a:gd name="T106" fmla="*/ 275 w 514"/>
                <a:gd name="T107" fmla="*/ 35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4" h="843">
                  <a:moveTo>
                    <a:pt x="514" y="355"/>
                  </a:moveTo>
                  <a:cubicBezTo>
                    <a:pt x="514" y="355"/>
                    <a:pt x="509" y="235"/>
                    <a:pt x="494" y="199"/>
                  </a:cubicBezTo>
                  <a:cubicBezTo>
                    <a:pt x="478" y="163"/>
                    <a:pt x="443" y="24"/>
                    <a:pt x="302" y="0"/>
                  </a:cubicBezTo>
                  <a:cubicBezTo>
                    <a:pt x="302" y="0"/>
                    <a:pt x="289" y="48"/>
                    <a:pt x="243" y="70"/>
                  </a:cubicBezTo>
                  <a:cubicBezTo>
                    <a:pt x="256" y="101"/>
                    <a:pt x="256" y="101"/>
                    <a:pt x="256" y="101"/>
                  </a:cubicBezTo>
                  <a:cubicBezTo>
                    <a:pt x="256" y="101"/>
                    <a:pt x="234" y="129"/>
                    <a:pt x="203" y="108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7"/>
                    <a:pt x="127" y="94"/>
                    <a:pt x="85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31"/>
                    <a:pt x="0" y="45"/>
                  </a:cubicBezTo>
                  <a:cubicBezTo>
                    <a:pt x="0" y="45"/>
                    <a:pt x="44" y="55"/>
                    <a:pt x="64" y="66"/>
                  </a:cubicBezTo>
                  <a:cubicBezTo>
                    <a:pt x="84" y="77"/>
                    <a:pt x="104" y="91"/>
                    <a:pt x="122" y="125"/>
                  </a:cubicBezTo>
                  <a:cubicBezTo>
                    <a:pt x="137" y="155"/>
                    <a:pt x="125" y="216"/>
                    <a:pt x="88" y="255"/>
                  </a:cubicBezTo>
                  <a:cubicBezTo>
                    <a:pt x="89" y="260"/>
                    <a:pt x="93" y="285"/>
                    <a:pt x="99" y="318"/>
                  </a:cubicBezTo>
                  <a:cubicBezTo>
                    <a:pt x="110" y="336"/>
                    <a:pt x="122" y="354"/>
                    <a:pt x="130" y="362"/>
                  </a:cubicBezTo>
                  <a:cubicBezTo>
                    <a:pt x="150" y="383"/>
                    <a:pt x="174" y="406"/>
                    <a:pt x="187" y="411"/>
                  </a:cubicBezTo>
                  <a:cubicBezTo>
                    <a:pt x="187" y="411"/>
                    <a:pt x="167" y="415"/>
                    <a:pt x="124" y="371"/>
                  </a:cubicBezTo>
                  <a:cubicBezTo>
                    <a:pt x="128" y="468"/>
                    <a:pt x="128" y="468"/>
                    <a:pt x="128" y="468"/>
                  </a:cubicBezTo>
                  <a:cubicBezTo>
                    <a:pt x="137" y="505"/>
                    <a:pt x="145" y="533"/>
                    <a:pt x="152" y="538"/>
                  </a:cubicBezTo>
                  <a:cubicBezTo>
                    <a:pt x="152" y="538"/>
                    <a:pt x="144" y="543"/>
                    <a:pt x="131" y="549"/>
                  </a:cubicBezTo>
                  <a:cubicBezTo>
                    <a:pt x="140" y="791"/>
                    <a:pt x="140" y="791"/>
                    <a:pt x="140" y="791"/>
                  </a:cubicBezTo>
                  <a:cubicBezTo>
                    <a:pt x="140" y="791"/>
                    <a:pt x="140" y="791"/>
                    <a:pt x="140" y="791"/>
                  </a:cubicBezTo>
                  <a:cubicBezTo>
                    <a:pt x="141" y="820"/>
                    <a:pt x="165" y="843"/>
                    <a:pt x="196" y="843"/>
                  </a:cubicBezTo>
                  <a:cubicBezTo>
                    <a:pt x="227" y="843"/>
                    <a:pt x="252" y="820"/>
                    <a:pt x="252" y="791"/>
                  </a:cubicBezTo>
                  <a:cubicBezTo>
                    <a:pt x="252" y="791"/>
                    <a:pt x="252" y="791"/>
                    <a:pt x="252" y="791"/>
                  </a:cubicBezTo>
                  <a:cubicBezTo>
                    <a:pt x="252" y="791"/>
                    <a:pt x="252" y="791"/>
                    <a:pt x="252" y="791"/>
                  </a:cubicBezTo>
                  <a:cubicBezTo>
                    <a:pt x="252" y="791"/>
                    <a:pt x="252" y="791"/>
                    <a:pt x="252" y="791"/>
                  </a:cubicBezTo>
                  <a:cubicBezTo>
                    <a:pt x="252" y="791"/>
                    <a:pt x="252" y="791"/>
                    <a:pt x="252" y="791"/>
                  </a:cubicBezTo>
                  <a:cubicBezTo>
                    <a:pt x="251" y="425"/>
                    <a:pt x="251" y="425"/>
                    <a:pt x="251" y="425"/>
                  </a:cubicBezTo>
                  <a:cubicBezTo>
                    <a:pt x="273" y="425"/>
                    <a:pt x="273" y="425"/>
                    <a:pt x="273" y="425"/>
                  </a:cubicBezTo>
                  <a:cubicBezTo>
                    <a:pt x="273" y="791"/>
                    <a:pt x="273" y="791"/>
                    <a:pt x="273" y="791"/>
                  </a:cubicBezTo>
                  <a:cubicBezTo>
                    <a:pt x="274" y="791"/>
                    <a:pt x="274" y="791"/>
                    <a:pt x="274" y="791"/>
                  </a:cubicBezTo>
                  <a:cubicBezTo>
                    <a:pt x="274" y="820"/>
                    <a:pt x="298" y="843"/>
                    <a:pt x="328" y="843"/>
                  </a:cubicBezTo>
                  <a:cubicBezTo>
                    <a:pt x="358" y="843"/>
                    <a:pt x="382" y="820"/>
                    <a:pt x="383" y="791"/>
                  </a:cubicBezTo>
                  <a:cubicBezTo>
                    <a:pt x="383" y="791"/>
                    <a:pt x="383" y="791"/>
                    <a:pt x="383" y="791"/>
                  </a:cubicBezTo>
                  <a:cubicBezTo>
                    <a:pt x="402" y="339"/>
                    <a:pt x="402" y="339"/>
                    <a:pt x="402" y="339"/>
                  </a:cubicBezTo>
                  <a:cubicBezTo>
                    <a:pt x="402" y="339"/>
                    <a:pt x="388" y="362"/>
                    <a:pt x="357" y="387"/>
                  </a:cubicBezTo>
                  <a:cubicBezTo>
                    <a:pt x="357" y="387"/>
                    <a:pt x="404" y="332"/>
                    <a:pt x="410" y="290"/>
                  </a:cubicBezTo>
                  <a:cubicBezTo>
                    <a:pt x="415" y="249"/>
                    <a:pt x="413" y="176"/>
                    <a:pt x="399" y="158"/>
                  </a:cubicBezTo>
                  <a:cubicBezTo>
                    <a:pt x="399" y="158"/>
                    <a:pt x="411" y="156"/>
                    <a:pt x="428" y="218"/>
                  </a:cubicBezTo>
                  <a:cubicBezTo>
                    <a:pt x="444" y="279"/>
                    <a:pt x="443" y="360"/>
                    <a:pt x="443" y="360"/>
                  </a:cubicBezTo>
                  <a:cubicBezTo>
                    <a:pt x="443" y="399"/>
                    <a:pt x="443" y="399"/>
                    <a:pt x="443" y="399"/>
                  </a:cubicBezTo>
                  <a:cubicBezTo>
                    <a:pt x="442" y="402"/>
                    <a:pt x="442" y="406"/>
                    <a:pt x="442" y="409"/>
                  </a:cubicBezTo>
                  <a:cubicBezTo>
                    <a:pt x="442" y="429"/>
                    <a:pt x="458" y="446"/>
                    <a:pt x="478" y="446"/>
                  </a:cubicBezTo>
                  <a:cubicBezTo>
                    <a:pt x="497" y="446"/>
                    <a:pt x="513" y="429"/>
                    <a:pt x="513" y="409"/>
                  </a:cubicBezTo>
                  <a:cubicBezTo>
                    <a:pt x="513" y="408"/>
                    <a:pt x="513" y="407"/>
                    <a:pt x="513" y="406"/>
                  </a:cubicBezTo>
                  <a:cubicBezTo>
                    <a:pt x="514" y="406"/>
                    <a:pt x="514" y="406"/>
                    <a:pt x="514" y="406"/>
                  </a:cubicBezTo>
                  <a:lnTo>
                    <a:pt x="514" y="355"/>
                  </a:lnTo>
                  <a:close/>
                  <a:moveTo>
                    <a:pt x="275" y="352"/>
                  </a:moveTo>
                  <a:cubicBezTo>
                    <a:pt x="220" y="305"/>
                    <a:pt x="220" y="305"/>
                    <a:pt x="220" y="305"/>
                  </a:cubicBezTo>
                  <a:cubicBezTo>
                    <a:pt x="214" y="125"/>
                    <a:pt x="214" y="125"/>
                    <a:pt x="214" y="125"/>
                  </a:cubicBezTo>
                  <a:cubicBezTo>
                    <a:pt x="214" y="125"/>
                    <a:pt x="233" y="131"/>
                    <a:pt x="249" y="122"/>
                  </a:cubicBezTo>
                  <a:cubicBezTo>
                    <a:pt x="308" y="288"/>
                    <a:pt x="308" y="288"/>
                    <a:pt x="308" y="288"/>
                  </a:cubicBezTo>
                  <a:lnTo>
                    <a:pt x="275" y="352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717989" y="2747562"/>
            <a:ext cx="486105" cy="1157283"/>
            <a:chOff x="2483039" y="2747562"/>
            <a:chExt cx="486105" cy="1157283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2568547" y="2747562"/>
              <a:ext cx="227239" cy="22724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2511151" y="2936147"/>
              <a:ext cx="422853" cy="390056"/>
            </a:xfrm>
            <a:custGeom>
              <a:avLst/>
              <a:gdLst>
                <a:gd name="T0" fmla="*/ 154 w 350"/>
                <a:gd name="T1" fmla="*/ 251 h 323"/>
                <a:gd name="T2" fmla="*/ 128 w 350"/>
                <a:gd name="T3" fmla="*/ 304 h 323"/>
                <a:gd name="T4" fmla="*/ 169 w 350"/>
                <a:gd name="T5" fmla="*/ 304 h 323"/>
                <a:gd name="T6" fmla="*/ 308 w 350"/>
                <a:gd name="T7" fmla="*/ 195 h 323"/>
                <a:gd name="T8" fmla="*/ 347 w 350"/>
                <a:gd name="T9" fmla="*/ 115 h 323"/>
                <a:gd name="T10" fmla="*/ 280 w 350"/>
                <a:gd name="T11" fmla="*/ 16 h 323"/>
                <a:gd name="T12" fmla="*/ 230 w 350"/>
                <a:gd name="T13" fmla="*/ 0 h 323"/>
                <a:gd name="T14" fmla="*/ 189 w 350"/>
                <a:gd name="T15" fmla="*/ 81 h 323"/>
                <a:gd name="T16" fmla="*/ 107 w 350"/>
                <a:gd name="T17" fmla="*/ 41 h 323"/>
                <a:gd name="T18" fmla="*/ 86 w 350"/>
                <a:gd name="T19" fmla="*/ 60 h 323"/>
                <a:gd name="T20" fmla="*/ 35 w 350"/>
                <a:gd name="T21" fmla="*/ 106 h 323"/>
                <a:gd name="T22" fmla="*/ 7 w 350"/>
                <a:gd name="T23" fmla="*/ 106 h 323"/>
                <a:gd name="T24" fmla="*/ 3 w 350"/>
                <a:gd name="T25" fmla="*/ 166 h 323"/>
                <a:gd name="T26" fmla="*/ 73 w 350"/>
                <a:gd name="T27" fmla="*/ 266 h 323"/>
                <a:gd name="T28" fmla="*/ 129 w 350"/>
                <a:gd name="T29" fmla="*/ 293 h 323"/>
                <a:gd name="T30" fmla="*/ 143 w 350"/>
                <a:gd name="T31" fmla="*/ 254 h 323"/>
                <a:gd name="T32" fmla="*/ 66 w 350"/>
                <a:gd name="T33" fmla="*/ 166 h 323"/>
                <a:gd name="T34" fmla="*/ 65 w 350"/>
                <a:gd name="T35" fmla="*/ 113 h 323"/>
                <a:gd name="T36" fmla="*/ 71 w 350"/>
                <a:gd name="T37" fmla="*/ 120 h 323"/>
                <a:gd name="T38" fmla="*/ 73 w 350"/>
                <a:gd name="T39" fmla="*/ 162 h 323"/>
                <a:gd name="T40" fmla="*/ 144 w 350"/>
                <a:gd name="T41" fmla="*/ 243 h 323"/>
                <a:gd name="T42" fmla="*/ 243 w 350"/>
                <a:gd name="T43" fmla="*/ 168 h 323"/>
                <a:gd name="T44" fmla="*/ 267 w 350"/>
                <a:gd name="T45" fmla="*/ 86 h 323"/>
                <a:gd name="T46" fmla="*/ 264 w 350"/>
                <a:gd name="T47" fmla="*/ 77 h 323"/>
                <a:gd name="T48" fmla="*/ 283 w 350"/>
                <a:gd name="T49" fmla="*/ 87 h 323"/>
                <a:gd name="T50" fmla="*/ 281 w 350"/>
                <a:gd name="T51" fmla="*/ 135 h 323"/>
                <a:gd name="T52" fmla="*/ 154 w 350"/>
                <a:gd name="T53" fmla="*/ 25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0" h="323">
                  <a:moveTo>
                    <a:pt x="154" y="251"/>
                  </a:moveTo>
                  <a:cubicBezTo>
                    <a:pt x="154" y="251"/>
                    <a:pt x="164" y="292"/>
                    <a:pt x="128" y="304"/>
                  </a:cubicBezTo>
                  <a:cubicBezTo>
                    <a:pt x="128" y="304"/>
                    <a:pt x="139" y="323"/>
                    <a:pt x="169" y="304"/>
                  </a:cubicBezTo>
                  <a:cubicBezTo>
                    <a:pt x="199" y="284"/>
                    <a:pt x="254" y="247"/>
                    <a:pt x="308" y="195"/>
                  </a:cubicBezTo>
                  <a:cubicBezTo>
                    <a:pt x="308" y="195"/>
                    <a:pt x="343" y="169"/>
                    <a:pt x="347" y="115"/>
                  </a:cubicBezTo>
                  <a:cubicBezTo>
                    <a:pt x="350" y="62"/>
                    <a:pt x="293" y="19"/>
                    <a:pt x="280" y="16"/>
                  </a:cubicBezTo>
                  <a:cubicBezTo>
                    <a:pt x="268" y="12"/>
                    <a:pt x="231" y="0"/>
                    <a:pt x="230" y="0"/>
                  </a:cubicBezTo>
                  <a:cubicBezTo>
                    <a:pt x="230" y="0"/>
                    <a:pt x="241" y="57"/>
                    <a:pt x="189" y="81"/>
                  </a:cubicBezTo>
                  <a:cubicBezTo>
                    <a:pt x="153" y="98"/>
                    <a:pt x="120" y="69"/>
                    <a:pt x="107" y="41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7" y="106"/>
                    <a:pt x="0" y="149"/>
                    <a:pt x="3" y="166"/>
                  </a:cubicBezTo>
                  <a:cubicBezTo>
                    <a:pt x="7" y="183"/>
                    <a:pt x="35" y="234"/>
                    <a:pt x="73" y="266"/>
                  </a:cubicBezTo>
                  <a:cubicBezTo>
                    <a:pt x="111" y="298"/>
                    <a:pt x="117" y="296"/>
                    <a:pt x="129" y="293"/>
                  </a:cubicBezTo>
                  <a:cubicBezTo>
                    <a:pt x="141" y="289"/>
                    <a:pt x="149" y="262"/>
                    <a:pt x="143" y="254"/>
                  </a:cubicBezTo>
                  <a:cubicBezTo>
                    <a:pt x="137" y="246"/>
                    <a:pt x="81" y="205"/>
                    <a:pt x="66" y="166"/>
                  </a:cubicBezTo>
                  <a:cubicBezTo>
                    <a:pt x="51" y="128"/>
                    <a:pt x="65" y="113"/>
                    <a:pt x="65" y="113"/>
                  </a:cubicBezTo>
                  <a:cubicBezTo>
                    <a:pt x="65" y="113"/>
                    <a:pt x="74" y="110"/>
                    <a:pt x="71" y="120"/>
                  </a:cubicBezTo>
                  <a:cubicBezTo>
                    <a:pt x="68" y="129"/>
                    <a:pt x="66" y="146"/>
                    <a:pt x="73" y="162"/>
                  </a:cubicBezTo>
                  <a:cubicBezTo>
                    <a:pt x="80" y="179"/>
                    <a:pt x="118" y="227"/>
                    <a:pt x="144" y="243"/>
                  </a:cubicBezTo>
                  <a:cubicBezTo>
                    <a:pt x="144" y="243"/>
                    <a:pt x="199" y="215"/>
                    <a:pt x="243" y="168"/>
                  </a:cubicBezTo>
                  <a:cubicBezTo>
                    <a:pt x="287" y="121"/>
                    <a:pt x="285" y="103"/>
                    <a:pt x="267" y="86"/>
                  </a:cubicBezTo>
                  <a:cubicBezTo>
                    <a:pt x="267" y="86"/>
                    <a:pt x="260" y="80"/>
                    <a:pt x="264" y="77"/>
                  </a:cubicBezTo>
                  <a:cubicBezTo>
                    <a:pt x="268" y="73"/>
                    <a:pt x="275" y="78"/>
                    <a:pt x="283" y="87"/>
                  </a:cubicBezTo>
                  <a:cubicBezTo>
                    <a:pt x="291" y="96"/>
                    <a:pt x="295" y="114"/>
                    <a:pt x="281" y="135"/>
                  </a:cubicBezTo>
                  <a:cubicBezTo>
                    <a:pt x="267" y="156"/>
                    <a:pt x="238" y="202"/>
                    <a:pt x="154" y="251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2483039" y="3179786"/>
              <a:ext cx="486105" cy="725059"/>
            </a:xfrm>
            <a:custGeom>
              <a:avLst/>
              <a:gdLst>
                <a:gd name="T0" fmla="*/ 381 w 402"/>
                <a:gd name="T1" fmla="*/ 294 h 600"/>
                <a:gd name="T2" fmla="*/ 402 w 402"/>
                <a:gd name="T3" fmla="*/ 283 h 600"/>
                <a:gd name="T4" fmla="*/ 378 w 402"/>
                <a:gd name="T5" fmla="*/ 213 h 600"/>
                <a:gd name="T6" fmla="*/ 349 w 402"/>
                <a:gd name="T7" fmla="*/ 63 h 600"/>
                <a:gd name="T8" fmla="*/ 338 w 402"/>
                <a:gd name="T9" fmla="*/ 0 h 600"/>
                <a:gd name="T10" fmla="*/ 324 w 402"/>
                <a:gd name="T11" fmla="*/ 13 h 600"/>
                <a:gd name="T12" fmla="*/ 321 w 402"/>
                <a:gd name="T13" fmla="*/ 16 h 600"/>
                <a:gd name="T14" fmla="*/ 197 w 402"/>
                <a:gd name="T15" fmla="*/ 110 h 600"/>
                <a:gd name="T16" fmla="*/ 145 w 402"/>
                <a:gd name="T17" fmla="*/ 111 h 600"/>
                <a:gd name="T18" fmla="*/ 59 w 402"/>
                <a:gd name="T19" fmla="*/ 40 h 600"/>
                <a:gd name="T20" fmla="*/ 0 w 402"/>
                <a:gd name="T21" fmla="*/ 282 h 600"/>
                <a:gd name="T22" fmla="*/ 107 w 402"/>
                <a:gd name="T23" fmla="*/ 326 h 600"/>
                <a:gd name="T24" fmla="*/ 107 w 402"/>
                <a:gd name="T25" fmla="*/ 558 h 600"/>
                <a:gd name="T26" fmla="*/ 107 w 402"/>
                <a:gd name="T27" fmla="*/ 560 h 600"/>
                <a:gd name="T28" fmla="*/ 148 w 402"/>
                <a:gd name="T29" fmla="*/ 600 h 600"/>
                <a:gd name="T30" fmla="*/ 189 w 402"/>
                <a:gd name="T31" fmla="*/ 560 h 600"/>
                <a:gd name="T32" fmla="*/ 189 w 402"/>
                <a:gd name="T33" fmla="*/ 558 h 600"/>
                <a:gd name="T34" fmla="*/ 189 w 402"/>
                <a:gd name="T35" fmla="*/ 339 h 600"/>
                <a:gd name="T36" fmla="*/ 202 w 402"/>
                <a:gd name="T37" fmla="*/ 339 h 600"/>
                <a:gd name="T38" fmla="*/ 208 w 402"/>
                <a:gd name="T39" fmla="*/ 339 h 600"/>
                <a:gd name="T40" fmla="*/ 208 w 402"/>
                <a:gd name="T41" fmla="*/ 558 h 600"/>
                <a:gd name="T42" fmla="*/ 208 w 402"/>
                <a:gd name="T43" fmla="*/ 560 h 600"/>
                <a:gd name="T44" fmla="*/ 249 w 402"/>
                <a:gd name="T45" fmla="*/ 600 h 600"/>
                <a:gd name="T46" fmla="*/ 290 w 402"/>
                <a:gd name="T47" fmla="*/ 560 h 600"/>
                <a:gd name="T48" fmla="*/ 290 w 402"/>
                <a:gd name="T49" fmla="*/ 558 h 600"/>
                <a:gd name="T50" fmla="*/ 290 w 402"/>
                <a:gd name="T51" fmla="*/ 328 h 600"/>
                <a:gd name="T52" fmla="*/ 381 w 402"/>
                <a:gd name="T53" fmla="*/ 29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2" h="600">
                  <a:moveTo>
                    <a:pt x="381" y="294"/>
                  </a:moveTo>
                  <a:cubicBezTo>
                    <a:pt x="394" y="288"/>
                    <a:pt x="402" y="283"/>
                    <a:pt x="402" y="283"/>
                  </a:cubicBezTo>
                  <a:cubicBezTo>
                    <a:pt x="395" y="278"/>
                    <a:pt x="387" y="250"/>
                    <a:pt x="378" y="213"/>
                  </a:cubicBezTo>
                  <a:cubicBezTo>
                    <a:pt x="367" y="167"/>
                    <a:pt x="356" y="107"/>
                    <a:pt x="349" y="63"/>
                  </a:cubicBezTo>
                  <a:cubicBezTo>
                    <a:pt x="343" y="30"/>
                    <a:pt x="339" y="5"/>
                    <a:pt x="338" y="0"/>
                  </a:cubicBezTo>
                  <a:cubicBezTo>
                    <a:pt x="334" y="5"/>
                    <a:pt x="329" y="9"/>
                    <a:pt x="324" y="13"/>
                  </a:cubicBezTo>
                  <a:cubicBezTo>
                    <a:pt x="323" y="14"/>
                    <a:pt x="322" y="15"/>
                    <a:pt x="321" y="16"/>
                  </a:cubicBezTo>
                  <a:cubicBezTo>
                    <a:pt x="276" y="59"/>
                    <a:pt x="220" y="96"/>
                    <a:pt x="197" y="110"/>
                  </a:cubicBezTo>
                  <a:cubicBezTo>
                    <a:pt x="171" y="127"/>
                    <a:pt x="145" y="111"/>
                    <a:pt x="145" y="111"/>
                  </a:cubicBezTo>
                  <a:cubicBezTo>
                    <a:pt x="109" y="97"/>
                    <a:pt x="59" y="40"/>
                    <a:pt x="59" y="40"/>
                  </a:cubicBezTo>
                  <a:cubicBezTo>
                    <a:pt x="44" y="193"/>
                    <a:pt x="0" y="282"/>
                    <a:pt x="0" y="282"/>
                  </a:cubicBezTo>
                  <a:cubicBezTo>
                    <a:pt x="0" y="282"/>
                    <a:pt x="44" y="309"/>
                    <a:pt x="107" y="326"/>
                  </a:cubicBezTo>
                  <a:cubicBezTo>
                    <a:pt x="107" y="558"/>
                    <a:pt x="107" y="558"/>
                    <a:pt x="107" y="558"/>
                  </a:cubicBezTo>
                  <a:cubicBezTo>
                    <a:pt x="107" y="559"/>
                    <a:pt x="107" y="559"/>
                    <a:pt x="107" y="560"/>
                  </a:cubicBezTo>
                  <a:cubicBezTo>
                    <a:pt x="107" y="582"/>
                    <a:pt x="126" y="600"/>
                    <a:pt x="148" y="600"/>
                  </a:cubicBezTo>
                  <a:cubicBezTo>
                    <a:pt x="170" y="600"/>
                    <a:pt x="189" y="582"/>
                    <a:pt x="189" y="560"/>
                  </a:cubicBezTo>
                  <a:cubicBezTo>
                    <a:pt x="189" y="559"/>
                    <a:pt x="189" y="559"/>
                    <a:pt x="189" y="558"/>
                  </a:cubicBezTo>
                  <a:cubicBezTo>
                    <a:pt x="189" y="339"/>
                    <a:pt x="189" y="339"/>
                    <a:pt x="189" y="339"/>
                  </a:cubicBezTo>
                  <a:cubicBezTo>
                    <a:pt x="193" y="339"/>
                    <a:pt x="197" y="339"/>
                    <a:pt x="202" y="339"/>
                  </a:cubicBezTo>
                  <a:cubicBezTo>
                    <a:pt x="204" y="339"/>
                    <a:pt x="206" y="339"/>
                    <a:pt x="208" y="339"/>
                  </a:cubicBezTo>
                  <a:cubicBezTo>
                    <a:pt x="208" y="558"/>
                    <a:pt x="208" y="558"/>
                    <a:pt x="208" y="558"/>
                  </a:cubicBezTo>
                  <a:cubicBezTo>
                    <a:pt x="208" y="559"/>
                    <a:pt x="208" y="559"/>
                    <a:pt x="208" y="560"/>
                  </a:cubicBezTo>
                  <a:cubicBezTo>
                    <a:pt x="208" y="582"/>
                    <a:pt x="227" y="600"/>
                    <a:pt x="249" y="600"/>
                  </a:cubicBezTo>
                  <a:cubicBezTo>
                    <a:pt x="271" y="600"/>
                    <a:pt x="290" y="582"/>
                    <a:pt x="290" y="560"/>
                  </a:cubicBezTo>
                  <a:cubicBezTo>
                    <a:pt x="290" y="559"/>
                    <a:pt x="290" y="559"/>
                    <a:pt x="290" y="558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29" y="318"/>
                    <a:pt x="361" y="304"/>
                    <a:pt x="381" y="29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cxnSp>
        <p:nvCxnSpPr>
          <p:cNvPr id="165" name="직선 연결선 164"/>
          <p:cNvCxnSpPr/>
          <p:nvPr/>
        </p:nvCxnSpPr>
        <p:spPr>
          <a:xfrm rot="2160000">
            <a:off x="4129239" y="3134069"/>
            <a:ext cx="0" cy="32316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/>
          <p:cNvGrpSpPr/>
          <p:nvPr/>
        </p:nvGrpSpPr>
        <p:grpSpPr>
          <a:xfrm flipH="1">
            <a:off x="4625506" y="2373438"/>
            <a:ext cx="1467307" cy="1531407"/>
            <a:chOff x="4163468" y="2373438"/>
            <a:chExt cx="1467307" cy="1531407"/>
          </a:xfrm>
        </p:grpSpPr>
        <p:grpSp>
          <p:nvGrpSpPr>
            <p:cNvPr id="10" name="그룹 9"/>
            <p:cNvGrpSpPr/>
            <p:nvPr/>
          </p:nvGrpSpPr>
          <p:grpSpPr>
            <a:xfrm>
              <a:off x="4613826" y="2572188"/>
              <a:ext cx="1016949" cy="1332657"/>
              <a:chOff x="4594776" y="2572188"/>
              <a:chExt cx="1016949" cy="1332657"/>
            </a:xfrm>
          </p:grpSpPr>
          <p:grpSp>
            <p:nvGrpSpPr>
              <p:cNvPr id="6" name="그룹 5"/>
              <p:cNvGrpSpPr/>
              <p:nvPr/>
            </p:nvGrpSpPr>
            <p:grpSpPr>
              <a:xfrm>
                <a:off x="4996459" y="2725280"/>
                <a:ext cx="615266" cy="1168643"/>
                <a:chOff x="4996459" y="2725280"/>
                <a:chExt cx="615266" cy="1168643"/>
              </a:xfrm>
            </p:grpSpPr>
            <p:sp>
              <p:nvSpPr>
                <p:cNvPr id="122" name="Freeform 15"/>
                <p:cNvSpPr>
                  <a:spLocks/>
                </p:cNvSpPr>
                <p:nvPr/>
              </p:nvSpPr>
              <p:spPr bwMode="auto">
                <a:xfrm>
                  <a:off x="5145725" y="2725280"/>
                  <a:ext cx="217224" cy="218438"/>
                </a:xfrm>
                <a:custGeom>
                  <a:avLst/>
                  <a:gdLst>
                    <a:gd name="T0" fmla="*/ 126 w 308"/>
                    <a:gd name="T1" fmla="*/ 295 h 310"/>
                    <a:gd name="T2" fmla="*/ 16 w 308"/>
                    <a:gd name="T3" fmla="*/ 127 h 310"/>
                    <a:gd name="T4" fmla="*/ 182 w 308"/>
                    <a:gd name="T5" fmla="*/ 15 h 310"/>
                    <a:gd name="T6" fmla="*/ 293 w 308"/>
                    <a:gd name="T7" fmla="*/ 183 h 310"/>
                    <a:gd name="T8" fmla="*/ 126 w 308"/>
                    <a:gd name="T9" fmla="*/ 295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8" h="310">
                      <a:moveTo>
                        <a:pt x="126" y="295"/>
                      </a:moveTo>
                      <a:cubicBezTo>
                        <a:pt x="50" y="280"/>
                        <a:pt x="0" y="205"/>
                        <a:pt x="16" y="127"/>
                      </a:cubicBezTo>
                      <a:cubicBezTo>
                        <a:pt x="31" y="50"/>
                        <a:pt x="106" y="0"/>
                        <a:pt x="182" y="15"/>
                      </a:cubicBezTo>
                      <a:cubicBezTo>
                        <a:pt x="259" y="30"/>
                        <a:pt x="308" y="105"/>
                        <a:pt x="293" y="183"/>
                      </a:cubicBezTo>
                      <a:cubicBezTo>
                        <a:pt x="277" y="260"/>
                        <a:pt x="203" y="310"/>
                        <a:pt x="126" y="295"/>
                      </a:cubicBezTo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25" name="Freeform 18"/>
                <p:cNvSpPr>
                  <a:spLocks/>
                </p:cNvSpPr>
                <p:nvPr/>
              </p:nvSpPr>
              <p:spPr bwMode="auto">
                <a:xfrm>
                  <a:off x="4996459" y="2898817"/>
                  <a:ext cx="615266" cy="995106"/>
                </a:xfrm>
                <a:custGeom>
                  <a:avLst/>
                  <a:gdLst>
                    <a:gd name="T0" fmla="*/ 851 w 872"/>
                    <a:gd name="T1" fmla="*/ 456 h 1412"/>
                    <a:gd name="T2" fmla="*/ 637 w 872"/>
                    <a:gd name="T3" fmla="*/ 76 h 1412"/>
                    <a:gd name="T4" fmla="*/ 454 w 872"/>
                    <a:gd name="T5" fmla="*/ 58 h 1412"/>
                    <a:gd name="T6" fmla="*/ 409 w 872"/>
                    <a:gd name="T7" fmla="*/ 114 h 1412"/>
                    <a:gd name="T8" fmla="*/ 271 w 872"/>
                    <a:gd name="T9" fmla="*/ 405 h 1412"/>
                    <a:gd name="T10" fmla="*/ 43 w 872"/>
                    <a:gd name="T11" fmla="*/ 546 h 1412"/>
                    <a:gd name="T12" fmla="*/ 21 w 872"/>
                    <a:gd name="T13" fmla="*/ 643 h 1412"/>
                    <a:gd name="T14" fmla="*/ 81 w 872"/>
                    <a:gd name="T15" fmla="*/ 676 h 1412"/>
                    <a:gd name="T16" fmla="*/ 118 w 872"/>
                    <a:gd name="T17" fmla="*/ 666 h 1412"/>
                    <a:gd name="T18" fmla="*/ 354 w 872"/>
                    <a:gd name="T19" fmla="*/ 520 h 1412"/>
                    <a:gd name="T20" fmla="*/ 390 w 872"/>
                    <a:gd name="T21" fmla="*/ 484 h 1412"/>
                    <a:gd name="T22" fmla="*/ 475 w 872"/>
                    <a:gd name="T23" fmla="*/ 340 h 1412"/>
                    <a:gd name="T24" fmla="*/ 659 w 872"/>
                    <a:gd name="T25" fmla="*/ 653 h 1412"/>
                    <a:gd name="T26" fmla="*/ 659 w 872"/>
                    <a:gd name="T27" fmla="*/ 1289 h 1412"/>
                    <a:gd name="T28" fmla="*/ 763 w 872"/>
                    <a:gd name="T29" fmla="*/ 1410 h 1412"/>
                    <a:gd name="T30" fmla="*/ 872 w 872"/>
                    <a:gd name="T31" fmla="*/ 1297 h 1412"/>
                    <a:gd name="T32" fmla="*/ 872 w 872"/>
                    <a:gd name="T33" fmla="*/ 541 h 1412"/>
                    <a:gd name="T34" fmla="*/ 851 w 872"/>
                    <a:gd name="T35" fmla="*/ 456 h 1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2" h="1412">
                      <a:moveTo>
                        <a:pt x="851" y="456"/>
                      </a:moveTo>
                      <a:cubicBezTo>
                        <a:pt x="637" y="76"/>
                        <a:pt x="637" y="76"/>
                        <a:pt x="637" y="76"/>
                      </a:cubicBezTo>
                      <a:cubicBezTo>
                        <a:pt x="608" y="34"/>
                        <a:pt x="527" y="0"/>
                        <a:pt x="454" y="58"/>
                      </a:cubicBezTo>
                      <a:cubicBezTo>
                        <a:pt x="436" y="72"/>
                        <a:pt x="420" y="92"/>
                        <a:pt x="409" y="114"/>
                      </a:cubicBezTo>
                      <a:cubicBezTo>
                        <a:pt x="271" y="405"/>
                        <a:pt x="271" y="405"/>
                        <a:pt x="271" y="405"/>
                      </a:cubicBezTo>
                      <a:cubicBezTo>
                        <a:pt x="43" y="546"/>
                        <a:pt x="43" y="546"/>
                        <a:pt x="43" y="546"/>
                      </a:cubicBezTo>
                      <a:cubicBezTo>
                        <a:pt x="10" y="566"/>
                        <a:pt x="0" y="610"/>
                        <a:pt x="21" y="643"/>
                      </a:cubicBezTo>
                      <a:cubicBezTo>
                        <a:pt x="34" y="665"/>
                        <a:pt x="57" y="676"/>
                        <a:pt x="81" y="676"/>
                      </a:cubicBezTo>
                      <a:cubicBezTo>
                        <a:pt x="93" y="676"/>
                        <a:pt x="106" y="673"/>
                        <a:pt x="118" y="666"/>
                      </a:cubicBezTo>
                      <a:cubicBezTo>
                        <a:pt x="354" y="520"/>
                        <a:pt x="354" y="520"/>
                        <a:pt x="354" y="520"/>
                      </a:cubicBezTo>
                      <a:cubicBezTo>
                        <a:pt x="366" y="513"/>
                        <a:pt x="379" y="499"/>
                        <a:pt x="390" y="484"/>
                      </a:cubicBezTo>
                      <a:cubicBezTo>
                        <a:pt x="475" y="340"/>
                        <a:pt x="475" y="340"/>
                        <a:pt x="475" y="340"/>
                      </a:cubicBezTo>
                      <a:cubicBezTo>
                        <a:pt x="659" y="653"/>
                        <a:pt x="659" y="653"/>
                        <a:pt x="659" y="653"/>
                      </a:cubicBezTo>
                      <a:cubicBezTo>
                        <a:pt x="659" y="1289"/>
                        <a:pt x="659" y="1289"/>
                        <a:pt x="659" y="1289"/>
                      </a:cubicBezTo>
                      <a:cubicBezTo>
                        <a:pt x="660" y="1385"/>
                        <a:pt x="733" y="1410"/>
                        <a:pt x="763" y="1410"/>
                      </a:cubicBezTo>
                      <a:cubicBezTo>
                        <a:pt x="813" y="1412"/>
                        <a:pt x="872" y="1377"/>
                        <a:pt x="872" y="1297"/>
                      </a:cubicBezTo>
                      <a:cubicBezTo>
                        <a:pt x="872" y="541"/>
                        <a:pt x="872" y="541"/>
                        <a:pt x="872" y="541"/>
                      </a:cubicBezTo>
                      <a:cubicBezTo>
                        <a:pt x="872" y="503"/>
                        <a:pt x="867" y="483"/>
                        <a:pt x="851" y="456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  <p:grpSp>
            <p:nvGrpSpPr>
              <p:cNvPr id="9" name="그룹 8"/>
              <p:cNvGrpSpPr/>
              <p:nvPr/>
            </p:nvGrpSpPr>
            <p:grpSpPr>
              <a:xfrm>
                <a:off x="4594776" y="2572188"/>
                <a:ext cx="552162" cy="1332657"/>
                <a:chOff x="4594776" y="2572188"/>
                <a:chExt cx="552162" cy="1332657"/>
              </a:xfrm>
            </p:grpSpPr>
            <p:grpSp>
              <p:nvGrpSpPr>
                <p:cNvPr id="8" name="그룹 7"/>
                <p:cNvGrpSpPr/>
                <p:nvPr/>
              </p:nvGrpSpPr>
              <p:grpSpPr>
                <a:xfrm>
                  <a:off x="4594776" y="2674310"/>
                  <a:ext cx="552162" cy="1230535"/>
                  <a:chOff x="4594776" y="2674310"/>
                  <a:chExt cx="552162" cy="1230535"/>
                </a:xfrm>
              </p:grpSpPr>
              <p:sp>
                <p:nvSpPr>
                  <p:cNvPr id="123" name="Freeform 16"/>
                  <p:cNvSpPr>
                    <a:spLocks/>
                  </p:cNvSpPr>
                  <p:nvPr/>
                </p:nvSpPr>
                <p:spPr bwMode="auto">
                  <a:xfrm>
                    <a:off x="4710062" y="2674310"/>
                    <a:ext cx="294891" cy="245136"/>
                  </a:xfrm>
                  <a:custGeom>
                    <a:avLst/>
                    <a:gdLst>
                      <a:gd name="T0" fmla="*/ 323 w 418"/>
                      <a:gd name="T1" fmla="*/ 290 h 348"/>
                      <a:gd name="T2" fmla="*/ 323 w 418"/>
                      <a:gd name="T3" fmla="*/ 290 h 348"/>
                      <a:gd name="T4" fmla="*/ 323 w 418"/>
                      <a:gd name="T5" fmla="*/ 291 h 348"/>
                      <a:gd name="T6" fmla="*/ 72 w 418"/>
                      <a:gd name="T7" fmla="*/ 234 h 348"/>
                      <a:gd name="T8" fmla="*/ 0 w 418"/>
                      <a:gd name="T9" fmla="*/ 109 h 348"/>
                      <a:gd name="T10" fmla="*/ 92 w 418"/>
                      <a:gd name="T11" fmla="*/ 117 h 348"/>
                      <a:gd name="T12" fmla="*/ 152 w 418"/>
                      <a:gd name="T13" fmla="*/ 67 h 348"/>
                      <a:gd name="T14" fmla="*/ 199 w 418"/>
                      <a:gd name="T15" fmla="*/ 32 h 348"/>
                      <a:gd name="T16" fmla="*/ 387 w 418"/>
                      <a:gd name="T17" fmla="*/ 105 h 348"/>
                      <a:gd name="T18" fmla="*/ 323 w 418"/>
                      <a:gd name="T19" fmla="*/ 29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18" h="348">
                        <a:moveTo>
                          <a:pt x="323" y="290"/>
                        </a:moveTo>
                        <a:cubicBezTo>
                          <a:pt x="323" y="290"/>
                          <a:pt x="323" y="290"/>
                          <a:pt x="323" y="290"/>
                        </a:cubicBezTo>
                        <a:cubicBezTo>
                          <a:pt x="323" y="291"/>
                          <a:pt x="323" y="291"/>
                          <a:pt x="323" y="291"/>
                        </a:cubicBezTo>
                        <a:cubicBezTo>
                          <a:pt x="302" y="304"/>
                          <a:pt x="193" y="348"/>
                          <a:pt x="72" y="234"/>
                        </a:cubicBezTo>
                        <a:cubicBezTo>
                          <a:pt x="23" y="185"/>
                          <a:pt x="0" y="109"/>
                          <a:pt x="0" y="109"/>
                        </a:cubicBezTo>
                        <a:cubicBezTo>
                          <a:pt x="0" y="109"/>
                          <a:pt x="52" y="133"/>
                          <a:pt x="92" y="117"/>
                        </a:cubicBezTo>
                        <a:cubicBezTo>
                          <a:pt x="120" y="106"/>
                          <a:pt x="147" y="74"/>
                          <a:pt x="152" y="67"/>
                        </a:cubicBezTo>
                        <a:cubicBezTo>
                          <a:pt x="165" y="53"/>
                          <a:pt x="180" y="41"/>
                          <a:pt x="199" y="32"/>
                        </a:cubicBezTo>
                        <a:cubicBezTo>
                          <a:pt x="270" y="0"/>
                          <a:pt x="354" y="32"/>
                          <a:pt x="387" y="105"/>
                        </a:cubicBezTo>
                        <a:cubicBezTo>
                          <a:pt x="418" y="175"/>
                          <a:pt x="390" y="256"/>
                          <a:pt x="323" y="290"/>
                        </a:cubicBezTo>
                        <a:close/>
                      </a:path>
                    </a:pathLst>
                  </a:custGeom>
                  <a:solidFill>
                    <a:srgbClr val="00589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/>
                  </a:p>
                </p:txBody>
              </p:sp>
              <p:sp>
                <p:nvSpPr>
                  <p:cNvPr id="124" name="Freeform 17"/>
                  <p:cNvSpPr>
                    <a:spLocks/>
                  </p:cNvSpPr>
                  <p:nvPr/>
                </p:nvSpPr>
                <p:spPr bwMode="auto">
                  <a:xfrm>
                    <a:off x="4594776" y="2919447"/>
                    <a:ext cx="552162" cy="985398"/>
                  </a:xfrm>
                  <a:custGeom>
                    <a:avLst/>
                    <a:gdLst>
                      <a:gd name="T0" fmla="*/ 562 w 782"/>
                      <a:gd name="T1" fmla="*/ 630 h 1399"/>
                      <a:gd name="T2" fmla="*/ 595 w 782"/>
                      <a:gd name="T3" fmla="*/ 491 h 1399"/>
                      <a:gd name="T4" fmla="*/ 636 w 782"/>
                      <a:gd name="T5" fmla="*/ 465 h 1399"/>
                      <a:gd name="T6" fmla="*/ 565 w 782"/>
                      <a:gd name="T7" fmla="*/ 196 h 1399"/>
                      <a:gd name="T8" fmla="*/ 604 w 782"/>
                      <a:gd name="T9" fmla="*/ 196 h 1399"/>
                      <a:gd name="T10" fmla="*/ 681 w 782"/>
                      <a:gd name="T11" fmla="*/ 438 h 1399"/>
                      <a:gd name="T12" fmla="*/ 782 w 782"/>
                      <a:gd name="T13" fmla="*/ 374 h 1399"/>
                      <a:gd name="T14" fmla="*/ 702 w 782"/>
                      <a:gd name="T15" fmla="*/ 126 h 1399"/>
                      <a:gd name="T16" fmla="*/ 540 w 782"/>
                      <a:gd name="T17" fmla="*/ 0 h 1399"/>
                      <a:gd name="T18" fmla="*/ 315 w 782"/>
                      <a:gd name="T19" fmla="*/ 0 h 1399"/>
                      <a:gd name="T20" fmla="*/ 154 w 782"/>
                      <a:gd name="T21" fmla="*/ 126 h 1399"/>
                      <a:gd name="T22" fmla="*/ 25 w 782"/>
                      <a:gd name="T23" fmla="*/ 523 h 1399"/>
                      <a:gd name="T24" fmla="*/ 136 w 782"/>
                      <a:gd name="T25" fmla="*/ 562 h 1399"/>
                      <a:gd name="T26" fmla="*/ 252 w 782"/>
                      <a:gd name="T27" fmla="*/ 196 h 1399"/>
                      <a:gd name="T28" fmla="*/ 291 w 782"/>
                      <a:gd name="T29" fmla="*/ 196 h 1399"/>
                      <a:gd name="T30" fmla="*/ 205 w 782"/>
                      <a:gd name="T31" fmla="*/ 622 h 1399"/>
                      <a:gd name="T32" fmla="*/ 290 w 782"/>
                      <a:gd name="T33" fmla="*/ 1323 h 1399"/>
                      <a:gd name="T34" fmla="*/ 401 w 782"/>
                      <a:gd name="T35" fmla="*/ 1323 h 1399"/>
                      <a:gd name="T36" fmla="*/ 401 w 782"/>
                      <a:gd name="T37" fmla="*/ 719 h 1399"/>
                      <a:gd name="T38" fmla="*/ 455 w 782"/>
                      <a:gd name="T39" fmla="*/ 719 h 1399"/>
                      <a:gd name="T40" fmla="*/ 455 w 782"/>
                      <a:gd name="T41" fmla="*/ 1323 h 1399"/>
                      <a:gd name="T42" fmla="*/ 565 w 782"/>
                      <a:gd name="T43" fmla="*/ 1323 h 1399"/>
                      <a:gd name="T44" fmla="*/ 648 w 782"/>
                      <a:gd name="T45" fmla="*/ 678 h 1399"/>
                      <a:gd name="T46" fmla="*/ 562 w 782"/>
                      <a:gd name="T47" fmla="*/ 630 h 1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82" h="1399">
                        <a:moveTo>
                          <a:pt x="562" y="630"/>
                        </a:moveTo>
                        <a:cubicBezTo>
                          <a:pt x="533" y="583"/>
                          <a:pt x="548" y="520"/>
                          <a:pt x="595" y="491"/>
                        </a:cubicBezTo>
                        <a:cubicBezTo>
                          <a:pt x="636" y="465"/>
                          <a:pt x="636" y="465"/>
                          <a:pt x="636" y="465"/>
                        </a:cubicBezTo>
                        <a:cubicBezTo>
                          <a:pt x="612" y="308"/>
                          <a:pt x="565" y="196"/>
                          <a:pt x="565" y="196"/>
                        </a:cubicBezTo>
                        <a:cubicBezTo>
                          <a:pt x="604" y="196"/>
                          <a:pt x="604" y="196"/>
                          <a:pt x="604" y="196"/>
                        </a:cubicBezTo>
                        <a:cubicBezTo>
                          <a:pt x="681" y="438"/>
                          <a:pt x="681" y="438"/>
                          <a:pt x="681" y="438"/>
                        </a:cubicBezTo>
                        <a:cubicBezTo>
                          <a:pt x="782" y="374"/>
                          <a:pt x="782" y="374"/>
                          <a:pt x="782" y="374"/>
                        </a:cubicBezTo>
                        <a:cubicBezTo>
                          <a:pt x="702" y="126"/>
                          <a:pt x="702" y="126"/>
                          <a:pt x="702" y="126"/>
                        </a:cubicBezTo>
                        <a:cubicBezTo>
                          <a:pt x="689" y="80"/>
                          <a:pt x="640" y="0"/>
                          <a:pt x="540" y="0"/>
                        </a:cubicBezTo>
                        <a:cubicBezTo>
                          <a:pt x="315" y="0"/>
                          <a:pt x="315" y="0"/>
                          <a:pt x="315" y="0"/>
                        </a:cubicBezTo>
                        <a:cubicBezTo>
                          <a:pt x="216" y="0"/>
                          <a:pt x="167" y="80"/>
                          <a:pt x="154" y="126"/>
                        </a:cubicBezTo>
                        <a:cubicBezTo>
                          <a:pt x="25" y="523"/>
                          <a:pt x="25" y="523"/>
                          <a:pt x="25" y="523"/>
                        </a:cubicBezTo>
                        <a:cubicBezTo>
                          <a:pt x="0" y="609"/>
                          <a:pt x="110" y="642"/>
                          <a:pt x="136" y="562"/>
                        </a:cubicBezTo>
                        <a:cubicBezTo>
                          <a:pt x="252" y="196"/>
                          <a:pt x="252" y="196"/>
                          <a:pt x="252" y="196"/>
                        </a:cubicBezTo>
                        <a:cubicBezTo>
                          <a:pt x="291" y="196"/>
                          <a:pt x="291" y="196"/>
                          <a:pt x="291" y="196"/>
                        </a:cubicBezTo>
                        <a:cubicBezTo>
                          <a:pt x="291" y="196"/>
                          <a:pt x="210" y="387"/>
                          <a:pt x="205" y="622"/>
                        </a:cubicBezTo>
                        <a:cubicBezTo>
                          <a:pt x="203" y="771"/>
                          <a:pt x="290" y="1323"/>
                          <a:pt x="290" y="1323"/>
                        </a:cubicBezTo>
                        <a:cubicBezTo>
                          <a:pt x="297" y="1399"/>
                          <a:pt x="399" y="1399"/>
                          <a:pt x="401" y="1323"/>
                        </a:cubicBezTo>
                        <a:cubicBezTo>
                          <a:pt x="401" y="719"/>
                          <a:pt x="401" y="719"/>
                          <a:pt x="401" y="719"/>
                        </a:cubicBezTo>
                        <a:cubicBezTo>
                          <a:pt x="455" y="719"/>
                          <a:pt x="455" y="719"/>
                          <a:pt x="455" y="719"/>
                        </a:cubicBezTo>
                        <a:cubicBezTo>
                          <a:pt x="455" y="1323"/>
                          <a:pt x="455" y="1323"/>
                          <a:pt x="455" y="1323"/>
                        </a:cubicBezTo>
                        <a:cubicBezTo>
                          <a:pt x="457" y="1399"/>
                          <a:pt x="558" y="1399"/>
                          <a:pt x="565" y="1323"/>
                        </a:cubicBezTo>
                        <a:cubicBezTo>
                          <a:pt x="565" y="1323"/>
                          <a:pt x="636" y="876"/>
                          <a:pt x="648" y="678"/>
                        </a:cubicBezTo>
                        <a:cubicBezTo>
                          <a:pt x="615" y="678"/>
                          <a:pt x="582" y="661"/>
                          <a:pt x="562" y="630"/>
                        </a:cubicBezTo>
                        <a:close/>
                      </a:path>
                    </a:pathLst>
                  </a:custGeom>
                  <a:solidFill>
                    <a:srgbClr val="00589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/>
                  </a:p>
                </p:txBody>
              </p:sp>
            </p:grpSp>
            <p:grpSp>
              <p:nvGrpSpPr>
                <p:cNvPr id="174" name="그룹 173"/>
                <p:cNvGrpSpPr/>
                <p:nvPr/>
              </p:nvGrpSpPr>
              <p:grpSpPr>
                <a:xfrm>
                  <a:off x="4924994" y="2572188"/>
                  <a:ext cx="176155" cy="170613"/>
                  <a:chOff x="7132201" y="2623891"/>
                  <a:chExt cx="246088" cy="226218"/>
                </a:xfrm>
              </p:grpSpPr>
              <p:cxnSp>
                <p:nvCxnSpPr>
                  <p:cNvPr id="166" name="직선 연결선 165"/>
                  <p:cNvCxnSpPr/>
                  <p:nvPr/>
                </p:nvCxnSpPr>
                <p:spPr>
                  <a:xfrm>
                    <a:off x="7132201" y="2623891"/>
                    <a:ext cx="0" cy="106844"/>
                  </a:xfrm>
                  <a:prstGeom prst="line">
                    <a:avLst/>
                  </a:prstGeom>
                  <a:ln w="19050" cap="rnd">
                    <a:solidFill>
                      <a:srgbClr val="00589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직선 연결선 166"/>
                  <p:cNvCxnSpPr/>
                  <p:nvPr/>
                </p:nvCxnSpPr>
                <p:spPr>
                  <a:xfrm flipH="1">
                    <a:off x="7221236" y="2674338"/>
                    <a:ext cx="78719" cy="90785"/>
                  </a:xfrm>
                  <a:prstGeom prst="line">
                    <a:avLst/>
                  </a:prstGeom>
                  <a:ln w="19050" cap="rnd">
                    <a:solidFill>
                      <a:srgbClr val="00589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직선 연결선 171"/>
                  <p:cNvCxnSpPr/>
                  <p:nvPr/>
                </p:nvCxnSpPr>
                <p:spPr>
                  <a:xfrm flipH="1">
                    <a:off x="7275289" y="2825670"/>
                    <a:ext cx="103000" cy="24439"/>
                  </a:xfrm>
                  <a:prstGeom prst="line">
                    <a:avLst/>
                  </a:prstGeom>
                  <a:ln w="19050" cap="rnd">
                    <a:solidFill>
                      <a:srgbClr val="00589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04" name="그룹 103"/>
            <p:cNvGrpSpPr/>
            <p:nvPr/>
          </p:nvGrpSpPr>
          <p:grpSpPr>
            <a:xfrm flipH="1">
              <a:off x="4163468" y="2373438"/>
              <a:ext cx="508466" cy="506291"/>
              <a:chOff x="2672645" y="2636678"/>
              <a:chExt cx="489412" cy="487317"/>
            </a:xfrm>
          </p:grpSpPr>
          <p:sp>
            <p:nvSpPr>
              <p:cNvPr id="105" name="Freeform 48"/>
              <p:cNvSpPr>
                <a:spLocks/>
              </p:cNvSpPr>
              <p:nvPr/>
            </p:nvSpPr>
            <p:spPr bwMode="auto">
              <a:xfrm>
                <a:off x="2672645" y="2636678"/>
                <a:ext cx="489412" cy="487317"/>
              </a:xfrm>
              <a:custGeom>
                <a:avLst/>
                <a:gdLst>
                  <a:gd name="T0" fmla="*/ 1202 w 1462"/>
                  <a:gd name="T1" fmla="*/ 261 h 1456"/>
                  <a:gd name="T2" fmla="*/ 260 w 1462"/>
                  <a:gd name="T3" fmla="*/ 261 h 1456"/>
                  <a:gd name="T4" fmla="*/ 232 w 1462"/>
                  <a:gd name="T5" fmla="*/ 1173 h 1456"/>
                  <a:gd name="T6" fmla="*/ 238 w 1462"/>
                  <a:gd name="T7" fmla="*/ 1178 h 1456"/>
                  <a:gd name="T8" fmla="*/ 102 w 1462"/>
                  <a:gd name="T9" fmla="*/ 1333 h 1456"/>
                  <a:gd name="T10" fmla="*/ 109 w 1462"/>
                  <a:gd name="T11" fmla="*/ 1382 h 1456"/>
                  <a:gd name="T12" fmla="*/ 392 w 1462"/>
                  <a:gd name="T13" fmla="*/ 1304 h 1456"/>
                  <a:gd name="T14" fmla="*/ 394 w 1462"/>
                  <a:gd name="T15" fmla="*/ 1305 h 1456"/>
                  <a:gd name="T16" fmla="*/ 1202 w 1462"/>
                  <a:gd name="T17" fmla="*/ 1202 h 1456"/>
                  <a:gd name="T18" fmla="*/ 1202 w 1462"/>
                  <a:gd name="T19" fmla="*/ 261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62" h="1456">
                    <a:moveTo>
                      <a:pt x="1202" y="261"/>
                    </a:moveTo>
                    <a:cubicBezTo>
                      <a:pt x="941" y="0"/>
                      <a:pt x="520" y="0"/>
                      <a:pt x="260" y="261"/>
                    </a:cubicBezTo>
                    <a:cubicBezTo>
                      <a:pt x="9" y="511"/>
                      <a:pt x="0" y="911"/>
                      <a:pt x="232" y="1173"/>
                    </a:cubicBezTo>
                    <a:cubicBezTo>
                      <a:pt x="238" y="1178"/>
                      <a:pt x="238" y="1178"/>
                      <a:pt x="238" y="1178"/>
                    </a:cubicBezTo>
                    <a:cubicBezTo>
                      <a:pt x="213" y="1232"/>
                      <a:pt x="170" y="1300"/>
                      <a:pt x="102" y="1333"/>
                    </a:cubicBezTo>
                    <a:cubicBezTo>
                      <a:pt x="79" y="1344"/>
                      <a:pt x="84" y="1378"/>
                      <a:pt x="109" y="1382"/>
                    </a:cubicBezTo>
                    <a:cubicBezTo>
                      <a:pt x="184" y="1394"/>
                      <a:pt x="292" y="1380"/>
                      <a:pt x="392" y="1304"/>
                    </a:cubicBezTo>
                    <a:cubicBezTo>
                      <a:pt x="394" y="1305"/>
                      <a:pt x="394" y="1305"/>
                      <a:pt x="394" y="1305"/>
                    </a:cubicBezTo>
                    <a:cubicBezTo>
                      <a:pt x="648" y="1456"/>
                      <a:pt x="982" y="1421"/>
                      <a:pt x="1202" y="1202"/>
                    </a:cubicBezTo>
                    <a:cubicBezTo>
                      <a:pt x="1462" y="942"/>
                      <a:pt x="1462" y="521"/>
                      <a:pt x="1202" y="261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2764597" y="2773173"/>
                <a:ext cx="305501" cy="20737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NO!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</p:grpSp>
      </p:grpSp>
      <p:sp>
        <p:nvSpPr>
          <p:cNvPr id="83" name="직사각형 82"/>
          <p:cNvSpPr/>
          <p:nvPr/>
        </p:nvSpPr>
        <p:spPr>
          <a:xfrm>
            <a:off x="1008227" y="5051135"/>
            <a:ext cx="252152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병원 치료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11" y="2848348"/>
            <a:ext cx="4754889" cy="4009652"/>
          </a:xfrm>
          <a:prstGeom prst="rect">
            <a:avLst/>
          </a:prstGeom>
        </p:spPr>
      </p:pic>
      <p:pic>
        <p:nvPicPr>
          <p:cNvPr id="85" name="그림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72" name="직사각형 71"/>
          <p:cNvSpPr/>
          <p:nvPr/>
        </p:nvSpPr>
        <p:spPr>
          <a:xfrm>
            <a:off x="1572739" y="4555268"/>
            <a:ext cx="771525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성폭력범죄의 처벌 등에 관한 특례법 위반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등 혐의로 기소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1008227" y="5603612"/>
            <a:ext cx="10488373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징역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6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월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, 40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시간의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성폭력 치료프로그램 이수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명령 선고</a:t>
            </a:r>
            <a:endParaRPr lang="ko-KR" altLang="en-US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2360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/>
          <p:cNvGrpSpPr/>
          <p:nvPr/>
        </p:nvGrpSpPr>
        <p:grpSpPr>
          <a:xfrm>
            <a:off x="1" y="1866224"/>
            <a:ext cx="6403974" cy="2211861"/>
            <a:chOff x="1" y="1866224"/>
            <a:chExt cx="6403974" cy="2211861"/>
          </a:xfrm>
        </p:grpSpPr>
        <p:sp>
          <p:nvSpPr>
            <p:cNvPr id="109" name="오각형 108"/>
            <p:cNvSpPr/>
            <p:nvPr/>
          </p:nvSpPr>
          <p:spPr>
            <a:xfrm>
              <a:off x="2184400" y="1866224"/>
              <a:ext cx="4219575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10" name="오각형 109"/>
            <p:cNvSpPr/>
            <p:nvPr/>
          </p:nvSpPr>
          <p:spPr>
            <a:xfrm>
              <a:off x="1" y="1866224"/>
              <a:ext cx="3759200" cy="2211861"/>
            </a:xfrm>
            <a:prstGeom prst="homePlate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4" name="타원 23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48481" y="388054"/>
            <a:ext cx="378148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성적 학대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cxnSp>
        <p:nvCxnSpPr>
          <p:cNvPr id="27" name="직선 연결선 26"/>
          <p:cNvCxnSpPr/>
          <p:nvPr/>
        </p:nvCxnSpPr>
        <p:spPr>
          <a:xfrm>
            <a:off x="4724400" y="742197"/>
            <a:ext cx="7245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직사각형 71"/>
          <p:cNvSpPr/>
          <p:nvPr/>
        </p:nvSpPr>
        <p:spPr>
          <a:xfrm>
            <a:off x="1505430" y="1128136"/>
            <a:ext cx="956511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씨와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같은 마을에 사는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자신의 집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비닐하우스 등에 데리고 가서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수년간 성폭행 및 성추행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함</a:t>
            </a:r>
          </a:p>
        </p:txBody>
      </p:sp>
      <p:grpSp>
        <p:nvGrpSpPr>
          <p:cNvPr id="73" name="그룹 72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74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5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76" name="직사각형 75"/>
          <p:cNvSpPr/>
          <p:nvPr/>
        </p:nvSpPr>
        <p:spPr>
          <a:xfrm>
            <a:off x="951164" y="5023488"/>
            <a:ext cx="9897364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951164" y="5575938"/>
            <a:ext cx="10640088" cy="510221"/>
          </a:xfrm>
          <a:prstGeom prst="rect">
            <a:avLst/>
          </a:prstGeom>
          <a:solidFill>
            <a:srgbClr val="54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1572739" y="4555268"/>
            <a:ext cx="771525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성폭력범죄의 처벌 등에 관한 특례법 위반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등 혐의로 기소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82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3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4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5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987676" y="1866224"/>
            <a:ext cx="6204325" cy="2211861"/>
            <a:chOff x="5987676" y="1866224"/>
            <a:chExt cx="6204325" cy="2211861"/>
          </a:xfrm>
        </p:grpSpPr>
        <p:sp>
          <p:nvSpPr>
            <p:cNvPr id="112" name="갈매기형 수장 111"/>
            <p:cNvSpPr/>
            <p:nvPr/>
          </p:nvSpPr>
          <p:spPr>
            <a:xfrm>
              <a:off x="5987676" y="1866224"/>
              <a:ext cx="4035550" cy="2211861"/>
            </a:xfrm>
            <a:prstGeom prst="chevron">
              <a:avLst>
                <a:gd name="adj" fmla="val 23269"/>
              </a:avLst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8680285" y="1866224"/>
              <a:ext cx="3511716" cy="2211861"/>
            </a:xfrm>
            <a:prstGeom prst="rect">
              <a:avLst/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91" name="그림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2" t="46850" r="9773"/>
          <a:stretch/>
        </p:blipFill>
        <p:spPr>
          <a:xfrm>
            <a:off x="3802978" y="1556792"/>
            <a:ext cx="8389022" cy="5300780"/>
          </a:xfrm>
          <a:prstGeom prst="rect">
            <a:avLst/>
          </a:prstGeom>
        </p:spPr>
      </p:pic>
      <p:grpSp>
        <p:nvGrpSpPr>
          <p:cNvPr id="37" name="그룹 36"/>
          <p:cNvGrpSpPr/>
          <p:nvPr/>
        </p:nvGrpSpPr>
        <p:grpSpPr>
          <a:xfrm>
            <a:off x="4335972" y="3193013"/>
            <a:ext cx="783299" cy="705490"/>
            <a:chOff x="1798638" y="-442913"/>
            <a:chExt cx="8597900" cy="7743826"/>
          </a:xfrm>
          <a:solidFill>
            <a:srgbClr val="B8B8BD">
              <a:alpha val="39000"/>
            </a:srgbClr>
          </a:solidFill>
        </p:grpSpPr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798638" y="-442913"/>
              <a:ext cx="8597900" cy="7743826"/>
            </a:xfrm>
            <a:custGeom>
              <a:avLst/>
              <a:gdLst>
                <a:gd name="T0" fmla="*/ 2708 w 5416"/>
                <a:gd name="T1" fmla="*/ 0 h 4878"/>
                <a:gd name="T2" fmla="*/ 0 w 5416"/>
                <a:gd name="T3" fmla="*/ 1356 h 4878"/>
                <a:gd name="T4" fmla="*/ 0 w 5416"/>
                <a:gd name="T5" fmla="*/ 4878 h 4878"/>
                <a:gd name="T6" fmla="*/ 1083 w 5416"/>
                <a:gd name="T7" fmla="*/ 4878 h 4878"/>
                <a:gd name="T8" fmla="*/ 1083 w 5416"/>
                <a:gd name="T9" fmla="*/ 2167 h 4878"/>
                <a:gd name="T10" fmla="*/ 4333 w 5416"/>
                <a:gd name="T11" fmla="*/ 2167 h 4878"/>
                <a:gd name="T12" fmla="*/ 4333 w 5416"/>
                <a:gd name="T13" fmla="*/ 4878 h 4878"/>
                <a:gd name="T14" fmla="*/ 5416 w 5416"/>
                <a:gd name="T15" fmla="*/ 4878 h 4878"/>
                <a:gd name="T16" fmla="*/ 5416 w 5416"/>
                <a:gd name="T17" fmla="*/ 1356 h 4878"/>
                <a:gd name="T18" fmla="*/ 2708 w 5416"/>
                <a:gd name="T19" fmla="*/ 0 h 4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16" h="4878">
                  <a:moveTo>
                    <a:pt x="2708" y="0"/>
                  </a:moveTo>
                  <a:lnTo>
                    <a:pt x="0" y="1356"/>
                  </a:lnTo>
                  <a:lnTo>
                    <a:pt x="0" y="4878"/>
                  </a:lnTo>
                  <a:lnTo>
                    <a:pt x="1083" y="4878"/>
                  </a:lnTo>
                  <a:lnTo>
                    <a:pt x="1083" y="2167"/>
                  </a:lnTo>
                  <a:lnTo>
                    <a:pt x="4333" y="2167"/>
                  </a:lnTo>
                  <a:lnTo>
                    <a:pt x="4333" y="4878"/>
                  </a:lnTo>
                  <a:lnTo>
                    <a:pt x="5416" y="4878"/>
                  </a:lnTo>
                  <a:lnTo>
                    <a:pt x="5416" y="1356"/>
                  </a:lnTo>
                  <a:lnTo>
                    <a:pt x="27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3946526" y="6440488"/>
              <a:ext cx="858838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3946526" y="5148263"/>
              <a:ext cx="858838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3946526" y="3857625"/>
              <a:ext cx="858838" cy="86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5237163" y="3857625"/>
              <a:ext cx="860425" cy="86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5237163" y="6440488"/>
              <a:ext cx="860425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5237163" y="5148263"/>
              <a:ext cx="860425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6529388" y="6440488"/>
              <a:ext cx="860425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6529388" y="5148263"/>
              <a:ext cx="860425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3382140" y="2788066"/>
            <a:ext cx="1129626" cy="1110437"/>
            <a:chOff x="1565276" y="-1042988"/>
            <a:chExt cx="9064625" cy="8910639"/>
          </a:xfrm>
          <a:solidFill>
            <a:srgbClr val="B8B8BD"/>
          </a:solidFill>
        </p:grpSpPr>
        <p:sp>
          <p:nvSpPr>
            <p:cNvPr id="173" name="Freeform 23"/>
            <p:cNvSpPr>
              <a:spLocks/>
            </p:cNvSpPr>
            <p:nvPr/>
          </p:nvSpPr>
          <p:spPr bwMode="auto">
            <a:xfrm>
              <a:off x="1565276" y="-1042988"/>
              <a:ext cx="9064625" cy="4892675"/>
            </a:xfrm>
            <a:custGeom>
              <a:avLst/>
              <a:gdLst>
                <a:gd name="T0" fmla="*/ 1268 w 2414"/>
                <a:gd name="T1" fmla="*/ 34 h 1303"/>
                <a:gd name="T2" fmla="*/ 1146 w 2414"/>
                <a:gd name="T3" fmla="*/ 34 h 1303"/>
                <a:gd name="T4" fmla="*/ 34 w 2414"/>
                <a:gd name="T5" fmla="*/ 1145 h 1303"/>
                <a:gd name="T6" fmla="*/ 34 w 2414"/>
                <a:gd name="T7" fmla="*/ 1268 h 1303"/>
                <a:gd name="T8" fmla="*/ 35 w 2414"/>
                <a:gd name="T9" fmla="*/ 1269 h 1303"/>
                <a:gd name="T10" fmla="*/ 158 w 2414"/>
                <a:gd name="T11" fmla="*/ 1269 h 1303"/>
                <a:gd name="T12" fmla="*/ 1146 w 2414"/>
                <a:gd name="T13" fmla="*/ 282 h 1303"/>
                <a:gd name="T14" fmla="*/ 1268 w 2414"/>
                <a:gd name="T15" fmla="*/ 282 h 1303"/>
                <a:gd name="T16" fmla="*/ 2256 w 2414"/>
                <a:gd name="T17" fmla="*/ 1269 h 1303"/>
                <a:gd name="T18" fmla="*/ 2379 w 2414"/>
                <a:gd name="T19" fmla="*/ 1269 h 1303"/>
                <a:gd name="T20" fmla="*/ 2380 w 2414"/>
                <a:gd name="T21" fmla="*/ 1268 h 1303"/>
                <a:gd name="T22" fmla="*/ 2380 w 2414"/>
                <a:gd name="T23" fmla="*/ 1145 h 1303"/>
                <a:gd name="T24" fmla="*/ 1268 w 2414"/>
                <a:gd name="T25" fmla="*/ 34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4" h="1303">
                  <a:moveTo>
                    <a:pt x="1268" y="34"/>
                  </a:moveTo>
                  <a:cubicBezTo>
                    <a:pt x="1235" y="0"/>
                    <a:pt x="1179" y="0"/>
                    <a:pt x="1146" y="34"/>
                  </a:cubicBezTo>
                  <a:cubicBezTo>
                    <a:pt x="34" y="1145"/>
                    <a:pt x="34" y="1145"/>
                    <a:pt x="34" y="1145"/>
                  </a:cubicBezTo>
                  <a:cubicBezTo>
                    <a:pt x="0" y="1179"/>
                    <a:pt x="0" y="1234"/>
                    <a:pt x="34" y="1268"/>
                  </a:cubicBezTo>
                  <a:cubicBezTo>
                    <a:pt x="35" y="1269"/>
                    <a:pt x="35" y="1269"/>
                    <a:pt x="35" y="1269"/>
                  </a:cubicBezTo>
                  <a:cubicBezTo>
                    <a:pt x="69" y="1303"/>
                    <a:pt x="124" y="1303"/>
                    <a:pt x="158" y="1269"/>
                  </a:cubicBezTo>
                  <a:cubicBezTo>
                    <a:pt x="1146" y="282"/>
                    <a:pt x="1146" y="282"/>
                    <a:pt x="1146" y="282"/>
                  </a:cubicBezTo>
                  <a:cubicBezTo>
                    <a:pt x="1179" y="248"/>
                    <a:pt x="1235" y="248"/>
                    <a:pt x="1268" y="282"/>
                  </a:cubicBezTo>
                  <a:cubicBezTo>
                    <a:pt x="2256" y="1269"/>
                    <a:pt x="2256" y="1269"/>
                    <a:pt x="2256" y="1269"/>
                  </a:cubicBezTo>
                  <a:cubicBezTo>
                    <a:pt x="2290" y="1303"/>
                    <a:pt x="2345" y="1303"/>
                    <a:pt x="2379" y="1269"/>
                  </a:cubicBezTo>
                  <a:cubicBezTo>
                    <a:pt x="2380" y="1268"/>
                    <a:pt x="2380" y="1268"/>
                    <a:pt x="2380" y="1268"/>
                  </a:cubicBezTo>
                  <a:cubicBezTo>
                    <a:pt x="2414" y="1234"/>
                    <a:pt x="2414" y="1179"/>
                    <a:pt x="2380" y="1145"/>
                  </a:cubicBezTo>
                  <a:lnTo>
                    <a:pt x="126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Freeform 24"/>
            <p:cNvSpPr>
              <a:spLocks/>
            </p:cNvSpPr>
            <p:nvPr/>
          </p:nvSpPr>
          <p:spPr bwMode="auto">
            <a:xfrm>
              <a:off x="2827338" y="401638"/>
              <a:ext cx="6542088" cy="7466013"/>
            </a:xfrm>
            <a:custGeom>
              <a:avLst/>
              <a:gdLst>
                <a:gd name="T0" fmla="*/ 0 w 4121"/>
                <a:gd name="T1" fmla="*/ 2042 h 4703"/>
                <a:gd name="T2" fmla="*/ 0 w 4121"/>
                <a:gd name="T3" fmla="*/ 4703 h 4703"/>
                <a:gd name="T4" fmla="*/ 1336 w 4121"/>
                <a:gd name="T5" fmla="*/ 4703 h 4703"/>
                <a:gd name="T6" fmla="*/ 1336 w 4121"/>
                <a:gd name="T7" fmla="*/ 3073 h 4703"/>
                <a:gd name="T8" fmla="*/ 2784 w 4121"/>
                <a:gd name="T9" fmla="*/ 3073 h 4703"/>
                <a:gd name="T10" fmla="*/ 2784 w 4121"/>
                <a:gd name="T11" fmla="*/ 4703 h 4703"/>
                <a:gd name="T12" fmla="*/ 4121 w 4121"/>
                <a:gd name="T13" fmla="*/ 4703 h 4703"/>
                <a:gd name="T14" fmla="*/ 4121 w 4121"/>
                <a:gd name="T15" fmla="*/ 2082 h 4703"/>
                <a:gd name="T16" fmla="*/ 2041 w 4121"/>
                <a:gd name="T17" fmla="*/ 0 h 4703"/>
                <a:gd name="T18" fmla="*/ 0 w 4121"/>
                <a:gd name="T19" fmla="*/ 2042 h 4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21" h="4703">
                  <a:moveTo>
                    <a:pt x="0" y="2042"/>
                  </a:moveTo>
                  <a:lnTo>
                    <a:pt x="0" y="4703"/>
                  </a:lnTo>
                  <a:lnTo>
                    <a:pt x="1336" y="4703"/>
                  </a:lnTo>
                  <a:lnTo>
                    <a:pt x="1336" y="3073"/>
                  </a:lnTo>
                  <a:lnTo>
                    <a:pt x="2784" y="3073"/>
                  </a:lnTo>
                  <a:lnTo>
                    <a:pt x="2784" y="4703"/>
                  </a:lnTo>
                  <a:lnTo>
                    <a:pt x="4121" y="4703"/>
                  </a:lnTo>
                  <a:lnTo>
                    <a:pt x="4121" y="2082"/>
                  </a:lnTo>
                  <a:lnTo>
                    <a:pt x="2041" y="0"/>
                  </a:lnTo>
                  <a:lnTo>
                    <a:pt x="0" y="20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7" name="직사각형 106"/>
          <p:cNvSpPr/>
          <p:nvPr/>
        </p:nvSpPr>
        <p:spPr>
          <a:xfrm>
            <a:off x="7925848" y="2095439"/>
            <a:ext cx="123431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성폭행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및 성추행</a:t>
            </a:r>
          </a:p>
        </p:txBody>
      </p:sp>
      <p:sp>
        <p:nvSpPr>
          <p:cNvPr id="86" name="직사각형 85"/>
          <p:cNvSpPr/>
          <p:nvPr/>
        </p:nvSpPr>
        <p:spPr>
          <a:xfrm>
            <a:off x="2480200" y="2095439"/>
            <a:ext cx="230511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자신의 주거지 등으로 데리고 감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836451" y="3244851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836451" y="3244851"/>
            <a:ext cx="0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175402" y="2737139"/>
            <a:ext cx="1320512" cy="1244024"/>
            <a:chOff x="2287177" y="2608263"/>
            <a:chExt cx="1452562" cy="1368426"/>
          </a:xfrm>
        </p:grpSpPr>
        <p:grpSp>
          <p:nvGrpSpPr>
            <p:cNvPr id="14" name="그룹 13"/>
            <p:cNvGrpSpPr/>
            <p:nvPr/>
          </p:nvGrpSpPr>
          <p:grpSpPr>
            <a:xfrm>
              <a:off x="2287177" y="2698751"/>
              <a:ext cx="673100" cy="1277938"/>
              <a:chOff x="2689226" y="2698751"/>
              <a:chExt cx="673100" cy="1277938"/>
            </a:xfrm>
          </p:grpSpPr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2689226" y="2905126"/>
                <a:ext cx="673100" cy="1071563"/>
              </a:xfrm>
              <a:custGeom>
                <a:avLst/>
                <a:gdLst>
                  <a:gd name="T0" fmla="*/ 1028 w 1096"/>
                  <a:gd name="T1" fmla="*/ 476 h 1745"/>
                  <a:gd name="T2" fmla="*/ 793 w 1096"/>
                  <a:gd name="T3" fmla="*/ 350 h 1745"/>
                  <a:gd name="T4" fmla="*/ 656 w 1096"/>
                  <a:gd name="T5" fmla="*/ 94 h 1745"/>
                  <a:gd name="T6" fmla="*/ 637 w 1096"/>
                  <a:gd name="T7" fmla="*/ 69 h 1745"/>
                  <a:gd name="T8" fmla="*/ 621 w 1096"/>
                  <a:gd name="T9" fmla="*/ 63 h 1745"/>
                  <a:gd name="T10" fmla="*/ 583 w 1096"/>
                  <a:gd name="T11" fmla="*/ 69 h 1745"/>
                  <a:gd name="T12" fmla="*/ 566 w 1096"/>
                  <a:gd name="T13" fmla="*/ 69 h 1745"/>
                  <a:gd name="T14" fmla="*/ 405 w 1096"/>
                  <a:gd name="T15" fmla="*/ 4 h 1745"/>
                  <a:gd name="T16" fmla="*/ 390 w 1096"/>
                  <a:gd name="T17" fmla="*/ 2 h 1745"/>
                  <a:gd name="T18" fmla="*/ 365 w 1096"/>
                  <a:gd name="T19" fmla="*/ 17 h 1745"/>
                  <a:gd name="T20" fmla="*/ 256 w 1096"/>
                  <a:gd name="T21" fmla="*/ 96 h 1745"/>
                  <a:gd name="T22" fmla="*/ 63 w 1096"/>
                  <a:gd name="T23" fmla="*/ 268 h 1745"/>
                  <a:gd name="T24" fmla="*/ 44 w 1096"/>
                  <a:gd name="T25" fmla="*/ 314 h 1745"/>
                  <a:gd name="T26" fmla="*/ 61 w 1096"/>
                  <a:gd name="T27" fmla="*/ 629 h 1745"/>
                  <a:gd name="T28" fmla="*/ 170 w 1096"/>
                  <a:gd name="T29" fmla="*/ 627 h 1745"/>
                  <a:gd name="T30" fmla="*/ 172 w 1096"/>
                  <a:gd name="T31" fmla="*/ 342 h 1745"/>
                  <a:gd name="T32" fmla="*/ 289 w 1096"/>
                  <a:gd name="T33" fmla="*/ 239 h 1745"/>
                  <a:gd name="T34" fmla="*/ 233 w 1096"/>
                  <a:gd name="T35" fmla="*/ 723 h 1745"/>
                  <a:gd name="T36" fmla="*/ 281 w 1096"/>
                  <a:gd name="T37" fmla="*/ 1136 h 1745"/>
                  <a:gd name="T38" fmla="*/ 52 w 1096"/>
                  <a:gd name="T39" fmla="*/ 1579 h 1745"/>
                  <a:gd name="T40" fmla="*/ 182 w 1096"/>
                  <a:gd name="T41" fmla="*/ 1648 h 1745"/>
                  <a:gd name="T42" fmla="*/ 436 w 1096"/>
                  <a:gd name="T43" fmla="*/ 1193 h 1745"/>
                  <a:gd name="T44" fmla="*/ 447 w 1096"/>
                  <a:gd name="T45" fmla="*/ 1157 h 1745"/>
                  <a:gd name="T46" fmla="*/ 453 w 1096"/>
                  <a:gd name="T47" fmla="*/ 845 h 1745"/>
                  <a:gd name="T48" fmla="*/ 623 w 1096"/>
                  <a:gd name="T49" fmla="*/ 1178 h 1745"/>
                  <a:gd name="T50" fmla="*/ 732 w 1096"/>
                  <a:gd name="T51" fmla="*/ 1636 h 1745"/>
                  <a:gd name="T52" fmla="*/ 877 w 1096"/>
                  <a:gd name="T53" fmla="*/ 1606 h 1745"/>
                  <a:gd name="T54" fmla="*/ 793 w 1096"/>
                  <a:gd name="T55" fmla="*/ 1130 h 1745"/>
                  <a:gd name="T56" fmla="*/ 788 w 1096"/>
                  <a:gd name="T57" fmla="*/ 1116 h 1745"/>
                  <a:gd name="T58" fmla="*/ 654 w 1096"/>
                  <a:gd name="T59" fmla="*/ 717 h 1745"/>
                  <a:gd name="T60" fmla="*/ 635 w 1096"/>
                  <a:gd name="T61" fmla="*/ 306 h 1745"/>
                  <a:gd name="T62" fmla="*/ 694 w 1096"/>
                  <a:gd name="T63" fmla="*/ 423 h 1745"/>
                  <a:gd name="T64" fmla="*/ 721 w 1096"/>
                  <a:gd name="T65" fmla="*/ 451 h 1745"/>
                  <a:gd name="T66" fmla="*/ 983 w 1096"/>
                  <a:gd name="T67" fmla="*/ 570 h 1745"/>
                  <a:gd name="T68" fmla="*/ 1028 w 1096"/>
                  <a:gd name="T69" fmla="*/ 476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96" h="1745">
                    <a:moveTo>
                      <a:pt x="1028" y="476"/>
                    </a:moveTo>
                    <a:cubicBezTo>
                      <a:pt x="793" y="350"/>
                      <a:pt x="793" y="350"/>
                      <a:pt x="793" y="350"/>
                    </a:cubicBezTo>
                    <a:cubicBezTo>
                      <a:pt x="793" y="350"/>
                      <a:pt x="679" y="132"/>
                      <a:pt x="656" y="94"/>
                    </a:cubicBezTo>
                    <a:cubicBezTo>
                      <a:pt x="652" y="88"/>
                      <a:pt x="644" y="77"/>
                      <a:pt x="637" y="69"/>
                    </a:cubicBezTo>
                    <a:cubicBezTo>
                      <a:pt x="633" y="65"/>
                      <a:pt x="627" y="63"/>
                      <a:pt x="621" y="63"/>
                    </a:cubicBezTo>
                    <a:cubicBezTo>
                      <a:pt x="608" y="65"/>
                      <a:pt x="596" y="67"/>
                      <a:pt x="583" y="69"/>
                    </a:cubicBezTo>
                    <a:cubicBezTo>
                      <a:pt x="577" y="69"/>
                      <a:pt x="572" y="69"/>
                      <a:pt x="566" y="69"/>
                    </a:cubicBezTo>
                    <a:cubicBezTo>
                      <a:pt x="503" y="69"/>
                      <a:pt x="447" y="44"/>
                      <a:pt x="405" y="4"/>
                    </a:cubicBezTo>
                    <a:cubicBezTo>
                      <a:pt x="400" y="0"/>
                      <a:pt x="394" y="0"/>
                      <a:pt x="390" y="2"/>
                    </a:cubicBezTo>
                    <a:cubicBezTo>
                      <a:pt x="382" y="6"/>
                      <a:pt x="371" y="12"/>
                      <a:pt x="365" y="17"/>
                    </a:cubicBezTo>
                    <a:cubicBezTo>
                      <a:pt x="344" y="29"/>
                      <a:pt x="273" y="82"/>
                      <a:pt x="256" y="96"/>
                    </a:cubicBezTo>
                    <a:cubicBezTo>
                      <a:pt x="222" y="124"/>
                      <a:pt x="63" y="268"/>
                      <a:pt x="63" y="268"/>
                    </a:cubicBezTo>
                    <a:cubicBezTo>
                      <a:pt x="50" y="281"/>
                      <a:pt x="44" y="298"/>
                      <a:pt x="44" y="314"/>
                    </a:cubicBezTo>
                    <a:cubicBezTo>
                      <a:pt x="61" y="629"/>
                      <a:pt x="61" y="629"/>
                      <a:pt x="61" y="629"/>
                    </a:cubicBezTo>
                    <a:cubicBezTo>
                      <a:pt x="66" y="709"/>
                      <a:pt x="170" y="707"/>
                      <a:pt x="170" y="627"/>
                    </a:cubicBezTo>
                    <a:cubicBezTo>
                      <a:pt x="172" y="342"/>
                      <a:pt x="172" y="342"/>
                      <a:pt x="172" y="342"/>
                    </a:cubicBezTo>
                    <a:cubicBezTo>
                      <a:pt x="172" y="342"/>
                      <a:pt x="277" y="249"/>
                      <a:pt x="289" y="239"/>
                    </a:cubicBezTo>
                    <a:cubicBezTo>
                      <a:pt x="289" y="239"/>
                      <a:pt x="233" y="711"/>
                      <a:pt x="233" y="723"/>
                    </a:cubicBezTo>
                    <a:cubicBezTo>
                      <a:pt x="233" y="753"/>
                      <a:pt x="281" y="1136"/>
                      <a:pt x="281" y="1136"/>
                    </a:cubicBezTo>
                    <a:cubicBezTo>
                      <a:pt x="52" y="1579"/>
                      <a:pt x="52" y="1579"/>
                      <a:pt x="52" y="1579"/>
                    </a:cubicBezTo>
                    <a:cubicBezTo>
                      <a:pt x="0" y="1677"/>
                      <a:pt x="125" y="1745"/>
                      <a:pt x="182" y="1648"/>
                    </a:cubicBezTo>
                    <a:cubicBezTo>
                      <a:pt x="436" y="1193"/>
                      <a:pt x="436" y="1193"/>
                      <a:pt x="436" y="1193"/>
                    </a:cubicBezTo>
                    <a:cubicBezTo>
                      <a:pt x="442" y="1183"/>
                      <a:pt x="445" y="1170"/>
                      <a:pt x="447" y="1157"/>
                    </a:cubicBezTo>
                    <a:cubicBezTo>
                      <a:pt x="453" y="845"/>
                      <a:pt x="453" y="845"/>
                      <a:pt x="453" y="845"/>
                    </a:cubicBezTo>
                    <a:cubicBezTo>
                      <a:pt x="623" y="1178"/>
                      <a:pt x="623" y="1178"/>
                      <a:pt x="623" y="1178"/>
                    </a:cubicBezTo>
                    <a:cubicBezTo>
                      <a:pt x="732" y="1636"/>
                      <a:pt x="732" y="1636"/>
                      <a:pt x="732" y="1636"/>
                    </a:cubicBezTo>
                    <a:cubicBezTo>
                      <a:pt x="754" y="1737"/>
                      <a:pt x="893" y="1710"/>
                      <a:pt x="877" y="1606"/>
                    </a:cubicBezTo>
                    <a:cubicBezTo>
                      <a:pt x="793" y="1130"/>
                      <a:pt x="793" y="1130"/>
                      <a:pt x="793" y="1130"/>
                    </a:cubicBezTo>
                    <a:cubicBezTo>
                      <a:pt x="793" y="1126"/>
                      <a:pt x="791" y="1122"/>
                      <a:pt x="788" y="1116"/>
                    </a:cubicBezTo>
                    <a:cubicBezTo>
                      <a:pt x="788" y="1116"/>
                      <a:pt x="654" y="730"/>
                      <a:pt x="654" y="717"/>
                    </a:cubicBezTo>
                    <a:cubicBezTo>
                      <a:pt x="635" y="306"/>
                      <a:pt x="635" y="306"/>
                      <a:pt x="635" y="306"/>
                    </a:cubicBezTo>
                    <a:cubicBezTo>
                      <a:pt x="642" y="319"/>
                      <a:pt x="694" y="423"/>
                      <a:pt x="694" y="423"/>
                    </a:cubicBezTo>
                    <a:cubicBezTo>
                      <a:pt x="700" y="436"/>
                      <a:pt x="709" y="444"/>
                      <a:pt x="721" y="451"/>
                    </a:cubicBezTo>
                    <a:cubicBezTo>
                      <a:pt x="983" y="570"/>
                      <a:pt x="983" y="570"/>
                      <a:pt x="983" y="570"/>
                    </a:cubicBezTo>
                    <a:cubicBezTo>
                      <a:pt x="1046" y="610"/>
                      <a:pt x="1096" y="513"/>
                      <a:pt x="1028" y="476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2928938" y="2698751"/>
                <a:ext cx="215900" cy="215900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5" name="그룹 14"/>
            <p:cNvGrpSpPr/>
            <p:nvPr/>
          </p:nvGrpSpPr>
          <p:grpSpPr>
            <a:xfrm>
              <a:off x="2857089" y="2608263"/>
              <a:ext cx="882650" cy="1301751"/>
              <a:chOff x="3259138" y="2608263"/>
              <a:chExt cx="882650" cy="1301751"/>
            </a:xfrm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3279775" y="3324226"/>
                <a:ext cx="352425" cy="585788"/>
              </a:xfrm>
              <a:custGeom>
                <a:avLst/>
                <a:gdLst>
                  <a:gd name="T0" fmla="*/ 371 w 574"/>
                  <a:gd name="T1" fmla="*/ 0 h 954"/>
                  <a:gd name="T2" fmla="*/ 329 w 574"/>
                  <a:gd name="T3" fmla="*/ 302 h 954"/>
                  <a:gd name="T4" fmla="*/ 33 w 574"/>
                  <a:gd name="T5" fmla="*/ 786 h 954"/>
                  <a:gd name="T6" fmla="*/ 68 w 574"/>
                  <a:gd name="T7" fmla="*/ 937 h 954"/>
                  <a:gd name="T8" fmla="*/ 126 w 574"/>
                  <a:gd name="T9" fmla="*/ 954 h 954"/>
                  <a:gd name="T10" fmla="*/ 220 w 574"/>
                  <a:gd name="T11" fmla="*/ 901 h 954"/>
                  <a:gd name="T12" fmla="*/ 530 w 574"/>
                  <a:gd name="T13" fmla="*/ 396 h 954"/>
                  <a:gd name="T14" fmla="*/ 547 w 574"/>
                  <a:gd name="T15" fmla="*/ 352 h 954"/>
                  <a:gd name="T16" fmla="*/ 574 w 574"/>
                  <a:gd name="T17" fmla="*/ 148 h 954"/>
                  <a:gd name="T18" fmla="*/ 371 w 574"/>
                  <a:gd name="T19" fmla="*/ 0 h 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4" h="954">
                    <a:moveTo>
                      <a:pt x="371" y="0"/>
                    </a:moveTo>
                    <a:cubicBezTo>
                      <a:pt x="329" y="302"/>
                      <a:pt x="329" y="302"/>
                      <a:pt x="329" y="302"/>
                    </a:cubicBezTo>
                    <a:cubicBezTo>
                      <a:pt x="33" y="786"/>
                      <a:pt x="33" y="786"/>
                      <a:pt x="33" y="786"/>
                    </a:cubicBezTo>
                    <a:cubicBezTo>
                      <a:pt x="0" y="838"/>
                      <a:pt x="16" y="904"/>
                      <a:pt x="68" y="937"/>
                    </a:cubicBezTo>
                    <a:cubicBezTo>
                      <a:pt x="88" y="948"/>
                      <a:pt x="107" y="954"/>
                      <a:pt x="126" y="954"/>
                    </a:cubicBezTo>
                    <a:cubicBezTo>
                      <a:pt x="162" y="954"/>
                      <a:pt x="200" y="934"/>
                      <a:pt x="220" y="901"/>
                    </a:cubicBezTo>
                    <a:cubicBezTo>
                      <a:pt x="530" y="396"/>
                      <a:pt x="530" y="396"/>
                      <a:pt x="530" y="396"/>
                    </a:cubicBezTo>
                    <a:cubicBezTo>
                      <a:pt x="538" y="382"/>
                      <a:pt x="544" y="368"/>
                      <a:pt x="547" y="352"/>
                    </a:cubicBezTo>
                    <a:cubicBezTo>
                      <a:pt x="574" y="148"/>
                      <a:pt x="574" y="148"/>
                      <a:pt x="574" y="148"/>
                    </a:cubicBez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grpSp>
            <p:nvGrpSpPr>
              <p:cNvPr id="13" name="그룹 12"/>
              <p:cNvGrpSpPr/>
              <p:nvPr/>
            </p:nvGrpSpPr>
            <p:grpSpPr>
              <a:xfrm>
                <a:off x="3259138" y="2608263"/>
                <a:ext cx="882650" cy="1295401"/>
                <a:chOff x="3259138" y="2608263"/>
                <a:chExt cx="882650" cy="1295401"/>
              </a:xfrm>
            </p:grpSpPr>
            <p:sp>
              <p:nvSpPr>
                <p:cNvPr id="6" name="Oval 5"/>
                <p:cNvSpPr>
                  <a:spLocks noChangeArrowheads="1"/>
                </p:cNvSpPr>
                <p:nvPr/>
              </p:nvSpPr>
              <p:spPr bwMode="auto">
                <a:xfrm>
                  <a:off x="3606800" y="2608263"/>
                  <a:ext cx="244475" cy="244475"/>
                </a:xfrm>
                <a:prstGeom prst="ellipse">
                  <a:avLst/>
                </a:pr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0" name="Freeform 9"/>
                <p:cNvSpPr>
                  <a:spLocks/>
                </p:cNvSpPr>
                <p:nvPr/>
              </p:nvSpPr>
              <p:spPr bwMode="auto">
                <a:xfrm>
                  <a:off x="3259138" y="2870201"/>
                  <a:ext cx="882650" cy="1033463"/>
                </a:xfrm>
                <a:custGeom>
                  <a:avLst/>
                  <a:gdLst>
                    <a:gd name="T0" fmla="*/ 1349 w 1437"/>
                    <a:gd name="T1" fmla="*/ 404 h 1682"/>
                    <a:gd name="T2" fmla="*/ 1063 w 1437"/>
                    <a:gd name="T3" fmla="*/ 300 h 1682"/>
                    <a:gd name="T4" fmla="*/ 929 w 1437"/>
                    <a:gd name="T5" fmla="*/ 135 h 1682"/>
                    <a:gd name="T6" fmla="*/ 788 w 1437"/>
                    <a:gd name="T7" fmla="*/ 11 h 1682"/>
                    <a:gd name="T8" fmla="*/ 643 w 1437"/>
                    <a:gd name="T9" fmla="*/ 3 h 1682"/>
                    <a:gd name="T10" fmla="*/ 580 w 1437"/>
                    <a:gd name="T11" fmla="*/ 25 h 1682"/>
                    <a:gd name="T12" fmla="*/ 316 w 1437"/>
                    <a:gd name="T13" fmla="*/ 138 h 1682"/>
                    <a:gd name="T14" fmla="*/ 206 w 1437"/>
                    <a:gd name="T15" fmla="*/ 209 h 1682"/>
                    <a:gd name="T16" fmla="*/ 30 w 1437"/>
                    <a:gd name="T17" fmla="*/ 514 h 1682"/>
                    <a:gd name="T18" fmla="*/ 71 w 1437"/>
                    <a:gd name="T19" fmla="*/ 665 h 1682"/>
                    <a:gd name="T20" fmla="*/ 126 w 1437"/>
                    <a:gd name="T21" fmla="*/ 679 h 1682"/>
                    <a:gd name="T22" fmla="*/ 222 w 1437"/>
                    <a:gd name="T23" fmla="*/ 624 h 1682"/>
                    <a:gd name="T24" fmla="*/ 379 w 1437"/>
                    <a:gd name="T25" fmla="*/ 349 h 1682"/>
                    <a:gd name="T26" fmla="*/ 497 w 1437"/>
                    <a:gd name="T27" fmla="*/ 297 h 1682"/>
                    <a:gd name="T28" fmla="*/ 412 w 1437"/>
                    <a:gd name="T29" fmla="*/ 679 h 1682"/>
                    <a:gd name="T30" fmla="*/ 615 w 1437"/>
                    <a:gd name="T31" fmla="*/ 825 h 1682"/>
                    <a:gd name="T32" fmla="*/ 920 w 1437"/>
                    <a:gd name="T33" fmla="*/ 1045 h 1682"/>
                    <a:gd name="T34" fmla="*/ 920 w 1437"/>
                    <a:gd name="T35" fmla="*/ 1572 h 1682"/>
                    <a:gd name="T36" fmla="*/ 1030 w 1437"/>
                    <a:gd name="T37" fmla="*/ 1682 h 1682"/>
                    <a:gd name="T38" fmla="*/ 1140 w 1437"/>
                    <a:gd name="T39" fmla="*/ 1572 h 1682"/>
                    <a:gd name="T40" fmla="*/ 1140 w 1437"/>
                    <a:gd name="T41" fmla="*/ 990 h 1682"/>
                    <a:gd name="T42" fmla="*/ 1096 w 1437"/>
                    <a:gd name="T43" fmla="*/ 902 h 1682"/>
                    <a:gd name="T44" fmla="*/ 764 w 1437"/>
                    <a:gd name="T45" fmla="*/ 660 h 1682"/>
                    <a:gd name="T46" fmla="*/ 835 w 1437"/>
                    <a:gd name="T47" fmla="*/ 363 h 1682"/>
                    <a:gd name="T48" fmla="*/ 915 w 1437"/>
                    <a:gd name="T49" fmla="*/ 462 h 1682"/>
                    <a:gd name="T50" fmla="*/ 962 w 1437"/>
                    <a:gd name="T51" fmla="*/ 495 h 1682"/>
                    <a:gd name="T52" fmla="*/ 1275 w 1437"/>
                    <a:gd name="T53" fmla="*/ 610 h 1682"/>
                    <a:gd name="T54" fmla="*/ 1415 w 1437"/>
                    <a:gd name="T55" fmla="*/ 544 h 1682"/>
                    <a:gd name="T56" fmla="*/ 1349 w 1437"/>
                    <a:gd name="T57" fmla="*/ 404 h 16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37" h="1682">
                      <a:moveTo>
                        <a:pt x="1349" y="404"/>
                      </a:moveTo>
                      <a:cubicBezTo>
                        <a:pt x="1063" y="300"/>
                        <a:pt x="1063" y="300"/>
                        <a:pt x="1063" y="300"/>
                      </a:cubicBezTo>
                      <a:cubicBezTo>
                        <a:pt x="1019" y="245"/>
                        <a:pt x="973" y="190"/>
                        <a:pt x="929" y="135"/>
                      </a:cubicBezTo>
                      <a:cubicBezTo>
                        <a:pt x="890" y="88"/>
                        <a:pt x="854" y="22"/>
                        <a:pt x="788" y="11"/>
                      </a:cubicBezTo>
                      <a:cubicBezTo>
                        <a:pt x="764" y="9"/>
                        <a:pt x="668" y="0"/>
                        <a:pt x="643" y="3"/>
                      </a:cubicBezTo>
                      <a:cubicBezTo>
                        <a:pt x="621" y="6"/>
                        <a:pt x="599" y="14"/>
                        <a:pt x="580" y="25"/>
                      </a:cubicBezTo>
                      <a:cubicBezTo>
                        <a:pt x="316" y="138"/>
                        <a:pt x="316" y="138"/>
                        <a:pt x="316" y="138"/>
                      </a:cubicBezTo>
                      <a:cubicBezTo>
                        <a:pt x="277" y="154"/>
                        <a:pt x="231" y="171"/>
                        <a:pt x="206" y="209"/>
                      </a:cubicBezTo>
                      <a:cubicBezTo>
                        <a:pt x="30" y="514"/>
                        <a:pt x="30" y="514"/>
                        <a:pt x="30" y="514"/>
                      </a:cubicBezTo>
                      <a:cubicBezTo>
                        <a:pt x="0" y="566"/>
                        <a:pt x="19" y="635"/>
                        <a:pt x="71" y="665"/>
                      </a:cubicBezTo>
                      <a:cubicBezTo>
                        <a:pt x="88" y="676"/>
                        <a:pt x="107" y="679"/>
                        <a:pt x="126" y="679"/>
                      </a:cubicBezTo>
                      <a:cubicBezTo>
                        <a:pt x="165" y="679"/>
                        <a:pt x="200" y="660"/>
                        <a:pt x="222" y="624"/>
                      </a:cubicBezTo>
                      <a:cubicBezTo>
                        <a:pt x="379" y="349"/>
                        <a:pt x="379" y="349"/>
                        <a:pt x="379" y="349"/>
                      </a:cubicBezTo>
                      <a:cubicBezTo>
                        <a:pt x="497" y="297"/>
                        <a:pt x="497" y="297"/>
                        <a:pt x="497" y="297"/>
                      </a:cubicBezTo>
                      <a:cubicBezTo>
                        <a:pt x="412" y="679"/>
                        <a:pt x="412" y="679"/>
                        <a:pt x="412" y="679"/>
                      </a:cubicBezTo>
                      <a:cubicBezTo>
                        <a:pt x="615" y="825"/>
                        <a:pt x="615" y="825"/>
                        <a:pt x="615" y="825"/>
                      </a:cubicBezTo>
                      <a:cubicBezTo>
                        <a:pt x="920" y="1045"/>
                        <a:pt x="920" y="1045"/>
                        <a:pt x="920" y="1045"/>
                      </a:cubicBezTo>
                      <a:cubicBezTo>
                        <a:pt x="920" y="1572"/>
                        <a:pt x="920" y="1572"/>
                        <a:pt x="920" y="1572"/>
                      </a:cubicBezTo>
                      <a:cubicBezTo>
                        <a:pt x="920" y="1633"/>
                        <a:pt x="970" y="1682"/>
                        <a:pt x="1030" y="1682"/>
                      </a:cubicBezTo>
                      <a:cubicBezTo>
                        <a:pt x="1091" y="1682"/>
                        <a:pt x="1140" y="1633"/>
                        <a:pt x="1140" y="1572"/>
                      </a:cubicBezTo>
                      <a:cubicBezTo>
                        <a:pt x="1140" y="990"/>
                        <a:pt x="1140" y="990"/>
                        <a:pt x="1140" y="990"/>
                      </a:cubicBezTo>
                      <a:cubicBezTo>
                        <a:pt x="1140" y="954"/>
                        <a:pt x="1124" y="921"/>
                        <a:pt x="1096" y="902"/>
                      </a:cubicBezTo>
                      <a:cubicBezTo>
                        <a:pt x="764" y="660"/>
                        <a:pt x="764" y="660"/>
                        <a:pt x="764" y="660"/>
                      </a:cubicBezTo>
                      <a:cubicBezTo>
                        <a:pt x="835" y="363"/>
                        <a:pt x="835" y="363"/>
                        <a:pt x="835" y="363"/>
                      </a:cubicBezTo>
                      <a:cubicBezTo>
                        <a:pt x="915" y="462"/>
                        <a:pt x="915" y="462"/>
                        <a:pt x="915" y="462"/>
                      </a:cubicBezTo>
                      <a:cubicBezTo>
                        <a:pt x="929" y="478"/>
                        <a:pt x="945" y="489"/>
                        <a:pt x="962" y="495"/>
                      </a:cubicBezTo>
                      <a:cubicBezTo>
                        <a:pt x="1275" y="610"/>
                        <a:pt x="1275" y="610"/>
                        <a:pt x="1275" y="610"/>
                      </a:cubicBezTo>
                      <a:cubicBezTo>
                        <a:pt x="1333" y="632"/>
                        <a:pt x="1396" y="602"/>
                        <a:pt x="1415" y="544"/>
                      </a:cubicBezTo>
                      <a:cubicBezTo>
                        <a:pt x="1437" y="487"/>
                        <a:pt x="1407" y="424"/>
                        <a:pt x="1349" y="404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</p:grpSp>
      </p:grpSp>
      <p:grpSp>
        <p:nvGrpSpPr>
          <p:cNvPr id="58" name="그룹 57"/>
          <p:cNvGrpSpPr/>
          <p:nvPr/>
        </p:nvGrpSpPr>
        <p:grpSpPr>
          <a:xfrm>
            <a:off x="7395581" y="2667613"/>
            <a:ext cx="2294846" cy="1237612"/>
            <a:chOff x="7291273" y="2523837"/>
            <a:chExt cx="2340972" cy="1262488"/>
          </a:xfrm>
        </p:grpSpPr>
        <p:sp>
          <p:nvSpPr>
            <p:cNvPr id="116" name="Freeform 7"/>
            <p:cNvSpPr>
              <a:spLocks/>
            </p:cNvSpPr>
            <p:nvPr/>
          </p:nvSpPr>
          <p:spPr bwMode="auto">
            <a:xfrm>
              <a:off x="7927270" y="3707790"/>
              <a:ext cx="39688" cy="42863"/>
            </a:xfrm>
            <a:custGeom>
              <a:avLst/>
              <a:gdLst>
                <a:gd name="T0" fmla="*/ 0 w 16"/>
                <a:gd name="T1" fmla="*/ 0 h 18"/>
                <a:gd name="T2" fmla="*/ 16 w 16"/>
                <a:gd name="T3" fmla="*/ 18 h 18"/>
                <a:gd name="T4" fmla="*/ 0 w 16"/>
                <a:gd name="T5" fmla="*/ 18 h 18"/>
                <a:gd name="T6" fmla="*/ 0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0" y="0"/>
                  </a:moveTo>
                  <a:cubicBezTo>
                    <a:pt x="2" y="9"/>
                    <a:pt x="8" y="15"/>
                    <a:pt x="16" y="18"/>
                  </a:cubicBezTo>
                  <a:cubicBezTo>
                    <a:pt x="11" y="18"/>
                    <a:pt x="5" y="18"/>
                    <a:pt x="0" y="18"/>
                  </a:cubicBezTo>
                  <a:cubicBezTo>
                    <a:pt x="0" y="12"/>
                    <a:pt x="0" y="6"/>
                    <a:pt x="0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grpSp>
          <p:nvGrpSpPr>
            <p:cNvPr id="121" name="그룹 120"/>
            <p:cNvGrpSpPr/>
            <p:nvPr/>
          </p:nvGrpSpPr>
          <p:grpSpPr>
            <a:xfrm>
              <a:off x="9105195" y="2626702"/>
              <a:ext cx="527050" cy="1125538"/>
              <a:chOff x="5249863" y="2600325"/>
              <a:chExt cx="527050" cy="1125538"/>
            </a:xfrm>
            <a:solidFill>
              <a:srgbClr val="545458"/>
            </a:solidFill>
          </p:grpSpPr>
          <p:sp>
            <p:nvSpPr>
              <p:cNvPr id="156" name="Freeform 5"/>
              <p:cNvSpPr>
                <a:spLocks/>
              </p:cNvSpPr>
              <p:nvPr/>
            </p:nvSpPr>
            <p:spPr bwMode="auto">
              <a:xfrm>
                <a:off x="5249863" y="2814638"/>
                <a:ext cx="527050" cy="911225"/>
              </a:xfrm>
              <a:custGeom>
                <a:avLst/>
                <a:gdLst>
                  <a:gd name="T0" fmla="*/ 220 w 220"/>
                  <a:gd name="T1" fmla="*/ 149 h 380"/>
                  <a:gd name="T2" fmla="*/ 219 w 220"/>
                  <a:gd name="T3" fmla="*/ 152 h 380"/>
                  <a:gd name="T4" fmla="*/ 188 w 220"/>
                  <a:gd name="T5" fmla="*/ 186 h 380"/>
                  <a:gd name="T6" fmla="*/ 179 w 220"/>
                  <a:gd name="T7" fmla="*/ 194 h 380"/>
                  <a:gd name="T8" fmla="*/ 169 w 220"/>
                  <a:gd name="T9" fmla="*/ 305 h 380"/>
                  <a:gd name="T10" fmla="*/ 180 w 220"/>
                  <a:gd name="T11" fmla="*/ 342 h 380"/>
                  <a:gd name="T12" fmla="*/ 164 w 220"/>
                  <a:gd name="T13" fmla="*/ 375 h 380"/>
                  <a:gd name="T14" fmla="*/ 130 w 220"/>
                  <a:gd name="T15" fmla="*/ 361 h 380"/>
                  <a:gd name="T16" fmla="*/ 121 w 220"/>
                  <a:gd name="T17" fmla="*/ 196 h 380"/>
                  <a:gd name="T18" fmla="*/ 140 w 220"/>
                  <a:gd name="T19" fmla="*/ 154 h 380"/>
                  <a:gd name="T20" fmla="*/ 142 w 220"/>
                  <a:gd name="T21" fmla="*/ 142 h 380"/>
                  <a:gd name="T22" fmla="*/ 129 w 220"/>
                  <a:gd name="T23" fmla="*/ 106 h 380"/>
                  <a:gd name="T24" fmla="*/ 131 w 220"/>
                  <a:gd name="T25" fmla="*/ 95 h 380"/>
                  <a:gd name="T26" fmla="*/ 156 w 220"/>
                  <a:gd name="T27" fmla="*/ 47 h 380"/>
                  <a:gd name="T28" fmla="*/ 139 w 220"/>
                  <a:gd name="T29" fmla="*/ 21 h 380"/>
                  <a:gd name="T30" fmla="*/ 114 w 220"/>
                  <a:gd name="T31" fmla="*/ 40 h 380"/>
                  <a:gd name="T32" fmla="*/ 100 w 220"/>
                  <a:gd name="T33" fmla="*/ 65 h 380"/>
                  <a:gd name="T34" fmla="*/ 43 w 220"/>
                  <a:gd name="T35" fmla="*/ 108 h 380"/>
                  <a:gd name="T36" fmla="*/ 17 w 220"/>
                  <a:gd name="T37" fmla="*/ 124 h 380"/>
                  <a:gd name="T38" fmla="*/ 4 w 220"/>
                  <a:gd name="T39" fmla="*/ 127 h 380"/>
                  <a:gd name="T40" fmla="*/ 14 w 220"/>
                  <a:gd name="T41" fmla="*/ 105 h 380"/>
                  <a:gd name="T42" fmla="*/ 59 w 220"/>
                  <a:gd name="T43" fmla="*/ 77 h 380"/>
                  <a:gd name="T44" fmla="*/ 103 w 220"/>
                  <a:gd name="T45" fmla="*/ 17 h 380"/>
                  <a:gd name="T46" fmla="*/ 130 w 220"/>
                  <a:gd name="T47" fmla="*/ 2 h 380"/>
                  <a:gd name="T48" fmla="*/ 175 w 220"/>
                  <a:gd name="T49" fmla="*/ 25 h 380"/>
                  <a:gd name="T50" fmla="*/ 217 w 220"/>
                  <a:gd name="T51" fmla="*/ 126 h 380"/>
                  <a:gd name="T52" fmla="*/ 220 w 220"/>
                  <a:gd name="T53" fmla="*/ 139 h 380"/>
                  <a:gd name="T54" fmla="*/ 220 w 220"/>
                  <a:gd name="T55" fmla="*/ 149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0" h="380">
                    <a:moveTo>
                      <a:pt x="220" y="149"/>
                    </a:moveTo>
                    <a:cubicBezTo>
                      <a:pt x="219" y="150"/>
                      <a:pt x="219" y="151"/>
                      <a:pt x="219" y="152"/>
                    </a:cubicBezTo>
                    <a:cubicBezTo>
                      <a:pt x="216" y="171"/>
                      <a:pt x="205" y="181"/>
                      <a:pt x="188" y="186"/>
                    </a:cubicBezTo>
                    <a:cubicBezTo>
                      <a:pt x="184" y="188"/>
                      <a:pt x="181" y="190"/>
                      <a:pt x="179" y="194"/>
                    </a:cubicBezTo>
                    <a:cubicBezTo>
                      <a:pt x="162" y="230"/>
                      <a:pt x="161" y="267"/>
                      <a:pt x="169" y="305"/>
                    </a:cubicBezTo>
                    <a:cubicBezTo>
                      <a:pt x="172" y="318"/>
                      <a:pt x="176" y="330"/>
                      <a:pt x="180" y="342"/>
                    </a:cubicBezTo>
                    <a:cubicBezTo>
                      <a:pt x="184" y="356"/>
                      <a:pt x="177" y="370"/>
                      <a:pt x="164" y="375"/>
                    </a:cubicBezTo>
                    <a:cubicBezTo>
                      <a:pt x="150" y="380"/>
                      <a:pt x="135" y="374"/>
                      <a:pt x="130" y="361"/>
                    </a:cubicBezTo>
                    <a:cubicBezTo>
                      <a:pt x="110" y="307"/>
                      <a:pt x="103" y="252"/>
                      <a:pt x="121" y="196"/>
                    </a:cubicBezTo>
                    <a:cubicBezTo>
                      <a:pt x="126" y="181"/>
                      <a:pt x="134" y="168"/>
                      <a:pt x="140" y="154"/>
                    </a:cubicBezTo>
                    <a:cubicBezTo>
                      <a:pt x="143" y="150"/>
                      <a:pt x="144" y="147"/>
                      <a:pt x="142" y="142"/>
                    </a:cubicBezTo>
                    <a:cubicBezTo>
                      <a:pt x="138" y="130"/>
                      <a:pt x="134" y="118"/>
                      <a:pt x="129" y="106"/>
                    </a:cubicBezTo>
                    <a:cubicBezTo>
                      <a:pt x="127" y="101"/>
                      <a:pt x="127" y="99"/>
                      <a:pt x="131" y="95"/>
                    </a:cubicBezTo>
                    <a:cubicBezTo>
                      <a:pt x="143" y="81"/>
                      <a:pt x="153" y="66"/>
                      <a:pt x="156" y="47"/>
                    </a:cubicBezTo>
                    <a:cubicBezTo>
                      <a:pt x="158" y="34"/>
                      <a:pt x="151" y="23"/>
                      <a:pt x="139" y="21"/>
                    </a:cubicBezTo>
                    <a:cubicBezTo>
                      <a:pt x="126" y="19"/>
                      <a:pt x="118" y="27"/>
                      <a:pt x="114" y="40"/>
                    </a:cubicBezTo>
                    <a:cubicBezTo>
                      <a:pt x="111" y="49"/>
                      <a:pt x="106" y="58"/>
                      <a:pt x="100" y="65"/>
                    </a:cubicBezTo>
                    <a:cubicBezTo>
                      <a:pt x="85" y="84"/>
                      <a:pt x="64" y="96"/>
                      <a:pt x="43" y="108"/>
                    </a:cubicBezTo>
                    <a:cubicBezTo>
                      <a:pt x="34" y="113"/>
                      <a:pt x="26" y="119"/>
                      <a:pt x="17" y="124"/>
                    </a:cubicBezTo>
                    <a:cubicBezTo>
                      <a:pt x="13" y="126"/>
                      <a:pt x="9" y="126"/>
                      <a:pt x="4" y="127"/>
                    </a:cubicBezTo>
                    <a:cubicBezTo>
                      <a:pt x="0" y="118"/>
                      <a:pt x="3" y="109"/>
                      <a:pt x="14" y="105"/>
                    </a:cubicBezTo>
                    <a:cubicBezTo>
                      <a:pt x="30" y="98"/>
                      <a:pt x="46" y="89"/>
                      <a:pt x="59" y="77"/>
                    </a:cubicBezTo>
                    <a:cubicBezTo>
                      <a:pt x="78" y="61"/>
                      <a:pt x="93" y="41"/>
                      <a:pt x="103" y="17"/>
                    </a:cubicBezTo>
                    <a:cubicBezTo>
                      <a:pt x="108" y="6"/>
                      <a:pt x="119" y="3"/>
                      <a:pt x="130" y="2"/>
                    </a:cubicBezTo>
                    <a:cubicBezTo>
                      <a:pt x="149" y="0"/>
                      <a:pt x="164" y="9"/>
                      <a:pt x="175" y="25"/>
                    </a:cubicBezTo>
                    <a:cubicBezTo>
                      <a:pt x="197" y="55"/>
                      <a:pt x="211" y="89"/>
                      <a:pt x="217" y="126"/>
                    </a:cubicBezTo>
                    <a:cubicBezTo>
                      <a:pt x="218" y="130"/>
                      <a:pt x="219" y="135"/>
                      <a:pt x="220" y="139"/>
                    </a:cubicBezTo>
                    <a:cubicBezTo>
                      <a:pt x="220" y="142"/>
                      <a:pt x="220" y="146"/>
                      <a:pt x="220" y="1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57" name="Freeform 6"/>
              <p:cNvSpPr>
                <a:spLocks/>
              </p:cNvSpPr>
              <p:nvPr/>
            </p:nvSpPr>
            <p:spPr bwMode="auto">
              <a:xfrm>
                <a:off x="5300663" y="2600325"/>
                <a:ext cx="246063" cy="239713"/>
              </a:xfrm>
              <a:custGeom>
                <a:avLst/>
                <a:gdLst>
                  <a:gd name="T0" fmla="*/ 58 w 103"/>
                  <a:gd name="T1" fmla="*/ 0 h 100"/>
                  <a:gd name="T2" fmla="*/ 79 w 103"/>
                  <a:gd name="T3" fmla="*/ 10 h 100"/>
                  <a:gd name="T4" fmla="*/ 94 w 103"/>
                  <a:gd name="T5" fmla="*/ 67 h 100"/>
                  <a:gd name="T6" fmla="*/ 42 w 103"/>
                  <a:gd name="T7" fmla="*/ 96 h 100"/>
                  <a:gd name="T8" fmla="*/ 2 w 103"/>
                  <a:gd name="T9" fmla="*/ 51 h 100"/>
                  <a:gd name="T10" fmla="*/ 35 w 103"/>
                  <a:gd name="T11" fmla="*/ 3 h 100"/>
                  <a:gd name="T12" fmla="*/ 42 w 103"/>
                  <a:gd name="T13" fmla="*/ 0 h 100"/>
                  <a:gd name="T14" fmla="*/ 58 w 103"/>
                  <a:gd name="T1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100">
                    <a:moveTo>
                      <a:pt x="58" y="0"/>
                    </a:moveTo>
                    <a:cubicBezTo>
                      <a:pt x="65" y="4"/>
                      <a:pt x="73" y="6"/>
                      <a:pt x="79" y="10"/>
                    </a:cubicBezTo>
                    <a:cubicBezTo>
                      <a:pt x="97" y="23"/>
                      <a:pt x="103" y="47"/>
                      <a:pt x="94" y="67"/>
                    </a:cubicBezTo>
                    <a:cubicBezTo>
                      <a:pt x="85" y="88"/>
                      <a:pt x="63" y="100"/>
                      <a:pt x="42" y="96"/>
                    </a:cubicBezTo>
                    <a:cubicBezTo>
                      <a:pt x="20" y="92"/>
                      <a:pt x="3" y="74"/>
                      <a:pt x="2" y="51"/>
                    </a:cubicBezTo>
                    <a:cubicBezTo>
                      <a:pt x="0" y="30"/>
                      <a:pt x="14" y="10"/>
                      <a:pt x="35" y="3"/>
                    </a:cubicBezTo>
                    <a:cubicBezTo>
                      <a:pt x="37" y="2"/>
                      <a:pt x="39" y="1"/>
                      <a:pt x="42" y="0"/>
                    </a:cubicBezTo>
                    <a:cubicBezTo>
                      <a:pt x="47" y="0"/>
                      <a:pt x="53" y="0"/>
                      <a:pt x="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58" name="Freeform 9"/>
              <p:cNvSpPr>
                <a:spLocks/>
              </p:cNvSpPr>
              <p:nvPr/>
            </p:nvSpPr>
            <p:spPr bwMode="auto">
              <a:xfrm>
                <a:off x="5286375" y="2871788"/>
                <a:ext cx="330200" cy="315913"/>
              </a:xfrm>
              <a:custGeom>
                <a:avLst/>
                <a:gdLst>
                  <a:gd name="T0" fmla="*/ 138 w 138"/>
                  <a:gd name="T1" fmla="*/ 22 h 132"/>
                  <a:gd name="T2" fmla="*/ 130 w 138"/>
                  <a:gd name="T3" fmla="*/ 43 h 132"/>
                  <a:gd name="T4" fmla="*/ 91 w 138"/>
                  <a:gd name="T5" fmla="*/ 88 h 132"/>
                  <a:gd name="T6" fmla="*/ 28 w 138"/>
                  <a:gd name="T7" fmla="*/ 127 h 132"/>
                  <a:gd name="T8" fmla="*/ 5 w 138"/>
                  <a:gd name="T9" fmla="*/ 120 h 132"/>
                  <a:gd name="T10" fmla="*/ 14 w 138"/>
                  <a:gd name="T11" fmla="*/ 96 h 132"/>
                  <a:gd name="T12" fmla="*/ 75 w 138"/>
                  <a:gd name="T13" fmla="*/ 57 h 132"/>
                  <a:gd name="T14" fmla="*/ 95 w 138"/>
                  <a:gd name="T15" fmla="*/ 34 h 132"/>
                  <a:gd name="T16" fmla="*/ 103 w 138"/>
                  <a:gd name="T17" fmla="*/ 15 h 132"/>
                  <a:gd name="T18" fmla="*/ 123 w 138"/>
                  <a:gd name="T19" fmla="*/ 1 h 132"/>
                  <a:gd name="T20" fmla="*/ 138 w 138"/>
                  <a:gd name="T21" fmla="*/ 2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" h="132">
                    <a:moveTo>
                      <a:pt x="138" y="22"/>
                    </a:moveTo>
                    <a:cubicBezTo>
                      <a:pt x="136" y="27"/>
                      <a:pt x="134" y="35"/>
                      <a:pt x="130" y="43"/>
                    </a:cubicBezTo>
                    <a:cubicBezTo>
                      <a:pt x="121" y="61"/>
                      <a:pt x="107" y="76"/>
                      <a:pt x="91" y="88"/>
                    </a:cubicBezTo>
                    <a:cubicBezTo>
                      <a:pt x="72" y="104"/>
                      <a:pt x="51" y="116"/>
                      <a:pt x="28" y="127"/>
                    </a:cubicBezTo>
                    <a:cubicBezTo>
                      <a:pt x="19" y="132"/>
                      <a:pt x="9" y="129"/>
                      <a:pt x="5" y="120"/>
                    </a:cubicBezTo>
                    <a:cubicBezTo>
                      <a:pt x="0" y="111"/>
                      <a:pt x="4" y="101"/>
                      <a:pt x="14" y="96"/>
                    </a:cubicBezTo>
                    <a:cubicBezTo>
                      <a:pt x="35" y="86"/>
                      <a:pt x="57" y="74"/>
                      <a:pt x="75" y="57"/>
                    </a:cubicBezTo>
                    <a:cubicBezTo>
                      <a:pt x="82" y="51"/>
                      <a:pt x="89" y="43"/>
                      <a:pt x="95" y="34"/>
                    </a:cubicBezTo>
                    <a:cubicBezTo>
                      <a:pt x="99" y="29"/>
                      <a:pt x="102" y="22"/>
                      <a:pt x="103" y="15"/>
                    </a:cubicBezTo>
                    <a:cubicBezTo>
                      <a:pt x="106" y="6"/>
                      <a:pt x="113" y="0"/>
                      <a:pt x="123" y="1"/>
                    </a:cubicBezTo>
                    <a:cubicBezTo>
                      <a:pt x="131" y="2"/>
                      <a:pt x="137" y="10"/>
                      <a:pt x="13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149" name="그룹 148"/>
            <p:cNvGrpSpPr/>
            <p:nvPr/>
          </p:nvGrpSpPr>
          <p:grpSpPr>
            <a:xfrm flipH="1">
              <a:off x="7291273" y="2523837"/>
              <a:ext cx="595588" cy="1262488"/>
              <a:chOff x="2486821" y="2263776"/>
              <a:chExt cx="715962" cy="1517649"/>
            </a:xfrm>
          </p:grpSpPr>
          <p:sp>
            <p:nvSpPr>
              <p:cNvPr id="150" name="Freeform 20"/>
              <p:cNvSpPr>
                <a:spLocks/>
              </p:cNvSpPr>
              <p:nvPr/>
            </p:nvSpPr>
            <p:spPr bwMode="auto">
              <a:xfrm>
                <a:off x="2486821" y="2559050"/>
                <a:ext cx="715962" cy="1222375"/>
              </a:xfrm>
              <a:custGeom>
                <a:avLst/>
                <a:gdLst>
                  <a:gd name="T0" fmla="*/ 57 w 1134"/>
                  <a:gd name="T1" fmla="*/ 375 h 1943"/>
                  <a:gd name="T2" fmla="*/ 443 w 1134"/>
                  <a:gd name="T3" fmla="*/ 632 h 1943"/>
                  <a:gd name="T4" fmla="*/ 591 w 1134"/>
                  <a:gd name="T5" fmla="*/ 574 h 1943"/>
                  <a:gd name="T6" fmla="*/ 664 w 1134"/>
                  <a:gd name="T7" fmla="*/ 264 h 1943"/>
                  <a:gd name="T8" fmla="*/ 662 w 1134"/>
                  <a:gd name="T9" fmla="*/ 590 h 1943"/>
                  <a:gd name="T10" fmla="*/ 433 w 1134"/>
                  <a:gd name="T11" fmla="*/ 712 h 1943"/>
                  <a:gd name="T12" fmla="*/ 391 w 1134"/>
                  <a:gd name="T13" fmla="*/ 684 h 1943"/>
                  <a:gd name="T14" fmla="*/ 421 w 1134"/>
                  <a:gd name="T15" fmla="*/ 906 h 1943"/>
                  <a:gd name="T16" fmla="*/ 360 w 1134"/>
                  <a:gd name="T17" fmla="*/ 1263 h 1943"/>
                  <a:gd name="T18" fmla="*/ 358 w 1134"/>
                  <a:gd name="T19" fmla="*/ 1276 h 1943"/>
                  <a:gd name="T20" fmla="*/ 332 w 1134"/>
                  <a:gd name="T21" fmla="*/ 1808 h 1943"/>
                  <a:gd name="T22" fmla="*/ 439 w 1134"/>
                  <a:gd name="T23" fmla="*/ 1927 h 1943"/>
                  <a:gd name="T24" fmla="*/ 558 w 1134"/>
                  <a:gd name="T25" fmla="*/ 1820 h 1943"/>
                  <a:gd name="T26" fmla="*/ 584 w 1134"/>
                  <a:gd name="T27" fmla="*/ 1295 h 1943"/>
                  <a:gd name="T28" fmla="*/ 655 w 1134"/>
                  <a:gd name="T29" fmla="*/ 887 h 1943"/>
                  <a:gd name="T30" fmla="*/ 720 w 1134"/>
                  <a:gd name="T31" fmla="*/ 878 h 1943"/>
                  <a:gd name="T32" fmla="*/ 676 w 1134"/>
                  <a:gd name="T33" fmla="*/ 1292 h 1943"/>
                  <a:gd name="T34" fmla="*/ 684 w 1134"/>
                  <a:gd name="T35" fmla="*/ 1348 h 1943"/>
                  <a:gd name="T36" fmla="*/ 901 w 1134"/>
                  <a:gd name="T37" fmla="*/ 1858 h 1943"/>
                  <a:gd name="T38" fmla="*/ 1049 w 1134"/>
                  <a:gd name="T39" fmla="*/ 1919 h 1943"/>
                  <a:gd name="T40" fmla="*/ 1109 w 1134"/>
                  <a:gd name="T41" fmla="*/ 1770 h 1943"/>
                  <a:gd name="T42" fmla="*/ 904 w 1134"/>
                  <a:gd name="T43" fmla="*/ 1287 h 1943"/>
                  <a:gd name="T44" fmla="*/ 951 w 1134"/>
                  <a:gd name="T45" fmla="*/ 847 h 1943"/>
                  <a:gd name="T46" fmla="*/ 853 w 1134"/>
                  <a:gd name="T47" fmla="*/ 131 h 1943"/>
                  <a:gd name="T48" fmla="*/ 695 w 1134"/>
                  <a:gd name="T49" fmla="*/ 10 h 1943"/>
                  <a:gd name="T50" fmla="*/ 446 w 1134"/>
                  <a:gd name="T51" fmla="*/ 44 h 1943"/>
                  <a:gd name="T52" fmla="*/ 325 w 1134"/>
                  <a:gd name="T53" fmla="*/ 203 h 1943"/>
                  <a:gd name="T54" fmla="*/ 330 w 1134"/>
                  <a:gd name="T55" fmla="*/ 237 h 1943"/>
                  <a:gd name="T56" fmla="*/ 434 w 1134"/>
                  <a:gd name="T57" fmla="*/ 306 h 1943"/>
                  <a:gd name="T58" fmla="*/ 476 w 1134"/>
                  <a:gd name="T59" fmla="*/ 220 h 1943"/>
                  <a:gd name="T60" fmla="*/ 435 w 1134"/>
                  <a:gd name="T61" fmla="*/ 394 h 1943"/>
                  <a:gd name="T62" fmla="*/ 164 w 1134"/>
                  <a:gd name="T63" fmla="*/ 214 h 1943"/>
                  <a:gd name="T64" fmla="*/ 30 w 1134"/>
                  <a:gd name="T65" fmla="*/ 241 h 1943"/>
                  <a:gd name="T66" fmla="*/ 57 w 1134"/>
                  <a:gd name="T67" fmla="*/ 375 h 1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4" h="1943">
                    <a:moveTo>
                      <a:pt x="57" y="375"/>
                    </a:moveTo>
                    <a:cubicBezTo>
                      <a:pt x="443" y="632"/>
                      <a:pt x="443" y="632"/>
                      <a:pt x="443" y="632"/>
                    </a:cubicBezTo>
                    <a:cubicBezTo>
                      <a:pt x="499" y="669"/>
                      <a:pt x="575" y="639"/>
                      <a:pt x="591" y="574"/>
                    </a:cubicBezTo>
                    <a:cubicBezTo>
                      <a:pt x="664" y="264"/>
                      <a:pt x="664" y="264"/>
                      <a:pt x="664" y="264"/>
                    </a:cubicBezTo>
                    <a:cubicBezTo>
                      <a:pt x="662" y="590"/>
                      <a:pt x="662" y="590"/>
                      <a:pt x="662" y="590"/>
                    </a:cubicBezTo>
                    <a:cubicBezTo>
                      <a:pt x="661" y="706"/>
                      <a:pt x="531" y="777"/>
                      <a:pt x="433" y="712"/>
                    </a:cubicBezTo>
                    <a:cubicBezTo>
                      <a:pt x="398" y="689"/>
                      <a:pt x="407" y="695"/>
                      <a:pt x="391" y="684"/>
                    </a:cubicBezTo>
                    <a:cubicBezTo>
                      <a:pt x="421" y="906"/>
                      <a:pt x="421" y="906"/>
                      <a:pt x="421" y="906"/>
                    </a:cubicBezTo>
                    <a:cubicBezTo>
                      <a:pt x="360" y="1263"/>
                      <a:pt x="360" y="1263"/>
                      <a:pt x="360" y="1263"/>
                    </a:cubicBezTo>
                    <a:cubicBezTo>
                      <a:pt x="359" y="1267"/>
                      <a:pt x="359" y="1272"/>
                      <a:pt x="358" y="1276"/>
                    </a:cubicBezTo>
                    <a:cubicBezTo>
                      <a:pt x="332" y="1808"/>
                      <a:pt x="332" y="1808"/>
                      <a:pt x="332" y="1808"/>
                    </a:cubicBezTo>
                    <a:cubicBezTo>
                      <a:pt x="328" y="1871"/>
                      <a:pt x="377" y="1924"/>
                      <a:pt x="439" y="1927"/>
                    </a:cubicBezTo>
                    <a:cubicBezTo>
                      <a:pt x="502" y="1931"/>
                      <a:pt x="555" y="1882"/>
                      <a:pt x="558" y="1820"/>
                    </a:cubicBezTo>
                    <a:cubicBezTo>
                      <a:pt x="584" y="1295"/>
                      <a:pt x="584" y="1295"/>
                      <a:pt x="584" y="1295"/>
                    </a:cubicBezTo>
                    <a:cubicBezTo>
                      <a:pt x="655" y="887"/>
                      <a:pt x="655" y="887"/>
                      <a:pt x="655" y="887"/>
                    </a:cubicBezTo>
                    <a:cubicBezTo>
                      <a:pt x="720" y="878"/>
                      <a:pt x="720" y="878"/>
                      <a:pt x="720" y="878"/>
                    </a:cubicBezTo>
                    <a:cubicBezTo>
                      <a:pt x="676" y="1292"/>
                      <a:pt x="676" y="1292"/>
                      <a:pt x="676" y="1292"/>
                    </a:cubicBezTo>
                    <a:cubicBezTo>
                      <a:pt x="674" y="1311"/>
                      <a:pt x="677" y="1330"/>
                      <a:pt x="684" y="1348"/>
                    </a:cubicBezTo>
                    <a:cubicBezTo>
                      <a:pt x="901" y="1858"/>
                      <a:pt x="901" y="1858"/>
                      <a:pt x="901" y="1858"/>
                    </a:cubicBezTo>
                    <a:cubicBezTo>
                      <a:pt x="925" y="1916"/>
                      <a:pt x="992" y="1943"/>
                      <a:pt x="1049" y="1919"/>
                    </a:cubicBezTo>
                    <a:cubicBezTo>
                      <a:pt x="1107" y="1894"/>
                      <a:pt x="1134" y="1828"/>
                      <a:pt x="1109" y="1770"/>
                    </a:cubicBezTo>
                    <a:cubicBezTo>
                      <a:pt x="904" y="1287"/>
                      <a:pt x="904" y="1287"/>
                      <a:pt x="904" y="1287"/>
                    </a:cubicBezTo>
                    <a:cubicBezTo>
                      <a:pt x="951" y="847"/>
                      <a:pt x="951" y="847"/>
                      <a:pt x="951" y="847"/>
                    </a:cubicBezTo>
                    <a:cubicBezTo>
                      <a:pt x="889" y="391"/>
                      <a:pt x="916" y="589"/>
                      <a:pt x="853" y="131"/>
                    </a:cubicBezTo>
                    <a:cubicBezTo>
                      <a:pt x="843" y="54"/>
                      <a:pt x="772" y="0"/>
                      <a:pt x="695" y="10"/>
                    </a:cubicBezTo>
                    <a:cubicBezTo>
                      <a:pt x="446" y="44"/>
                      <a:pt x="446" y="44"/>
                      <a:pt x="446" y="44"/>
                    </a:cubicBezTo>
                    <a:cubicBezTo>
                      <a:pt x="369" y="55"/>
                      <a:pt x="315" y="126"/>
                      <a:pt x="325" y="203"/>
                    </a:cubicBezTo>
                    <a:cubicBezTo>
                      <a:pt x="330" y="237"/>
                      <a:pt x="330" y="237"/>
                      <a:pt x="330" y="237"/>
                    </a:cubicBezTo>
                    <a:cubicBezTo>
                      <a:pt x="434" y="306"/>
                      <a:pt x="434" y="306"/>
                      <a:pt x="434" y="306"/>
                    </a:cubicBezTo>
                    <a:cubicBezTo>
                      <a:pt x="476" y="220"/>
                      <a:pt x="476" y="220"/>
                      <a:pt x="476" y="220"/>
                    </a:cubicBezTo>
                    <a:cubicBezTo>
                      <a:pt x="435" y="394"/>
                      <a:pt x="435" y="394"/>
                      <a:pt x="435" y="394"/>
                    </a:cubicBezTo>
                    <a:cubicBezTo>
                      <a:pt x="164" y="214"/>
                      <a:pt x="164" y="214"/>
                      <a:pt x="164" y="214"/>
                    </a:cubicBezTo>
                    <a:cubicBezTo>
                      <a:pt x="119" y="184"/>
                      <a:pt x="59" y="196"/>
                      <a:pt x="30" y="241"/>
                    </a:cubicBezTo>
                    <a:cubicBezTo>
                      <a:pt x="0" y="285"/>
                      <a:pt x="12" y="345"/>
                      <a:pt x="57" y="375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51" name="Freeform 21"/>
              <p:cNvSpPr>
                <a:spLocks/>
              </p:cNvSpPr>
              <p:nvPr/>
            </p:nvSpPr>
            <p:spPr bwMode="auto">
              <a:xfrm>
                <a:off x="2618583" y="2263776"/>
                <a:ext cx="274637" cy="274637"/>
              </a:xfrm>
              <a:prstGeom prst="ellipse">
                <a:avLst/>
              </a:pr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7927270" y="2823552"/>
              <a:ext cx="1295400" cy="952500"/>
              <a:chOff x="8193970" y="2823552"/>
              <a:chExt cx="1295400" cy="952500"/>
            </a:xfrm>
            <a:solidFill>
              <a:srgbClr val="B8B8BD"/>
            </a:solidFill>
          </p:grpSpPr>
          <p:sp>
            <p:nvSpPr>
              <p:cNvPr id="175" name="Freeform 14"/>
              <p:cNvSpPr>
                <a:spLocks/>
              </p:cNvSpPr>
              <p:nvPr/>
            </p:nvSpPr>
            <p:spPr bwMode="auto">
              <a:xfrm>
                <a:off x="8193970" y="2823552"/>
                <a:ext cx="307975" cy="952500"/>
              </a:xfrm>
              <a:custGeom>
                <a:avLst/>
                <a:gdLst>
                  <a:gd name="T0" fmla="*/ 128 w 128"/>
                  <a:gd name="T1" fmla="*/ 227 h 397"/>
                  <a:gd name="T2" fmla="*/ 100 w 128"/>
                  <a:gd name="T3" fmla="*/ 231 h 397"/>
                  <a:gd name="T4" fmla="*/ 83 w 128"/>
                  <a:gd name="T5" fmla="*/ 235 h 397"/>
                  <a:gd name="T6" fmla="*/ 73 w 128"/>
                  <a:gd name="T7" fmla="*/ 229 h 397"/>
                  <a:gd name="T8" fmla="*/ 65 w 128"/>
                  <a:gd name="T9" fmla="*/ 228 h 397"/>
                  <a:gd name="T10" fmla="*/ 65 w 128"/>
                  <a:gd name="T11" fmla="*/ 34 h 397"/>
                  <a:gd name="T12" fmla="*/ 65 w 128"/>
                  <a:gd name="T13" fmla="*/ 11 h 397"/>
                  <a:gd name="T14" fmla="*/ 54 w 128"/>
                  <a:gd name="T15" fmla="*/ 0 h 397"/>
                  <a:gd name="T16" fmla="*/ 50 w 128"/>
                  <a:gd name="T17" fmla="*/ 0 h 397"/>
                  <a:gd name="T18" fmla="*/ 15 w 128"/>
                  <a:gd name="T19" fmla="*/ 0 h 397"/>
                  <a:gd name="T20" fmla="*/ 11 w 128"/>
                  <a:gd name="T21" fmla="*/ 0 h 397"/>
                  <a:gd name="T22" fmla="*/ 0 w 128"/>
                  <a:gd name="T23" fmla="*/ 11 h 397"/>
                  <a:gd name="T24" fmla="*/ 0 w 128"/>
                  <a:gd name="T25" fmla="*/ 30 h 397"/>
                  <a:gd name="T26" fmla="*/ 0 w 128"/>
                  <a:gd name="T27" fmla="*/ 34 h 397"/>
                  <a:gd name="T28" fmla="*/ 0 w 128"/>
                  <a:gd name="T29" fmla="*/ 362 h 397"/>
                  <a:gd name="T30" fmla="*/ 0 w 128"/>
                  <a:gd name="T31" fmla="*/ 369 h 397"/>
                  <a:gd name="T32" fmla="*/ 0 w 128"/>
                  <a:gd name="T33" fmla="*/ 385 h 397"/>
                  <a:gd name="T34" fmla="*/ 11 w 128"/>
                  <a:gd name="T35" fmla="*/ 397 h 397"/>
                  <a:gd name="T36" fmla="*/ 15 w 128"/>
                  <a:gd name="T37" fmla="*/ 397 h 397"/>
                  <a:gd name="T38" fmla="*/ 50 w 128"/>
                  <a:gd name="T39" fmla="*/ 397 h 397"/>
                  <a:gd name="T40" fmla="*/ 54 w 128"/>
                  <a:gd name="T41" fmla="*/ 397 h 397"/>
                  <a:gd name="T42" fmla="*/ 65 w 128"/>
                  <a:gd name="T43" fmla="*/ 385 h 397"/>
                  <a:gd name="T44" fmla="*/ 65 w 128"/>
                  <a:gd name="T45" fmla="*/ 362 h 397"/>
                  <a:gd name="T46" fmla="*/ 65 w 128"/>
                  <a:gd name="T47" fmla="*/ 314 h 397"/>
                  <a:gd name="T48" fmla="*/ 121 w 128"/>
                  <a:gd name="T49" fmla="*/ 314 h 397"/>
                  <a:gd name="T50" fmla="*/ 128 w 128"/>
                  <a:gd name="T51" fmla="*/ 22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397">
                    <a:moveTo>
                      <a:pt x="128" y="227"/>
                    </a:moveTo>
                    <a:cubicBezTo>
                      <a:pt x="118" y="229"/>
                      <a:pt x="109" y="229"/>
                      <a:pt x="100" y="231"/>
                    </a:cubicBezTo>
                    <a:cubicBezTo>
                      <a:pt x="94" y="232"/>
                      <a:pt x="89" y="234"/>
                      <a:pt x="83" y="235"/>
                    </a:cubicBezTo>
                    <a:cubicBezTo>
                      <a:pt x="78" y="236"/>
                      <a:pt x="72" y="238"/>
                      <a:pt x="73" y="229"/>
                    </a:cubicBezTo>
                    <a:cubicBezTo>
                      <a:pt x="70" y="228"/>
                      <a:pt x="68" y="228"/>
                      <a:pt x="65" y="228"/>
                    </a:cubicBezTo>
                    <a:cubicBezTo>
                      <a:pt x="65" y="34"/>
                      <a:pt x="65" y="34"/>
                      <a:pt x="65" y="34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5"/>
                      <a:pt x="60" y="0"/>
                      <a:pt x="54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0" y="33"/>
                      <a:pt x="0" y="34"/>
                    </a:cubicBezTo>
                    <a:cubicBezTo>
                      <a:pt x="0" y="144"/>
                      <a:pt x="0" y="253"/>
                      <a:pt x="0" y="362"/>
                    </a:cubicBezTo>
                    <a:cubicBezTo>
                      <a:pt x="0" y="364"/>
                      <a:pt x="0" y="367"/>
                      <a:pt x="0" y="369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392"/>
                      <a:pt x="5" y="397"/>
                      <a:pt x="11" y="397"/>
                    </a:cubicBezTo>
                    <a:cubicBezTo>
                      <a:pt x="15" y="397"/>
                      <a:pt x="15" y="397"/>
                      <a:pt x="15" y="397"/>
                    </a:cubicBezTo>
                    <a:cubicBezTo>
                      <a:pt x="50" y="397"/>
                      <a:pt x="50" y="397"/>
                      <a:pt x="50" y="397"/>
                    </a:cubicBezTo>
                    <a:cubicBezTo>
                      <a:pt x="54" y="397"/>
                      <a:pt x="54" y="397"/>
                      <a:pt x="54" y="397"/>
                    </a:cubicBezTo>
                    <a:cubicBezTo>
                      <a:pt x="60" y="397"/>
                      <a:pt x="65" y="392"/>
                      <a:pt x="65" y="385"/>
                    </a:cubicBezTo>
                    <a:cubicBezTo>
                      <a:pt x="65" y="362"/>
                      <a:pt x="65" y="362"/>
                      <a:pt x="65" y="362"/>
                    </a:cubicBezTo>
                    <a:cubicBezTo>
                      <a:pt x="65" y="314"/>
                      <a:pt x="65" y="314"/>
                      <a:pt x="65" y="314"/>
                    </a:cubicBezTo>
                    <a:cubicBezTo>
                      <a:pt x="84" y="314"/>
                      <a:pt x="102" y="314"/>
                      <a:pt x="121" y="314"/>
                    </a:cubicBezTo>
                    <a:cubicBezTo>
                      <a:pt x="115" y="284"/>
                      <a:pt x="121" y="257"/>
                      <a:pt x="128" y="2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16"/>
              <p:cNvSpPr>
                <a:spLocks/>
              </p:cNvSpPr>
              <p:nvPr/>
            </p:nvSpPr>
            <p:spPr bwMode="auto">
              <a:xfrm>
                <a:off x="8897232" y="3325202"/>
                <a:ext cx="484188" cy="450850"/>
              </a:xfrm>
              <a:custGeom>
                <a:avLst/>
                <a:gdLst>
                  <a:gd name="T0" fmla="*/ 202 w 202"/>
                  <a:gd name="T1" fmla="*/ 7 h 188"/>
                  <a:gd name="T2" fmla="*/ 202 w 202"/>
                  <a:gd name="T3" fmla="*/ 0 h 188"/>
                  <a:gd name="T4" fmla="*/ 199 w 202"/>
                  <a:gd name="T5" fmla="*/ 2 h 188"/>
                  <a:gd name="T6" fmla="*/ 137 w 202"/>
                  <a:gd name="T7" fmla="*/ 37 h 188"/>
                  <a:gd name="T8" fmla="*/ 0 w 202"/>
                  <a:gd name="T9" fmla="*/ 103 h 188"/>
                  <a:gd name="T10" fmla="*/ 0 w 202"/>
                  <a:gd name="T11" fmla="*/ 105 h 188"/>
                  <a:gd name="T12" fmla="*/ 137 w 202"/>
                  <a:gd name="T13" fmla="*/ 105 h 188"/>
                  <a:gd name="T14" fmla="*/ 137 w 202"/>
                  <a:gd name="T15" fmla="*/ 153 h 188"/>
                  <a:gd name="T16" fmla="*/ 137 w 202"/>
                  <a:gd name="T17" fmla="*/ 176 h 188"/>
                  <a:gd name="T18" fmla="*/ 148 w 202"/>
                  <a:gd name="T19" fmla="*/ 188 h 188"/>
                  <a:gd name="T20" fmla="*/ 152 w 202"/>
                  <a:gd name="T21" fmla="*/ 188 h 188"/>
                  <a:gd name="T22" fmla="*/ 187 w 202"/>
                  <a:gd name="T23" fmla="*/ 188 h 188"/>
                  <a:gd name="T24" fmla="*/ 191 w 202"/>
                  <a:gd name="T25" fmla="*/ 188 h 188"/>
                  <a:gd name="T26" fmla="*/ 202 w 202"/>
                  <a:gd name="T27" fmla="*/ 176 h 188"/>
                  <a:gd name="T28" fmla="*/ 202 w 202"/>
                  <a:gd name="T29" fmla="*/ 153 h 188"/>
                  <a:gd name="T30" fmla="*/ 202 w 202"/>
                  <a:gd name="T31" fmla="*/ 153 h 188"/>
                  <a:gd name="T32" fmla="*/ 202 w 202"/>
                  <a:gd name="T33" fmla="*/ 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2" h="188">
                    <a:moveTo>
                      <a:pt x="202" y="7"/>
                    </a:moveTo>
                    <a:cubicBezTo>
                      <a:pt x="202" y="5"/>
                      <a:pt x="202" y="3"/>
                      <a:pt x="202" y="0"/>
                    </a:cubicBezTo>
                    <a:cubicBezTo>
                      <a:pt x="201" y="0"/>
                      <a:pt x="199" y="2"/>
                      <a:pt x="199" y="2"/>
                    </a:cubicBezTo>
                    <a:cubicBezTo>
                      <a:pt x="177" y="15"/>
                      <a:pt x="158" y="25"/>
                      <a:pt x="137" y="37"/>
                    </a:cubicBezTo>
                    <a:cubicBezTo>
                      <a:pt x="92" y="61"/>
                      <a:pt x="46" y="83"/>
                      <a:pt x="0" y="103"/>
                    </a:cubicBezTo>
                    <a:cubicBezTo>
                      <a:pt x="0" y="104"/>
                      <a:pt x="0" y="104"/>
                      <a:pt x="0" y="105"/>
                    </a:cubicBezTo>
                    <a:cubicBezTo>
                      <a:pt x="45" y="105"/>
                      <a:pt x="91" y="105"/>
                      <a:pt x="137" y="105"/>
                    </a:cubicBez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37" y="176"/>
                      <a:pt x="137" y="176"/>
                      <a:pt x="137" y="176"/>
                    </a:cubicBezTo>
                    <a:cubicBezTo>
                      <a:pt x="137" y="183"/>
                      <a:pt x="142" y="188"/>
                      <a:pt x="148" y="188"/>
                    </a:cubicBezTo>
                    <a:cubicBezTo>
                      <a:pt x="152" y="188"/>
                      <a:pt x="152" y="188"/>
                      <a:pt x="152" y="188"/>
                    </a:cubicBezTo>
                    <a:cubicBezTo>
                      <a:pt x="187" y="188"/>
                      <a:pt x="187" y="188"/>
                      <a:pt x="187" y="188"/>
                    </a:cubicBezTo>
                    <a:cubicBezTo>
                      <a:pt x="191" y="188"/>
                      <a:pt x="191" y="188"/>
                      <a:pt x="191" y="188"/>
                    </a:cubicBezTo>
                    <a:cubicBezTo>
                      <a:pt x="197" y="188"/>
                      <a:pt x="202" y="183"/>
                      <a:pt x="202" y="176"/>
                    </a:cubicBezTo>
                    <a:cubicBezTo>
                      <a:pt x="202" y="153"/>
                      <a:pt x="202" y="153"/>
                      <a:pt x="202" y="153"/>
                    </a:cubicBezTo>
                    <a:cubicBezTo>
                      <a:pt x="202" y="153"/>
                      <a:pt x="202" y="153"/>
                      <a:pt x="202" y="153"/>
                    </a:cubicBezTo>
                    <a:cubicBezTo>
                      <a:pt x="202" y="104"/>
                      <a:pt x="202" y="56"/>
                      <a:pt x="20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15"/>
              <p:cNvSpPr>
                <a:spLocks/>
              </p:cNvSpPr>
              <p:nvPr/>
            </p:nvSpPr>
            <p:spPr bwMode="auto">
              <a:xfrm>
                <a:off x="8489245" y="3104540"/>
                <a:ext cx="1000125" cy="547688"/>
              </a:xfrm>
              <a:custGeom>
                <a:avLst/>
                <a:gdLst>
                  <a:gd name="T0" fmla="*/ 391 w 417"/>
                  <a:gd name="T1" fmla="*/ 44 h 228"/>
                  <a:gd name="T2" fmla="*/ 382 w 417"/>
                  <a:gd name="T3" fmla="*/ 23 h 228"/>
                  <a:gd name="T4" fmla="*/ 372 w 417"/>
                  <a:gd name="T5" fmla="*/ 24 h 228"/>
                  <a:gd name="T6" fmla="*/ 307 w 417"/>
                  <a:gd name="T7" fmla="*/ 25 h 228"/>
                  <a:gd name="T8" fmla="*/ 138 w 417"/>
                  <a:gd name="T9" fmla="*/ 0 h 228"/>
                  <a:gd name="T10" fmla="*/ 128 w 417"/>
                  <a:gd name="T11" fmla="*/ 12 h 228"/>
                  <a:gd name="T12" fmla="*/ 83 w 417"/>
                  <a:gd name="T13" fmla="*/ 28 h 228"/>
                  <a:gd name="T14" fmla="*/ 42 w 417"/>
                  <a:gd name="T15" fmla="*/ 21 h 228"/>
                  <a:gd name="T16" fmla="*/ 41 w 417"/>
                  <a:gd name="T17" fmla="*/ 24 h 228"/>
                  <a:gd name="T18" fmla="*/ 8 w 417"/>
                  <a:gd name="T19" fmla="*/ 129 h 228"/>
                  <a:gd name="T20" fmla="*/ 3 w 417"/>
                  <a:gd name="T21" fmla="*/ 189 h 228"/>
                  <a:gd name="T22" fmla="*/ 47 w 417"/>
                  <a:gd name="T23" fmla="*/ 226 h 228"/>
                  <a:gd name="T24" fmla="*/ 76 w 417"/>
                  <a:gd name="T25" fmla="*/ 221 h 228"/>
                  <a:gd name="T26" fmla="*/ 207 w 417"/>
                  <a:gd name="T27" fmla="*/ 171 h 228"/>
                  <a:gd name="T28" fmla="*/ 307 w 417"/>
                  <a:gd name="T29" fmla="*/ 122 h 228"/>
                  <a:gd name="T30" fmla="*/ 372 w 417"/>
                  <a:gd name="T31" fmla="*/ 84 h 228"/>
                  <a:gd name="T32" fmla="*/ 381 w 417"/>
                  <a:gd name="T33" fmla="*/ 79 h 228"/>
                  <a:gd name="T34" fmla="*/ 411 w 417"/>
                  <a:gd name="T35" fmla="*/ 52 h 228"/>
                  <a:gd name="T36" fmla="*/ 417 w 417"/>
                  <a:gd name="T37" fmla="*/ 43 h 228"/>
                  <a:gd name="T38" fmla="*/ 391 w 417"/>
                  <a:gd name="T39" fmla="*/ 4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7" h="228">
                    <a:moveTo>
                      <a:pt x="391" y="44"/>
                    </a:moveTo>
                    <a:cubicBezTo>
                      <a:pt x="383" y="39"/>
                      <a:pt x="381" y="31"/>
                      <a:pt x="382" y="23"/>
                    </a:cubicBezTo>
                    <a:cubicBezTo>
                      <a:pt x="378" y="24"/>
                      <a:pt x="375" y="24"/>
                      <a:pt x="372" y="24"/>
                    </a:cubicBezTo>
                    <a:cubicBezTo>
                      <a:pt x="350" y="26"/>
                      <a:pt x="328" y="26"/>
                      <a:pt x="307" y="25"/>
                    </a:cubicBezTo>
                    <a:cubicBezTo>
                      <a:pt x="249" y="22"/>
                      <a:pt x="193" y="9"/>
                      <a:pt x="138" y="0"/>
                    </a:cubicBezTo>
                    <a:cubicBezTo>
                      <a:pt x="134" y="5"/>
                      <a:pt x="132" y="10"/>
                      <a:pt x="128" y="12"/>
                    </a:cubicBezTo>
                    <a:cubicBezTo>
                      <a:pt x="115" y="21"/>
                      <a:pt x="100" y="27"/>
                      <a:pt x="83" y="28"/>
                    </a:cubicBezTo>
                    <a:cubicBezTo>
                      <a:pt x="69" y="29"/>
                      <a:pt x="55" y="27"/>
                      <a:pt x="42" y="21"/>
                    </a:cubicBezTo>
                    <a:cubicBezTo>
                      <a:pt x="42" y="23"/>
                      <a:pt x="41" y="23"/>
                      <a:pt x="41" y="24"/>
                    </a:cubicBezTo>
                    <a:cubicBezTo>
                      <a:pt x="30" y="59"/>
                      <a:pt x="18" y="93"/>
                      <a:pt x="8" y="129"/>
                    </a:cubicBezTo>
                    <a:cubicBezTo>
                      <a:pt x="2" y="148"/>
                      <a:pt x="0" y="168"/>
                      <a:pt x="3" y="189"/>
                    </a:cubicBezTo>
                    <a:cubicBezTo>
                      <a:pt x="6" y="214"/>
                      <a:pt x="22" y="228"/>
                      <a:pt x="47" y="226"/>
                    </a:cubicBezTo>
                    <a:cubicBezTo>
                      <a:pt x="57" y="226"/>
                      <a:pt x="67" y="224"/>
                      <a:pt x="76" y="221"/>
                    </a:cubicBezTo>
                    <a:cubicBezTo>
                      <a:pt x="122" y="210"/>
                      <a:pt x="165" y="191"/>
                      <a:pt x="207" y="171"/>
                    </a:cubicBezTo>
                    <a:cubicBezTo>
                      <a:pt x="241" y="155"/>
                      <a:pt x="274" y="139"/>
                      <a:pt x="307" y="122"/>
                    </a:cubicBezTo>
                    <a:cubicBezTo>
                      <a:pt x="329" y="110"/>
                      <a:pt x="351" y="97"/>
                      <a:pt x="372" y="84"/>
                    </a:cubicBezTo>
                    <a:cubicBezTo>
                      <a:pt x="375" y="82"/>
                      <a:pt x="378" y="80"/>
                      <a:pt x="381" y="79"/>
                    </a:cubicBezTo>
                    <a:cubicBezTo>
                      <a:pt x="392" y="71"/>
                      <a:pt x="402" y="61"/>
                      <a:pt x="411" y="52"/>
                    </a:cubicBezTo>
                    <a:cubicBezTo>
                      <a:pt x="413" y="50"/>
                      <a:pt x="414" y="47"/>
                      <a:pt x="417" y="43"/>
                    </a:cubicBezTo>
                    <a:cubicBezTo>
                      <a:pt x="407" y="48"/>
                      <a:pt x="399" y="49"/>
                      <a:pt x="391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그룹 16"/>
            <p:cNvGrpSpPr/>
            <p:nvPr/>
          </p:nvGrpSpPr>
          <p:grpSpPr>
            <a:xfrm>
              <a:off x="8113007" y="2731680"/>
              <a:ext cx="448282" cy="645910"/>
              <a:chOff x="8379707" y="2731680"/>
              <a:chExt cx="448282" cy="645910"/>
            </a:xfrm>
          </p:grpSpPr>
          <p:sp>
            <p:nvSpPr>
              <p:cNvPr id="178" name="Freeform 8"/>
              <p:cNvSpPr>
                <a:spLocks/>
              </p:cNvSpPr>
              <p:nvPr/>
            </p:nvSpPr>
            <p:spPr bwMode="auto">
              <a:xfrm>
                <a:off x="8379707" y="2979127"/>
                <a:ext cx="255588" cy="398463"/>
              </a:xfrm>
              <a:custGeom>
                <a:avLst/>
                <a:gdLst>
                  <a:gd name="T0" fmla="*/ 107 w 107"/>
                  <a:gd name="T1" fmla="*/ 26 h 166"/>
                  <a:gd name="T2" fmla="*/ 93 w 107"/>
                  <a:gd name="T3" fmla="*/ 40 h 166"/>
                  <a:gd name="T4" fmla="*/ 78 w 107"/>
                  <a:gd name="T5" fmla="*/ 27 h 166"/>
                  <a:gd name="T6" fmla="*/ 54 w 107"/>
                  <a:gd name="T7" fmla="*/ 25 h 166"/>
                  <a:gd name="T8" fmla="*/ 54 w 107"/>
                  <a:gd name="T9" fmla="*/ 49 h 166"/>
                  <a:gd name="T10" fmla="*/ 81 w 107"/>
                  <a:gd name="T11" fmla="*/ 72 h 166"/>
                  <a:gd name="T12" fmla="*/ 68 w 107"/>
                  <a:gd name="T13" fmla="*/ 110 h 166"/>
                  <a:gd name="T14" fmla="*/ 56 w 107"/>
                  <a:gd name="T15" fmla="*/ 146 h 166"/>
                  <a:gd name="T16" fmla="*/ 52 w 107"/>
                  <a:gd name="T17" fmla="*/ 151 h 166"/>
                  <a:gd name="T18" fmla="*/ 5 w 107"/>
                  <a:gd name="T19" fmla="*/ 166 h 166"/>
                  <a:gd name="T20" fmla="*/ 0 w 107"/>
                  <a:gd name="T21" fmla="*/ 166 h 166"/>
                  <a:gd name="T22" fmla="*/ 5 w 107"/>
                  <a:gd name="T23" fmla="*/ 131 h 166"/>
                  <a:gd name="T24" fmla="*/ 28 w 107"/>
                  <a:gd name="T25" fmla="*/ 44 h 166"/>
                  <a:gd name="T26" fmla="*/ 42 w 107"/>
                  <a:gd name="T27" fmla="*/ 20 h 166"/>
                  <a:gd name="T28" fmla="*/ 91 w 107"/>
                  <a:gd name="T29" fmla="*/ 12 h 166"/>
                  <a:gd name="T30" fmla="*/ 107 w 107"/>
                  <a:gd name="T31" fmla="*/ 2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166">
                    <a:moveTo>
                      <a:pt x="107" y="26"/>
                    </a:moveTo>
                    <a:cubicBezTo>
                      <a:pt x="100" y="27"/>
                      <a:pt x="100" y="27"/>
                      <a:pt x="93" y="40"/>
                    </a:cubicBezTo>
                    <a:cubicBezTo>
                      <a:pt x="88" y="36"/>
                      <a:pt x="83" y="32"/>
                      <a:pt x="78" y="27"/>
                    </a:cubicBezTo>
                    <a:cubicBezTo>
                      <a:pt x="70" y="19"/>
                      <a:pt x="61" y="18"/>
                      <a:pt x="54" y="25"/>
                    </a:cubicBezTo>
                    <a:cubicBezTo>
                      <a:pt x="47" y="31"/>
                      <a:pt x="47" y="41"/>
                      <a:pt x="54" y="49"/>
                    </a:cubicBezTo>
                    <a:cubicBezTo>
                      <a:pt x="63" y="57"/>
                      <a:pt x="72" y="64"/>
                      <a:pt x="81" y="72"/>
                    </a:cubicBezTo>
                    <a:cubicBezTo>
                      <a:pt x="77" y="84"/>
                      <a:pt x="72" y="96"/>
                      <a:pt x="68" y="110"/>
                    </a:cubicBezTo>
                    <a:cubicBezTo>
                      <a:pt x="64" y="122"/>
                      <a:pt x="60" y="134"/>
                      <a:pt x="56" y="146"/>
                    </a:cubicBezTo>
                    <a:cubicBezTo>
                      <a:pt x="55" y="148"/>
                      <a:pt x="54" y="151"/>
                      <a:pt x="52" y="151"/>
                    </a:cubicBezTo>
                    <a:cubicBezTo>
                      <a:pt x="36" y="156"/>
                      <a:pt x="20" y="161"/>
                      <a:pt x="5" y="166"/>
                    </a:cubicBezTo>
                    <a:cubicBezTo>
                      <a:pt x="4" y="166"/>
                      <a:pt x="2" y="166"/>
                      <a:pt x="0" y="166"/>
                    </a:cubicBezTo>
                    <a:cubicBezTo>
                      <a:pt x="2" y="154"/>
                      <a:pt x="3" y="142"/>
                      <a:pt x="5" y="131"/>
                    </a:cubicBezTo>
                    <a:cubicBezTo>
                      <a:pt x="9" y="101"/>
                      <a:pt x="16" y="72"/>
                      <a:pt x="28" y="44"/>
                    </a:cubicBezTo>
                    <a:cubicBezTo>
                      <a:pt x="32" y="36"/>
                      <a:pt x="37" y="28"/>
                      <a:pt x="42" y="20"/>
                    </a:cubicBezTo>
                    <a:cubicBezTo>
                      <a:pt x="55" y="3"/>
                      <a:pt x="73" y="0"/>
                      <a:pt x="91" y="12"/>
                    </a:cubicBezTo>
                    <a:cubicBezTo>
                      <a:pt x="96" y="16"/>
                      <a:pt x="101" y="21"/>
                      <a:pt x="107" y="26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10"/>
              <p:cNvSpPr>
                <a:spLocks/>
              </p:cNvSpPr>
              <p:nvPr/>
            </p:nvSpPr>
            <p:spPr bwMode="auto">
              <a:xfrm>
                <a:off x="8536870" y="2806090"/>
                <a:ext cx="173038" cy="177800"/>
              </a:xfrm>
              <a:custGeom>
                <a:avLst/>
                <a:gdLst>
                  <a:gd name="T0" fmla="*/ 0 w 72"/>
                  <a:gd name="T1" fmla="*/ 37 h 74"/>
                  <a:gd name="T2" fmla="*/ 36 w 72"/>
                  <a:gd name="T3" fmla="*/ 0 h 74"/>
                  <a:gd name="T4" fmla="*/ 72 w 72"/>
                  <a:gd name="T5" fmla="*/ 37 h 74"/>
                  <a:gd name="T6" fmla="*/ 36 w 72"/>
                  <a:gd name="T7" fmla="*/ 73 h 74"/>
                  <a:gd name="T8" fmla="*/ 0 w 72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0" y="37"/>
                    </a:moveTo>
                    <a:cubicBezTo>
                      <a:pt x="0" y="17"/>
                      <a:pt x="16" y="0"/>
                      <a:pt x="36" y="0"/>
                    </a:cubicBezTo>
                    <a:cubicBezTo>
                      <a:pt x="56" y="1"/>
                      <a:pt x="72" y="17"/>
                      <a:pt x="72" y="37"/>
                    </a:cubicBezTo>
                    <a:cubicBezTo>
                      <a:pt x="72" y="57"/>
                      <a:pt x="56" y="74"/>
                      <a:pt x="36" y="73"/>
                    </a:cubicBezTo>
                    <a:cubicBezTo>
                      <a:pt x="15" y="73"/>
                      <a:pt x="0" y="57"/>
                      <a:pt x="0" y="37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11"/>
              <p:cNvSpPr>
                <a:spLocks/>
              </p:cNvSpPr>
              <p:nvPr/>
            </p:nvSpPr>
            <p:spPr bwMode="auto">
              <a:xfrm>
                <a:off x="8503532" y="3034690"/>
                <a:ext cx="307975" cy="127000"/>
              </a:xfrm>
              <a:custGeom>
                <a:avLst/>
                <a:gdLst>
                  <a:gd name="T0" fmla="*/ 70 w 128"/>
                  <a:gd name="T1" fmla="*/ 53 h 53"/>
                  <a:gd name="T2" fmla="*/ 6 w 128"/>
                  <a:gd name="T3" fmla="*/ 23 h 53"/>
                  <a:gd name="T4" fmla="*/ 5 w 128"/>
                  <a:gd name="T5" fmla="*/ 5 h 53"/>
                  <a:gd name="T6" fmla="*/ 23 w 128"/>
                  <a:gd name="T7" fmla="*/ 7 h 53"/>
                  <a:gd name="T8" fmla="*/ 77 w 128"/>
                  <a:gd name="T9" fmla="*/ 29 h 53"/>
                  <a:gd name="T10" fmla="*/ 106 w 128"/>
                  <a:gd name="T11" fmla="*/ 19 h 53"/>
                  <a:gd name="T12" fmla="*/ 124 w 128"/>
                  <a:gd name="T13" fmla="*/ 22 h 53"/>
                  <a:gd name="T14" fmla="*/ 117 w 128"/>
                  <a:gd name="T15" fmla="*/ 39 h 53"/>
                  <a:gd name="T16" fmla="*/ 70 w 128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53">
                    <a:moveTo>
                      <a:pt x="70" y="53"/>
                    </a:moveTo>
                    <a:cubicBezTo>
                      <a:pt x="44" y="53"/>
                      <a:pt x="23" y="42"/>
                      <a:pt x="6" y="23"/>
                    </a:cubicBezTo>
                    <a:cubicBezTo>
                      <a:pt x="0" y="17"/>
                      <a:pt x="0" y="9"/>
                      <a:pt x="5" y="5"/>
                    </a:cubicBezTo>
                    <a:cubicBezTo>
                      <a:pt x="11" y="0"/>
                      <a:pt x="17" y="1"/>
                      <a:pt x="23" y="7"/>
                    </a:cubicBezTo>
                    <a:cubicBezTo>
                      <a:pt x="38" y="23"/>
                      <a:pt x="55" y="32"/>
                      <a:pt x="77" y="29"/>
                    </a:cubicBezTo>
                    <a:cubicBezTo>
                      <a:pt x="87" y="27"/>
                      <a:pt x="96" y="23"/>
                      <a:pt x="106" y="19"/>
                    </a:cubicBezTo>
                    <a:cubicBezTo>
                      <a:pt x="114" y="15"/>
                      <a:pt x="121" y="16"/>
                      <a:pt x="124" y="22"/>
                    </a:cubicBezTo>
                    <a:cubicBezTo>
                      <a:pt x="128" y="28"/>
                      <a:pt x="125" y="35"/>
                      <a:pt x="117" y="39"/>
                    </a:cubicBezTo>
                    <a:cubicBezTo>
                      <a:pt x="103" y="48"/>
                      <a:pt x="87" y="53"/>
                      <a:pt x="70" y="53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12"/>
              <p:cNvSpPr>
                <a:spLocks/>
              </p:cNvSpPr>
              <p:nvPr/>
            </p:nvSpPr>
            <p:spPr bwMode="auto">
              <a:xfrm>
                <a:off x="8647995" y="2979127"/>
                <a:ext cx="122238" cy="93663"/>
              </a:xfrm>
              <a:custGeom>
                <a:avLst/>
                <a:gdLst>
                  <a:gd name="T0" fmla="*/ 51 w 51"/>
                  <a:gd name="T1" fmla="*/ 34 h 39"/>
                  <a:gd name="T2" fmla="*/ 34 w 51"/>
                  <a:gd name="T3" fmla="*/ 37 h 39"/>
                  <a:gd name="T4" fmla="*/ 9 w 51"/>
                  <a:gd name="T5" fmla="*/ 31 h 39"/>
                  <a:gd name="T6" fmla="*/ 1 w 51"/>
                  <a:gd name="T7" fmla="*/ 22 h 39"/>
                  <a:gd name="T8" fmla="*/ 6 w 51"/>
                  <a:gd name="T9" fmla="*/ 10 h 39"/>
                  <a:gd name="T10" fmla="*/ 28 w 51"/>
                  <a:gd name="T11" fmla="*/ 2 h 39"/>
                  <a:gd name="T12" fmla="*/ 40 w 51"/>
                  <a:gd name="T13" fmla="*/ 8 h 39"/>
                  <a:gd name="T14" fmla="*/ 51 w 51"/>
                  <a:gd name="T15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39">
                    <a:moveTo>
                      <a:pt x="51" y="34"/>
                    </a:moveTo>
                    <a:cubicBezTo>
                      <a:pt x="45" y="38"/>
                      <a:pt x="40" y="39"/>
                      <a:pt x="34" y="37"/>
                    </a:cubicBezTo>
                    <a:cubicBezTo>
                      <a:pt x="26" y="35"/>
                      <a:pt x="18" y="33"/>
                      <a:pt x="9" y="31"/>
                    </a:cubicBezTo>
                    <a:cubicBezTo>
                      <a:pt x="3" y="30"/>
                      <a:pt x="2" y="26"/>
                      <a:pt x="1" y="22"/>
                    </a:cubicBezTo>
                    <a:cubicBezTo>
                      <a:pt x="0" y="17"/>
                      <a:pt x="1" y="12"/>
                      <a:pt x="6" y="10"/>
                    </a:cubicBezTo>
                    <a:cubicBezTo>
                      <a:pt x="13" y="7"/>
                      <a:pt x="21" y="4"/>
                      <a:pt x="28" y="2"/>
                    </a:cubicBezTo>
                    <a:cubicBezTo>
                      <a:pt x="34" y="0"/>
                      <a:pt x="38" y="3"/>
                      <a:pt x="40" y="8"/>
                    </a:cubicBezTo>
                    <a:cubicBezTo>
                      <a:pt x="44" y="17"/>
                      <a:pt x="47" y="26"/>
                      <a:pt x="51" y="34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13"/>
              <p:cNvSpPr>
                <a:spLocks/>
              </p:cNvSpPr>
              <p:nvPr/>
            </p:nvSpPr>
            <p:spPr bwMode="auto">
              <a:xfrm>
                <a:off x="8619420" y="3061677"/>
                <a:ext cx="103188" cy="38100"/>
              </a:xfrm>
              <a:custGeom>
                <a:avLst/>
                <a:gdLst>
                  <a:gd name="T0" fmla="*/ 43 w 43"/>
                  <a:gd name="T1" fmla="*/ 9 h 16"/>
                  <a:gd name="T2" fmla="*/ 0 w 43"/>
                  <a:gd name="T3" fmla="*/ 9 h 16"/>
                  <a:gd name="T4" fmla="*/ 3 w 43"/>
                  <a:gd name="T5" fmla="*/ 0 h 16"/>
                  <a:gd name="T6" fmla="*/ 43 w 43"/>
                  <a:gd name="T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6">
                    <a:moveTo>
                      <a:pt x="43" y="9"/>
                    </a:moveTo>
                    <a:cubicBezTo>
                      <a:pt x="28" y="16"/>
                      <a:pt x="14" y="16"/>
                      <a:pt x="0" y="9"/>
                    </a:cubicBezTo>
                    <a:cubicBezTo>
                      <a:pt x="1" y="6"/>
                      <a:pt x="2" y="3"/>
                      <a:pt x="3" y="0"/>
                    </a:cubicBezTo>
                    <a:cubicBezTo>
                      <a:pt x="17" y="3"/>
                      <a:pt x="30" y="6"/>
                      <a:pt x="43" y="9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4" name="그룹 183"/>
              <p:cNvGrpSpPr/>
              <p:nvPr/>
            </p:nvGrpSpPr>
            <p:grpSpPr>
              <a:xfrm rot="1644321">
                <a:off x="8689558" y="2791037"/>
                <a:ext cx="138431" cy="148305"/>
                <a:chOff x="5187483" y="1629787"/>
                <a:chExt cx="288032" cy="288032"/>
              </a:xfrm>
            </p:grpSpPr>
            <p:sp>
              <p:nvSpPr>
                <p:cNvPr id="188" name="원호 187"/>
                <p:cNvSpPr/>
                <p:nvPr/>
              </p:nvSpPr>
              <p:spPr>
                <a:xfrm>
                  <a:off x="5187483" y="1629787"/>
                  <a:ext cx="288032" cy="288032"/>
                </a:xfrm>
                <a:prstGeom prst="arc">
                  <a:avLst/>
                </a:prstGeom>
                <a:ln w="12700" cap="rnd">
                  <a:solidFill>
                    <a:srgbClr val="00589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원호 188"/>
                <p:cNvSpPr/>
                <p:nvPr/>
              </p:nvSpPr>
              <p:spPr>
                <a:xfrm>
                  <a:off x="5233134" y="1675438"/>
                  <a:ext cx="196730" cy="196730"/>
                </a:xfrm>
                <a:prstGeom prst="arc">
                  <a:avLst/>
                </a:prstGeom>
                <a:ln w="12700" cap="rnd">
                  <a:solidFill>
                    <a:srgbClr val="00589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그룹 184"/>
              <p:cNvGrpSpPr/>
              <p:nvPr/>
            </p:nvGrpSpPr>
            <p:grpSpPr>
              <a:xfrm rot="16200000">
                <a:off x="8465721" y="2726743"/>
                <a:ext cx="138431" cy="148305"/>
                <a:chOff x="5187483" y="1629787"/>
                <a:chExt cx="288032" cy="288032"/>
              </a:xfrm>
            </p:grpSpPr>
            <p:sp>
              <p:nvSpPr>
                <p:cNvPr id="186" name="원호 185"/>
                <p:cNvSpPr/>
                <p:nvPr/>
              </p:nvSpPr>
              <p:spPr>
                <a:xfrm>
                  <a:off x="5187483" y="1629787"/>
                  <a:ext cx="288032" cy="288032"/>
                </a:xfrm>
                <a:prstGeom prst="arc">
                  <a:avLst/>
                </a:prstGeom>
                <a:ln w="12700" cap="rnd">
                  <a:solidFill>
                    <a:srgbClr val="00589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원호 186"/>
                <p:cNvSpPr/>
                <p:nvPr/>
              </p:nvSpPr>
              <p:spPr>
                <a:xfrm>
                  <a:off x="5233134" y="1675438"/>
                  <a:ext cx="196730" cy="196730"/>
                </a:xfrm>
                <a:prstGeom prst="arc">
                  <a:avLst/>
                </a:prstGeom>
                <a:ln w="12700" cap="rnd">
                  <a:solidFill>
                    <a:srgbClr val="00589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79" name="직사각형 78"/>
          <p:cNvSpPr/>
          <p:nvPr/>
        </p:nvSpPr>
        <p:spPr>
          <a:xfrm>
            <a:off x="1008227" y="5051135"/>
            <a:ext cx="989373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징역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7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,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80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시간의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성폭력 치료프로그램 이수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명령 선고</a:t>
            </a:r>
          </a:p>
        </p:txBody>
      </p:sp>
      <p:sp>
        <p:nvSpPr>
          <p:cNvPr id="80" name="직사각형 79"/>
          <p:cNvSpPr/>
          <p:nvPr/>
        </p:nvSpPr>
        <p:spPr>
          <a:xfrm>
            <a:off x="1008227" y="5603612"/>
            <a:ext cx="10583025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징역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6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월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,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40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시간의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성폭력 치료프로그램 이수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명령 선고</a:t>
            </a:r>
          </a:p>
        </p:txBody>
      </p:sp>
      <p:pic>
        <p:nvPicPr>
          <p:cNvPr id="92" name="그림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88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그룹 60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64" name="타원 63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5" name="타원 64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6" name="타원 65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7" name="타원 66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1281121" y="3813998"/>
            <a:ext cx="1724831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성적학대를 나타내는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신체적 흔적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3787274" y="3813998"/>
            <a:ext cx="196207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찢어지거나 얼룩지거나 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피가 묻은 옷</a:t>
            </a: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433368" y="3813999"/>
            <a:ext cx="201337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성적 행동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변화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성적 행위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반복적 표현</a:t>
            </a: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8917184" y="3813998"/>
            <a:ext cx="238206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나이에 맞지 않는 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성적 지식과 행동</a:t>
            </a:r>
            <a:r>
              <a:rPr lang="en-US" altLang="ko-KR" sz="12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미성년의 경우</a:t>
            </a:r>
            <a:r>
              <a:rPr lang="en-US" altLang="ko-KR" sz="12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05" y="4210692"/>
            <a:ext cx="2864503" cy="2647308"/>
          </a:xfrm>
          <a:prstGeom prst="rect">
            <a:avLst/>
          </a:prstGeom>
        </p:spPr>
      </p:pic>
      <p:cxnSp>
        <p:nvCxnSpPr>
          <p:cNvPr id="73" name="직선 연결선 72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그룹 75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77" name="직사각형 76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84" name="타원 83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5" name="타원 84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6" name="타원 85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1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92" name="그룹 91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96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93" name="직선 연결선 92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31" name="그룹 130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32" name="타원 131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948481" y="388054"/>
            <a:ext cx="632064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성적 학대에서 주요하게 살펴봐야할 징후</a:t>
            </a:r>
          </a:p>
        </p:txBody>
      </p:sp>
      <p:cxnSp>
        <p:nvCxnSpPr>
          <p:cNvPr id="135" name="직선 연결선 134"/>
          <p:cNvCxnSpPr/>
          <p:nvPr/>
        </p:nvCxnSpPr>
        <p:spPr>
          <a:xfrm>
            <a:off x="7264400" y="742197"/>
            <a:ext cx="4705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그림 1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5183" r="27721" b="24682"/>
          <a:stretch/>
        </p:blipFill>
        <p:spPr>
          <a:xfrm>
            <a:off x="1228503" y="1383988"/>
            <a:ext cx="1767972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grpSp>
        <p:nvGrpSpPr>
          <p:cNvPr id="171" name="그룹 170"/>
          <p:cNvGrpSpPr/>
          <p:nvPr/>
        </p:nvGrpSpPr>
        <p:grpSpPr>
          <a:xfrm>
            <a:off x="9937230" y="3413474"/>
            <a:ext cx="282679" cy="282872"/>
            <a:chOff x="-2874963" y="4295775"/>
            <a:chExt cx="2333625" cy="2335212"/>
          </a:xfrm>
          <a:solidFill>
            <a:srgbClr val="00589E"/>
          </a:solidFill>
        </p:grpSpPr>
        <p:sp>
          <p:nvSpPr>
            <p:cNvPr id="172" name="Freeform 10"/>
            <p:cNvSpPr>
              <a:spLocks/>
            </p:cNvSpPr>
            <p:nvPr/>
          </p:nvSpPr>
          <p:spPr bwMode="auto">
            <a:xfrm>
              <a:off x="-2282825" y="5064125"/>
              <a:ext cx="349250" cy="795337"/>
            </a:xfrm>
            <a:custGeom>
              <a:avLst/>
              <a:gdLst>
                <a:gd name="T0" fmla="*/ 93 w 220"/>
                <a:gd name="T1" fmla="*/ 501 h 501"/>
                <a:gd name="T2" fmla="*/ 93 w 220"/>
                <a:gd name="T3" fmla="*/ 102 h 501"/>
                <a:gd name="T4" fmla="*/ 0 w 220"/>
                <a:gd name="T5" fmla="*/ 102 h 501"/>
                <a:gd name="T6" fmla="*/ 0 w 220"/>
                <a:gd name="T7" fmla="*/ 0 h 501"/>
                <a:gd name="T8" fmla="*/ 220 w 220"/>
                <a:gd name="T9" fmla="*/ 0 h 501"/>
                <a:gd name="T10" fmla="*/ 220 w 220"/>
                <a:gd name="T11" fmla="*/ 501 h 501"/>
                <a:gd name="T12" fmla="*/ 93 w 220"/>
                <a:gd name="T13" fmla="*/ 501 h 501"/>
                <a:gd name="T14" fmla="*/ 93 w 220"/>
                <a:gd name="T1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501">
                  <a:moveTo>
                    <a:pt x="93" y="501"/>
                  </a:moveTo>
                  <a:lnTo>
                    <a:pt x="93" y="102"/>
                  </a:lnTo>
                  <a:lnTo>
                    <a:pt x="0" y="102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220" y="501"/>
                  </a:lnTo>
                  <a:lnTo>
                    <a:pt x="93" y="501"/>
                  </a:lnTo>
                  <a:lnTo>
                    <a:pt x="93" y="5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3" name="Freeform 11"/>
            <p:cNvSpPr>
              <a:spLocks noEditPoints="1"/>
            </p:cNvSpPr>
            <p:nvPr/>
          </p:nvSpPr>
          <p:spPr bwMode="auto">
            <a:xfrm>
              <a:off x="-1784350" y="5056188"/>
              <a:ext cx="652463" cy="812800"/>
            </a:xfrm>
            <a:custGeom>
              <a:avLst/>
              <a:gdLst>
                <a:gd name="T0" fmla="*/ 622 w 665"/>
                <a:gd name="T1" fmla="*/ 218 h 830"/>
                <a:gd name="T2" fmla="*/ 520 w 665"/>
                <a:gd name="T3" fmla="*/ 386 h 830"/>
                <a:gd name="T4" fmla="*/ 665 w 665"/>
                <a:gd name="T5" fmla="*/ 591 h 830"/>
                <a:gd name="T6" fmla="*/ 332 w 665"/>
                <a:gd name="T7" fmla="*/ 830 h 830"/>
                <a:gd name="T8" fmla="*/ 0 w 665"/>
                <a:gd name="T9" fmla="*/ 595 h 830"/>
                <a:gd name="T10" fmla="*/ 154 w 665"/>
                <a:gd name="T11" fmla="*/ 386 h 830"/>
                <a:gd name="T12" fmla="*/ 41 w 665"/>
                <a:gd name="T13" fmla="*/ 212 h 830"/>
                <a:gd name="T14" fmla="*/ 331 w 665"/>
                <a:gd name="T15" fmla="*/ 0 h 830"/>
                <a:gd name="T16" fmla="*/ 622 w 665"/>
                <a:gd name="T17" fmla="*/ 218 h 830"/>
                <a:gd name="T18" fmla="*/ 194 w 665"/>
                <a:gd name="T19" fmla="*/ 574 h 830"/>
                <a:gd name="T20" fmla="*/ 332 w 665"/>
                <a:gd name="T21" fmla="*/ 680 h 830"/>
                <a:gd name="T22" fmla="*/ 471 w 665"/>
                <a:gd name="T23" fmla="*/ 574 h 830"/>
                <a:gd name="T24" fmla="*/ 332 w 665"/>
                <a:gd name="T25" fmla="*/ 468 h 830"/>
                <a:gd name="T26" fmla="*/ 194 w 665"/>
                <a:gd name="T27" fmla="*/ 574 h 830"/>
                <a:gd name="T28" fmla="*/ 215 w 665"/>
                <a:gd name="T29" fmla="*/ 230 h 830"/>
                <a:gd name="T30" fmla="*/ 332 w 665"/>
                <a:gd name="T31" fmla="*/ 320 h 830"/>
                <a:gd name="T32" fmla="*/ 449 w 665"/>
                <a:gd name="T33" fmla="*/ 230 h 830"/>
                <a:gd name="T34" fmla="*/ 332 w 665"/>
                <a:gd name="T35" fmla="*/ 136 h 830"/>
                <a:gd name="T36" fmla="*/ 215 w 665"/>
                <a:gd name="T37" fmla="*/ 2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5" h="830">
                  <a:moveTo>
                    <a:pt x="622" y="218"/>
                  </a:moveTo>
                  <a:cubicBezTo>
                    <a:pt x="622" y="289"/>
                    <a:pt x="584" y="351"/>
                    <a:pt x="520" y="386"/>
                  </a:cubicBezTo>
                  <a:cubicBezTo>
                    <a:pt x="609" y="423"/>
                    <a:pt x="665" y="501"/>
                    <a:pt x="665" y="591"/>
                  </a:cubicBezTo>
                  <a:cubicBezTo>
                    <a:pt x="665" y="737"/>
                    <a:pt x="535" y="830"/>
                    <a:pt x="332" y="830"/>
                  </a:cubicBezTo>
                  <a:cubicBezTo>
                    <a:pt x="130" y="830"/>
                    <a:pt x="0" y="738"/>
                    <a:pt x="0" y="595"/>
                  </a:cubicBezTo>
                  <a:cubicBezTo>
                    <a:pt x="0" y="502"/>
                    <a:pt x="60" y="423"/>
                    <a:pt x="154" y="386"/>
                  </a:cubicBezTo>
                  <a:cubicBezTo>
                    <a:pt x="86" y="348"/>
                    <a:pt x="41" y="283"/>
                    <a:pt x="41" y="212"/>
                  </a:cubicBezTo>
                  <a:cubicBezTo>
                    <a:pt x="41" y="82"/>
                    <a:pt x="155" y="0"/>
                    <a:pt x="331" y="0"/>
                  </a:cubicBezTo>
                  <a:cubicBezTo>
                    <a:pt x="510" y="0"/>
                    <a:pt x="622" y="85"/>
                    <a:pt x="622" y="218"/>
                  </a:cubicBezTo>
                  <a:close/>
                  <a:moveTo>
                    <a:pt x="194" y="574"/>
                  </a:moveTo>
                  <a:cubicBezTo>
                    <a:pt x="194" y="642"/>
                    <a:pt x="243" y="680"/>
                    <a:pt x="332" y="680"/>
                  </a:cubicBezTo>
                  <a:cubicBezTo>
                    <a:pt x="421" y="680"/>
                    <a:pt x="471" y="643"/>
                    <a:pt x="471" y="574"/>
                  </a:cubicBezTo>
                  <a:cubicBezTo>
                    <a:pt x="471" y="507"/>
                    <a:pt x="421" y="468"/>
                    <a:pt x="332" y="468"/>
                  </a:cubicBezTo>
                  <a:cubicBezTo>
                    <a:pt x="243" y="468"/>
                    <a:pt x="194" y="507"/>
                    <a:pt x="194" y="574"/>
                  </a:cubicBezTo>
                  <a:close/>
                  <a:moveTo>
                    <a:pt x="215" y="230"/>
                  </a:moveTo>
                  <a:cubicBezTo>
                    <a:pt x="215" y="288"/>
                    <a:pt x="257" y="320"/>
                    <a:pt x="332" y="320"/>
                  </a:cubicBezTo>
                  <a:cubicBezTo>
                    <a:pt x="408" y="320"/>
                    <a:pt x="449" y="288"/>
                    <a:pt x="449" y="230"/>
                  </a:cubicBezTo>
                  <a:cubicBezTo>
                    <a:pt x="449" y="169"/>
                    <a:pt x="408" y="136"/>
                    <a:pt x="332" y="136"/>
                  </a:cubicBezTo>
                  <a:cubicBezTo>
                    <a:pt x="257" y="136"/>
                    <a:pt x="215" y="169"/>
                    <a:pt x="215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4" name="Freeform 12"/>
            <p:cNvSpPr>
              <a:spLocks/>
            </p:cNvSpPr>
            <p:nvPr/>
          </p:nvSpPr>
          <p:spPr bwMode="auto">
            <a:xfrm>
              <a:off x="-2874963" y="4295775"/>
              <a:ext cx="2333625" cy="2335212"/>
            </a:xfrm>
            <a:custGeom>
              <a:avLst/>
              <a:gdLst>
                <a:gd name="T0" fmla="*/ 2121 w 2382"/>
                <a:gd name="T1" fmla="*/ 876 h 2382"/>
                <a:gd name="T2" fmla="*/ 2173 w 2382"/>
                <a:gd name="T3" fmla="*/ 1191 h 2382"/>
                <a:gd name="T4" fmla="*/ 1191 w 2382"/>
                <a:gd name="T5" fmla="*/ 2173 h 2382"/>
                <a:gd name="T6" fmla="*/ 209 w 2382"/>
                <a:gd name="T7" fmla="*/ 1191 h 2382"/>
                <a:gd name="T8" fmla="*/ 1191 w 2382"/>
                <a:gd name="T9" fmla="*/ 209 h 2382"/>
                <a:gd name="T10" fmla="*/ 1506 w 2382"/>
                <a:gd name="T11" fmla="*/ 261 h 2382"/>
                <a:gd name="T12" fmla="*/ 1506 w 2382"/>
                <a:gd name="T13" fmla="*/ 43 h 2382"/>
                <a:gd name="T14" fmla="*/ 1191 w 2382"/>
                <a:gd name="T15" fmla="*/ 0 h 2382"/>
                <a:gd name="T16" fmla="*/ 0 w 2382"/>
                <a:gd name="T17" fmla="*/ 1191 h 2382"/>
                <a:gd name="T18" fmla="*/ 1191 w 2382"/>
                <a:gd name="T19" fmla="*/ 2382 h 2382"/>
                <a:gd name="T20" fmla="*/ 2382 w 2382"/>
                <a:gd name="T21" fmla="*/ 1191 h 2382"/>
                <a:gd name="T22" fmla="*/ 2339 w 2382"/>
                <a:gd name="T23" fmla="*/ 876 h 2382"/>
                <a:gd name="T24" fmla="*/ 2121 w 2382"/>
                <a:gd name="T25" fmla="*/ 876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82" h="2382">
                  <a:moveTo>
                    <a:pt x="2121" y="876"/>
                  </a:moveTo>
                  <a:cubicBezTo>
                    <a:pt x="2155" y="977"/>
                    <a:pt x="2173" y="1083"/>
                    <a:pt x="2173" y="1191"/>
                  </a:cubicBezTo>
                  <a:cubicBezTo>
                    <a:pt x="2173" y="1732"/>
                    <a:pt x="1732" y="2173"/>
                    <a:pt x="1191" y="2173"/>
                  </a:cubicBezTo>
                  <a:cubicBezTo>
                    <a:pt x="650" y="2173"/>
                    <a:pt x="209" y="1732"/>
                    <a:pt x="209" y="1191"/>
                  </a:cubicBezTo>
                  <a:cubicBezTo>
                    <a:pt x="209" y="650"/>
                    <a:pt x="650" y="209"/>
                    <a:pt x="1191" y="209"/>
                  </a:cubicBezTo>
                  <a:cubicBezTo>
                    <a:pt x="1299" y="209"/>
                    <a:pt x="1405" y="227"/>
                    <a:pt x="1506" y="261"/>
                  </a:cubicBezTo>
                  <a:cubicBezTo>
                    <a:pt x="1506" y="43"/>
                    <a:pt x="1506" y="43"/>
                    <a:pt x="1506" y="43"/>
                  </a:cubicBezTo>
                  <a:cubicBezTo>
                    <a:pt x="1404" y="15"/>
                    <a:pt x="1298" y="0"/>
                    <a:pt x="1191" y="0"/>
                  </a:cubicBezTo>
                  <a:cubicBezTo>
                    <a:pt x="535" y="0"/>
                    <a:pt x="0" y="535"/>
                    <a:pt x="0" y="1191"/>
                  </a:cubicBezTo>
                  <a:cubicBezTo>
                    <a:pt x="0" y="1847"/>
                    <a:pt x="535" y="2382"/>
                    <a:pt x="1191" y="2382"/>
                  </a:cubicBezTo>
                  <a:cubicBezTo>
                    <a:pt x="1847" y="2382"/>
                    <a:pt x="2382" y="1847"/>
                    <a:pt x="2382" y="1191"/>
                  </a:cubicBezTo>
                  <a:cubicBezTo>
                    <a:pt x="2382" y="1084"/>
                    <a:pt x="2367" y="978"/>
                    <a:pt x="2339" y="876"/>
                  </a:cubicBezTo>
                  <a:lnTo>
                    <a:pt x="2121" y="8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5" name="Freeform 13"/>
            <p:cNvSpPr>
              <a:spLocks/>
            </p:cNvSpPr>
            <p:nvPr/>
          </p:nvSpPr>
          <p:spPr bwMode="auto">
            <a:xfrm>
              <a:off x="-1238250" y="4386263"/>
              <a:ext cx="608013" cy="606425"/>
            </a:xfrm>
            <a:custGeom>
              <a:avLst/>
              <a:gdLst>
                <a:gd name="T0" fmla="*/ 242 w 383"/>
                <a:gd name="T1" fmla="*/ 140 h 382"/>
                <a:gd name="T2" fmla="*/ 242 w 383"/>
                <a:gd name="T3" fmla="*/ 0 h 382"/>
                <a:gd name="T4" fmla="*/ 140 w 383"/>
                <a:gd name="T5" fmla="*/ 0 h 382"/>
                <a:gd name="T6" fmla="*/ 140 w 383"/>
                <a:gd name="T7" fmla="*/ 140 h 382"/>
                <a:gd name="T8" fmla="*/ 0 w 383"/>
                <a:gd name="T9" fmla="*/ 140 h 382"/>
                <a:gd name="T10" fmla="*/ 0 w 383"/>
                <a:gd name="T11" fmla="*/ 242 h 382"/>
                <a:gd name="T12" fmla="*/ 140 w 383"/>
                <a:gd name="T13" fmla="*/ 242 h 382"/>
                <a:gd name="T14" fmla="*/ 140 w 383"/>
                <a:gd name="T15" fmla="*/ 382 h 382"/>
                <a:gd name="T16" fmla="*/ 242 w 383"/>
                <a:gd name="T17" fmla="*/ 382 h 382"/>
                <a:gd name="T18" fmla="*/ 242 w 383"/>
                <a:gd name="T19" fmla="*/ 242 h 382"/>
                <a:gd name="T20" fmla="*/ 383 w 383"/>
                <a:gd name="T21" fmla="*/ 242 h 382"/>
                <a:gd name="T22" fmla="*/ 383 w 383"/>
                <a:gd name="T23" fmla="*/ 140 h 382"/>
                <a:gd name="T24" fmla="*/ 242 w 383"/>
                <a:gd name="T25" fmla="*/ 14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382">
                  <a:moveTo>
                    <a:pt x="242" y="140"/>
                  </a:moveTo>
                  <a:lnTo>
                    <a:pt x="242" y="0"/>
                  </a:lnTo>
                  <a:lnTo>
                    <a:pt x="140" y="0"/>
                  </a:lnTo>
                  <a:lnTo>
                    <a:pt x="140" y="140"/>
                  </a:lnTo>
                  <a:lnTo>
                    <a:pt x="0" y="140"/>
                  </a:lnTo>
                  <a:lnTo>
                    <a:pt x="0" y="242"/>
                  </a:lnTo>
                  <a:lnTo>
                    <a:pt x="140" y="242"/>
                  </a:lnTo>
                  <a:lnTo>
                    <a:pt x="140" y="382"/>
                  </a:lnTo>
                  <a:lnTo>
                    <a:pt x="242" y="382"/>
                  </a:lnTo>
                  <a:lnTo>
                    <a:pt x="242" y="242"/>
                  </a:lnTo>
                  <a:lnTo>
                    <a:pt x="383" y="242"/>
                  </a:lnTo>
                  <a:lnTo>
                    <a:pt x="383" y="140"/>
                  </a:lnTo>
                  <a:lnTo>
                    <a:pt x="242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176" name="그룹 175"/>
          <p:cNvGrpSpPr/>
          <p:nvPr/>
        </p:nvGrpSpPr>
        <p:grpSpPr>
          <a:xfrm>
            <a:off x="7347588" y="3403708"/>
            <a:ext cx="302405" cy="302405"/>
            <a:chOff x="-2797176" y="3724276"/>
            <a:chExt cx="2162175" cy="2162175"/>
          </a:xfrm>
          <a:solidFill>
            <a:srgbClr val="00589E"/>
          </a:solidFill>
        </p:grpSpPr>
        <p:sp>
          <p:nvSpPr>
            <p:cNvPr id="177" name="Oval 17"/>
            <p:cNvSpPr>
              <a:spLocks noChangeArrowheads="1"/>
            </p:cNvSpPr>
            <p:nvPr/>
          </p:nvSpPr>
          <p:spPr bwMode="auto">
            <a:xfrm>
              <a:off x="-1395413" y="4741863"/>
              <a:ext cx="633413" cy="6334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8" name="Oval 18"/>
            <p:cNvSpPr>
              <a:spLocks noChangeArrowheads="1"/>
            </p:cNvSpPr>
            <p:nvPr/>
          </p:nvSpPr>
          <p:spPr bwMode="auto">
            <a:xfrm>
              <a:off x="-2670176" y="3724276"/>
              <a:ext cx="635000" cy="638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9" name="Freeform 19"/>
            <p:cNvSpPr>
              <a:spLocks/>
            </p:cNvSpPr>
            <p:nvPr/>
          </p:nvSpPr>
          <p:spPr bwMode="auto">
            <a:xfrm>
              <a:off x="-1779588" y="3724276"/>
              <a:ext cx="1022350" cy="954088"/>
            </a:xfrm>
            <a:custGeom>
              <a:avLst/>
              <a:gdLst>
                <a:gd name="T0" fmla="*/ 1114 w 1126"/>
                <a:gd name="T1" fmla="*/ 603 h 1051"/>
                <a:gd name="T2" fmla="*/ 1051 w 1126"/>
                <a:gd name="T3" fmla="*/ 563 h 1051"/>
                <a:gd name="T4" fmla="*/ 978 w 1126"/>
                <a:gd name="T5" fmla="*/ 563 h 1051"/>
                <a:gd name="T6" fmla="*/ 354 w 1126"/>
                <a:gd name="T7" fmla="*/ 0 h 1051"/>
                <a:gd name="T8" fmla="*/ 70 w 1126"/>
                <a:gd name="T9" fmla="*/ 0 h 1051"/>
                <a:gd name="T10" fmla="*/ 0 w 1126"/>
                <a:gd name="T11" fmla="*/ 70 h 1051"/>
                <a:gd name="T12" fmla="*/ 70 w 1126"/>
                <a:gd name="T13" fmla="*/ 140 h 1051"/>
                <a:gd name="T14" fmla="*/ 558 w 1126"/>
                <a:gd name="T15" fmla="*/ 563 h 1051"/>
                <a:gd name="T16" fmla="*/ 493 w 1126"/>
                <a:gd name="T17" fmla="*/ 563 h 1051"/>
                <a:gd name="T18" fmla="*/ 430 w 1126"/>
                <a:gd name="T19" fmla="*/ 603 h 1051"/>
                <a:gd name="T20" fmla="*/ 439 w 1126"/>
                <a:gd name="T21" fmla="*/ 677 h 1051"/>
                <a:gd name="T22" fmla="*/ 718 w 1126"/>
                <a:gd name="T23" fmla="*/ 1025 h 1051"/>
                <a:gd name="T24" fmla="*/ 772 w 1126"/>
                <a:gd name="T25" fmla="*/ 1051 h 1051"/>
                <a:gd name="T26" fmla="*/ 827 w 1126"/>
                <a:gd name="T27" fmla="*/ 1025 h 1051"/>
                <a:gd name="T28" fmla="*/ 1106 w 1126"/>
                <a:gd name="T29" fmla="*/ 677 h 1051"/>
                <a:gd name="T30" fmla="*/ 1114 w 1126"/>
                <a:gd name="T31" fmla="*/ 603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6" h="1051">
                  <a:moveTo>
                    <a:pt x="1114" y="603"/>
                  </a:moveTo>
                  <a:cubicBezTo>
                    <a:pt x="1103" y="579"/>
                    <a:pt x="1078" y="563"/>
                    <a:pt x="1051" y="563"/>
                  </a:cubicBezTo>
                  <a:cubicBezTo>
                    <a:pt x="978" y="563"/>
                    <a:pt x="978" y="563"/>
                    <a:pt x="978" y="563"/>
                  </a:cubicBezTo>
                  <a:cubicBezTo>
                    <a:pt x="943" y="250"/>
                    <a:pt x="676" y="0"/>
                    <a:pt x="354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31" y="0"/>
                    <a:pt x="0" y="32"/>
                    <a:pt x="0" y="70"/>
                  </a:cubicBezTo>
                  <a:cubicBezTo>
                    <a:pt x="0" y="109"/>
                    <a:pt x="31" y="140"/>
                    <a:pt x="70" y="140"/>
                  </a:cubicBezTo>
                  <a:cubicBezTo>
                    <a:pt x="316" y="140"/>
                    <a:pt x="524" y="327"/>
                    <a:pt x="558" y="563"/>
                  </a:cubicBezTo>
                  <a:cubicBezTo>
                    <a:pt x="493" y="563"/>
                    <a:pt x="493" y="563"/>
                    <a:pt x="493" y="563"/>
                  </a:cubicBezTo>
                  <a:cubicBezTo>
                    <a:pt x="466" y="563"/>
                    <a:pt x="442" y="579"/>
                    <a:pt x="430" y="603"/>
                  </a:cubicBezTo>
                  <a:cubicBezTo>
                    <a:pt x="419" y="627"/>
                    <a:pt x="422" y="656"/>
                    <a:pt x="439" y="677"/>
                  </a:cubicBezTo>
                  <a:cubicBezTo>
                    <a:pt x="718" y="1025"/>
                    <a:pt x="718" y="1025"/>
                    <a:pt x="718" y="1025"/>
                  </a:cubicBezTo>
                  <a:cubicBezTo>
                    <a:pt x="731" y="1042"/>
                    <a:pt x="751" y="1051"/>
                    <a:pt x="772" y="1051"/>
                  </a:cubicBezTo>
                  <a:cubicBezTo>
                    <a:pt x="793" y="1051"/>
                    <a:pt x="813" y="1042"/>
                    <a:pt x="827" y="1025"/>
                  </a:cubicBezTo>
                  <a:cubicBezTo>
                    <a:pt x="1106" y="677"/>
                    <a:pt x="1106" y="677"/>
                    <a:pt x="1106" y="677"/>
                  </a:cubicBezTo>
                  <a:cubicBezTo>
                    <a:pt x="1123" y="656"/>
                    <a:pt x="1126" y="627"/>
                    <a:pt x="1114" y="6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0" name="Freeform 20"/>
            <p:cNvSpPr>
              <a:spLocks/>
            </p:cNvSpPr>
            <p:nvPr/>
          </p:nvSpPr>
          <p:spPr bwMode="auto">
            <a:xfrm>
              <a:off x="-2673351" y="4926013"/>
              <a:ext cx="1020763" cy="960438"/>
            </a:xfrm>
            <a:custGeom>
              <a:avLst/>
              <a:gdLst>
                <a:gd name="T0" fmla="*/ 1056 w 1126"/>
                <a:gd name="T1" fmla="*/ 918 h 1058"/>
                <a:gd name="T2" fmla="*/ 568 w 1126"/>
                <a:gd name="T3" fmla="*/ 495 h 1058"/>
                <a:gd name="T4" fmla="*/ 633 w 1126"/>
                <a:gd name="T5" fmla="*/ 495 h 1058"/>
                <a:gd name="T6" fmla="*/ 696 w 1126"/>
                <a:gd name="T7" fmla="*/ 455 h 1058"/>
                <a:gd name="T8" fmla="*/ 687 w 1126"/>
                <a:gd name="T9" fmla="*/ 381 h 1058"/>
                <a:gd name="T10" fmla="*/ 408 w 1126"/>
                <a:gd name="T11" fmla="*/ 33 h 1058"/>
                <a:gd name="T12" fmla="*/ 299 w 1126"/>
                <a:gd name="T13" fmla="*/ 33 h 1058"/>
                <a:gd name="T14" fmla="*/ 20 w 1126"/>
                <a:gd name="T15" fmla="*/ 381 h 1058"/>
                <a:gd name="T16" fmla="*/ 12 w 1126"/>
                <a:gd name="T17" fmla="*/ 455 h 1058"/>
                <a:gd name="T18" fmla="*/ 75 w 1126"/>
                <a:gd name="T19" fmla="*/ 495 h 1058"/>
                <a:gd name="T20" fmla="*/ 148 w 1126"/>
                <a:gd name="T21" fmla="*/ 495 h 1058"/>
                <a:gd name="T22" fmla="*/ 772 w 1126"/>
                <a:gd name="T23" fmla="*/ 1058 h 1058"/>
                <a:gd name="T24" fmla="*/ 1056 w 1126"/>
                <a:gd name="T25" fmla="*/ 1058 h 1058"/>
                <a:gd name="T26" fmla="*/ 1126 w 1126"/>
                <a:gd name="T27" fmla="*/ 988 h 1058"/>
                <a:gd name="T28" fmla="*/ 1056 w 1126"/>
                <a:gd name="T29" fmla="*/ 918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6" h="1058">
                  <a:moveTo>
                    <a:pt x="1056" y="918"/>
                  </a:moveTo>
                  <a:cubicBezTo>
                    <a:pt x="810" y="918"/>
                    <a:pt x="602" y="731"/>
                    <a:pt x="568" y="495"/>
                  </a:cubicBezTo>
                  <a:cubicBezTo>
                    <a:pt x="633" y="495"/>
                    <a:pt x="633" y="495"/>
                    <a:pt x="633" y="495"/>
                  </a:cubicBezTo>
                  <a:cubicBezTo>
                    <a:pt x="660" y="495"/>
                    <a:pt x="684" y="479"/>
                    <a:pt x="696" y="455"/>
                  </a:cubicBezTo>
                  <a:cubicBezTo>
                    <a:pt x="707" y="431"/>
                    <a:pt x="704" y="402"/>
                    <a:pt x="687" y="381"/>
                  </a:cubicBezTo>
                  <a:cubicBezTo>
                    <a:pt x="408" y="33"/>
                    <a:pt x="408" y="33"/>
                    <a:pt x="408" y="33"/>
                  </a:cubicBezTo>
                  <a:cubicBezTo>
                    <a:pt x="382" y="0"/>
                    <a:pt x="326" y="0"/>
                    <a:pt x="299" y="33"/>
                  </a:cubicBezTo>
                  <a:cubicBezTo>
                    <a:pt x="20" y="381"/>
                    <a:pt x="20" y="381"/>
                    <a:pt x="20" y="381"/>
                  </a:cubicBezTo>
                  <a:cubicBezTo>
                    <a:pt x="3" y="402"/>
                    <a:pt x="0" y="431"/>
                    <a:pt x="12" y="455"/>
                  </a:cubicBezTo>
                  <a:cubicBezTo>
                    <a:pt x="23" y="479"/>
                    <a:pt x="48" y="495"/>
                    <a:pt x="75" y="495"/>
                  </a:cubicBezTo>
                  <a:cubicBezTo>
                    <a:pt x="148" y="495"/>
                    <a:pt x="148" y="495"/>
                    <a:pt x="148" y="495"/>
                  </a:cubicBezTo>
                  <a:cubicBezTo>
                    <a:pt x="183" y="808"/>
                    <a:pt x="450" y="1058"/>
                    <a:pt x="772" y="1058"/>
                  </a:cubicBezTo>
                  <a:cubicBezTo>
                    <a:pt x="1056" y="1058"/>
                    <a:pt x="1056" y="1058"/>
                    <a:pt x="1056" y="1058"/>
                  </a:cubicBezTo>
                  <a:cubicBezTo>
                    <a:pt x="1095" y="1058"/>
                    <a:pt x="1126" y="1026"/>
                    <a:pt x="1126" y="988"/>
                  </a:cubicBezTo>
                  <a:cubicBezTo>
                    <a:pt x="1126" y="949"/>
                    <a:pt x="1095" y="918"/>
                    <a:pt x="1056" y="9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1" name="Freeform 21"/>
            <p:cNvSpPr>
              <a:spLocks/>
            </p:cNvSpPr>
            <p:nvPr/>
          </p:nvSpPr>
          <p:spPr bwMode="auto">
            <a:xfrm>
              <a:off x="-1520826" y="5375276"/>
              <a:ext cx="885825" cy="511175"/>
            </a:xfrm>
            <a:custGeom>
              <a:avLst/>
              <a:gdLst>
                <a:gd name="T0" fmla="*/ 829 w 977"/>
                <a:gd name="T1" fmla="*/ 0 h 563"/>
                <a:gd name="T2" fmla="*/ 488 w 977"/>
                <a:gd name="T3" fmla="*/ 139 h 563"/>
                <a:gd name="T4" fmla="*/ 148 w 977"/>
                <a:gd name="T5" fmla="*/ 0 h 563"/>
                <a:gd name="T6" fmla="*/ 0 w 977"/>
                <a:gd name="T7" fmla="*/ 353 h 563"/>
                <a:gd name="T8" fmla="*/ 0 w 977"/>
                <a:gd name="T9" fmla="*/ 493 h 563"/>
                <a:gd name="T10" fmla="*/ 70 w 977"/>
                <a:gd name="T11" fmla="*/ 563 h 563"/>
                <a:gd name="T12" fmla="*/ 907 w 977"/>
                <a:gd name="T13" fmla="*/ 563 h 563"/>
                <a:gd name="T14" fmla="*/ 977 w 977"/>
                <a:gd name="T15" fmla="*/ 493 h 563"/>
                <a:gd name="T16" fmla="*/ 977 w 977"/>
                <a:gd name="T17" fmla="*/ 353 h 563"/>
                <a:gd name="T18" fmla="*/ 829 w 977"/>
                <a:gd name="T19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7" h="563">
                  <a:moveTo>
                    <a:pt x="829" y="0"/>
                  </a:moveTo>
                  <a:cubicBezTo>
                    <a:pt x="741" y="86"/>
                    <a:pt x="621" y="139"/>
                    <a:pt x="488" y="139"/>
                  </a:cubicBezTo>
                  <a:cubicBezTo>
                    <a:pt x="356" y="139"/>
                    <a:pt x="236" y="86"/>
                    <a:pt x="148" y="0"/>
                  </a:cubicBezTo>
                  <a:cubicBezTo>
                    <a:pt x="57" y="89"/>
                    <a:pt x="0" y="217"/>
                    <a:pt x="0" y="353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531"/>
                    <a:pt x="31" y="563"/>
                    <a:pt x="70" y="563"/>
                  </a:cubicBezTo>
                  <a:cubicBezTo>
                    <a:pt x="907" y="563"/>
                    <a:pt x="907" y="563"/>
                    <a:pt x="907" y="563"/>
                  </a:cubicBezTo>
                  <a:cubicBezTo>
                    <a:pt x="945" y="563"/>
                    <a:pt x="977" y="531"/>
                    <a:pt x="977" y="493"/>
                  </a:cubicBezTo>
                  <a:cubicBezTo>
                    <a:pt x="977" y="353"/>
                    <a:pt x="977" y="353"/>
                    <a:pt x="977" y="353"/>
                  </a:cubicBezTo>
                  <a:cubicBezTo>
                    <a:pt x="977" y="217"/>
                    <a:pt x="920" y="89"/>
                    <a:pt x="8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2" name="Freeform 22"/>
            <p:cNvSpPr>
              <a:spLocks/>
            </p:cNvSpPr>
            <p:nvPr/>
          </p:nvSpPr>
          <p:spPr bwMode="auto">
            <a:xfrm>
              <a:off x="-2797176" y="4362451"/>
              <a:ext cx="887413" cy="506413"/>
            </a:xfrm>
            <a:custGeom>
              <a:avLst/>
              <a:gdLst>
                <a:gd name="T0" fmla="*/ 829 w 977"/>
                <a:gd name="T1" fmla="*/ 0 h 558"/>
                <a:gd name="T2" fmla="*/ 489 w 977"/>
                <a:gd name="T3" fmla="*/ 139 h 558"/>
                <a:gd name="T4" fmla="*/ 148 w 977"/>
                <a:gd name="T5" fmla="*/ 0 h 558"/>
                <a:gd name="T6" fmla="*/ 0 w 977"/>
                <a:gd name="T7" fmla="*/ 348 h 558"/>
                <a:gd name="T8" fmla="*/ 0 w 977"/>
                <a:gd name="T9" fmla="*/ 488 h 558"/>
                <a:gd name="T10" fmla="*/ 70 w 977"/>
                <a:gd name="T11" fmla="*/ 558 h 558"/>
                <a:gd name="T12" fmla="*/ 907 w 977"/>
                <a:gd name="T13" fmla="*/ 558 h 558"/>
                <a:gd name="T14" fmla="*/ 977 w 977"/>
                <a:gd name="T15" fmla="*/ 488 h 558"/>
                <a:gd name="T16" fmla="*/ 977 w 977"/>
                <a:gd name="T17" fmla="*/ 348 h 558"/>
                <a:gd name="T18" fmla="*/ 829 w 977"/>
                <a:gd name="T1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7" h="558">
                  <a:moveTo>
                    <a:pt x="829" y="0"/>
                  </a:moveTo>
                  <a:cubicBezTo>
                    <a:pt x="741" y="86"/>
                    <a:pt x="621" y="139"/>
                    <a:pt x="489" y="139"/>
                  </a:cubicBezTo>
                  <a:cubicBezTo>
                    <a:pt x="356" y="139"/>
                    <a:pt x="236" y="86"/>
                    <a:pt x="148" y="0"/>
                  </a:cubicBezTo>
                  <a:cubicBezTo>
                    <a:pt x="57" y="88"/>
                    <a:pt x="0" y="212"/>
                    <a:pt x="0" y="348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527"/>
                    <a:pt x="32" y="558"/>
                    <a:pt x="70" y="558"/>
                  </a:cubicBezTo>
                  <a:cubicBezTo>
                    <a:pt x="907" y="558"/>
                    <a:pt x="907" y="558"/>
                    <a:pt x="907" y="558"/>
                  </a:cubicBezTo>
                  <a:cubicBezTo>
                    <a:pt x="946" y="558"/>
                    <a:pt x="977" y="527"/>
                    <a:pt x="977" y="488"/>
                  </a:cubicBezTo>
                  <a:cubicBezTo>
                    <a:pt x="977" y="348"/>
                    <a:pt x="977" y="348"/>
                    <a:pt x="977" y="348"/>
                  </a:cubicBezTo>
                  <a:cubicBezTo>
                    <a:pt x="977" y="212"/>
                    <a:pt x="920" y="88"/>
                    <a:pt x="8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183" name="그룹 182"/>
          <p:cNvGrpSpPr/>
          <p:nvPr/>
        </p:nvGrpSpPr>
        <p:grpSpPr>
          <a:xfrm>
            <a:off x="1966743" y="3395609"/>
            <a:ext cx="291492" cy="303104"/>
            <a:chOff x="1116013" y="-1731963"/>
            <a:chExt cx="9923463" cy="10318751"/>
          </a:xfrm>
          <a:solidFill>
            <a:srgbClr val="00589E"/>
          </a:solidFill>
        </p:grpSpPr>
        <p:sp>
          <p:nvSpPr>
            <p:cNvPr id="184" name="Oval 5"/>
            <p:cNvSpPr>
              <a:spLocks noChangeArrowheads="1"/>
            </p:cNvSpPr>
            <p:nvPr/>
          </p:nvSpPr>
          <p:spPr bwMode="auto">
            <a:xfrm>
              <a:off x="3924301" y="-1731963"/>
              <a:ext cx="4029075" cy="4030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5" name="Freeform 6"/>
            <p:cNvSpPr>
              <a:spLocks/>
            </p:cNvSpPr>
            <p:nvPr/>
          </p:nvSpPr>
          <p:spPr bwMode="auto">
            <a:xfrm>
              <a:off x="6256338" y="584200"/>
              <a:ext cx="4783138" cy="5502276"/>
            </a:xfrm>
            <a:custGeom>
              <a:avLst/>
              <a:gdLst>
                <a:gd name="T0" fmla="*/ 1191 w 1274"/>
                <a:gd name="T1" fmla="*/ 219 h 1466"/>
                <a:gd name="T2" fmla="*/ 946 w 1274"/>
                <a:gd name="T3" fmla="*/ 594 h 1466"/>
                <a:gd name="T4" fmla="*/ 829 w 1274"/>
                <a:gd name="T5" fmla="*/ 996 h 1466"/>
                <a:gd name="T6" fmla="*/ 647 w 1274"/>
                <a:gd name="T7" fmla="*/ 1280 h 1466"/>
                <a:gd name="T8" fmla="*/ 613 w 1274"/>
                <a:gd name="T9" fmla="*/ 1289 h 1466"/>
                <a:gd name="T10" fmla="*/ 761 w 1274"/>
                <a:gd name="T11" fmla="*/ 1007 h 1466"/>
                <a:gd name="T12" fmla="*/ 688 w 1274"/>
                <a:gd name="T13" fmla="*/ 961 h 1466"/>
                <a:gd name="T14" fmla="*/ 522 w 1274"/>
                <a:gd name="T15" fmla="*/ 1229 h 1466"/>
                <a:gd name="T16" fmla="*/ 421 w 1274"/>
                <a:gd name="T17" fmla="*/ 1375 h 1466"/>
                <a:gd name="T18" fmla="*/ 388 w 1274"/>
                <a:gd name="T19" fmla="*/ 1336 h 1466"/>
                <a:gd name="T20" fmla="*/ 630 w 1274"/>
                <a:gd name="T21" fmla="*/ 872 h 1466"/>
                <a:gd name="T22" fmla="*/ 321 w 1274"/>
                <a:gd name="T23" fmla="*/ 1281 h 1466"/>
                <a:gd name="T24" fmla="*/ 315 w 1274"/>
                <a:gd name="T25" fmla="*/ 1291 h 1466"/>
                <a:gd name="T26" fmla="*/ 250 w 1274"/>
                <a:gd name="T27" fmla="*/ 1380 h 1466"/>
                <a:gd name="T28" fmla="*/ 225 w 1274"/>
                <a:gd name="T29" fmla="*/ 1340 h 1466"/>
                <a:gd name="T30" fmla="*/ 302 w 1274"/>
                <a:gd name="T31" fmla="*/ 1218 h 1466"/>
                <a:gd name="T32" fmla="*/ 529 w 1274"/>
                <a:gd name="T33" fmla="*/ 858 h 1466"/>
                <a:gd name="T34" fmla="*/ 456 w 1274"/>
                <a:gd name="T35" fmla="*/ 813 h 1466"/>
                <a:gd name="T36" fmla="*/ 215 w 1274"/>
                <a:gd name="T37" fmla="*/ 1181 h 1466"/>
                <a:gd name="T38" fmla="*/ 182 w 1274"/>
                <a:gd name="T39" fmla="*/ 1141 h 1466"/>
                <a:gd name="T40" fmla="*/ 417 w 1274"/>
                <a:gd name="T41" fmla="*/ 697 h 1466"/>
                <a:gd name="T42" fmla="*/ 153 w 1274"/>
                <a:gd name="T43" fmla="*/ 766 h 1466"/>
                <a:gd name="T44" fmla="*/ 110 w 1274"/>
                <a:gd name="T45" fmla="*/ 738 h 1466"/>
                <a:gd name="T46" fmla="*/ 379 w 1274"/>
                <a:gd name="T47" fmla="*/ 534 h 1466"/>
                <a:gd name="T48" fmla="*/ 681 w 1274"/>
                <a:gd name="T49" fmla="*/ 386 h 1466"/>
                <a:gd name="T50" fmla="*/ 873 w 1274"/>
                <a:gd name="T51" fmla="*/ 70 h 1466"/>
                <a:gd name="T52" fmla="*/ 798 w 1274"/>
                <a:gd name="T53" fmla="*/ 28 h 1466"/>
                <a:gd name="T54" fmla="*/ 315 w 1274"/>
                <a:gd name="T55" fmla="*/ 477 h 1466"/>
                <a:gd name="T56" fmla="*/ 27 w 1274"/>
                <a:gd name="T57" fmla="*/ 758 h 1466"/>
                <a:gd name="T58" fmla="*/ 187 w 1274"/>
                <a:gd name="T59" fmla="*/ 845 h 1466"/>
                <a:gd name="T60" fmla="*/ 109 w 1274"/>
                <a:gd name="T61" fmla="*/ 1095 h 1466"/>
                <a:gd name="T62" fmla="*/ 172 w 1274"/>
                <a:gd name="T63" fmla="*/ 1262 h 1466"/>
                <a:gd name="T64" fmla="*/ 186 w 1274"/>
                <a:gd name="T65" fmla="*/ 1449 h 1466"/>
                <a:gd name="T66" fmla="*/ 269 w 1274"/>
                <a:gd name="T67" fmla="*/ 1463 h 1466"/>
                <a:gd name="T68" fmla="*/ 356 w 1274"/>
                <a:gd name="T69" fmla="*/ 1444 h 1466"/>
                <a:gd name="T70" fmla="*/ 440 w 1274"/>
                <a:gd name="T71" fmla="*/ 1459 h 1466"/>
                <a:gd name="T72" fmla="*/ 549 w 1274"/>
                <a:gd name="T73" fmla="*/ 1347 h 1466"/>
                <a:gd name="T74" fmla="*/ 625 w 1274"/>
                <a:gd name="T75" fmla="*/ 1378 h 1466"/>
                <a:gd name="T76" fmla="*/ 720 w 1274"/>
                <a:gd name="T77" fmla="*/ 1326 h 1466"/>
                <a:gd name="T78" fmla="*/ 901 w 1274"/>
                <a:gd name="T79" fmla="*/ 1044 h 1466"/>
                <a:gd name="T80" fmla="*/ 1030 w 1274"/>
                <a:gd name="T81" fmla="*/ 575 h 1466"/>
                <a:gd name="T82" fmla="*/ 1251 w 1274"/>
                <a:gd name="T83" fmla="*/ 211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4" h="1466">
                  <a:moveTo>
                    <a:pt x="1251" y="211"/>
                  </a:moveTo>
                  <a:cubicBezTo>
                    <a:pt x="1233" y="197"/>
                    <a:pt x="1206" y="200"/>
                    <a:pt x="1191" y="219"/>
                  </a:cubicBezTo>
                  <a:cubicBezTo>
                    <a:pt x="1009" y="457"/>
                    <a:pt x="947" y="543"/>
                    <a:pt x="947" y="544"/>
                  </a:cubicBezTo>
                  <a:cubicBezTo>
                    <a:pt x="936" y="559"/>
                    <a:pt x="936" y="579"/>
                    <a:pt x="946" y="594"/>
                  </a:cubicBezTo>
                  <a:cubicBezTo>
                    <a:pt x="961" y="674"/>
                    <a:pt x="957" y="745"/>
                    <a:pt x="936" y="804"/>
                  </a:cubicBezTo>
                  <a:cubicBezTo>
                    <a:pt x="912" y="872"/>
                    <a:pt x="872" y="932"/>
                    <a:pt x="829" y="996"/>
                  </a:cubicBezTo>
                  <a:cubicBezTo>
                    <a:pt x="816" y="1016"/>
                    <a:pt x="803" y="1035"/>
                    <a:pt x="791" y="1055"/>
                  </a:cubicBezTo>
                  <a:cubicBezTo>
                    <a:pt x="647" y="1280"/>
                    <a:pt x="647" y="1280"/>
                    <a:pt x="647" y="1280"/>
                  </a:cubicBezTo>
                  <a:cubicBezTo>
                    <a:pt x="644" y="1286"/>
                    <a:pt x="638" y="1290"/>
                    <a:pt x="631" y="1292"/>
                  </a:cubicBezTo>
                  <a:cubicBezTo>
                    <a:pt x="625" y="1293"/>
                    <a:pt x="618" y="1292"/>
                    <a:pt x="613" y="1289"/>
                  </a:cubicBezTo>
                  <a:cubicBezTo>
                    <a:pt x="601" y="1281"/>
                    <a:pt x="598" y="1265"/>
                    <a:pt x="605" y="1253"/>
                  </a:cubicBezTo>
                  <a:cubicBezTo>
                    <a:pt x="761" y="1007"/>
                    <a:pt x="761" y="1007"/>
                    <a:pt x="761" y="1007"/>
                  </a:cubicBezTo>
                  <a:cubicBezTo>
                    <a:pt x="773" y="987"/>
                    <a:pt x="767" y="960"/>
                    <a:pt x="747" y="948"/>
                  </a:cubicBezTo>
                  <a:cubicBezTo>
                    <a:pt x="727" y="935"/>
                    <a:pt x="701" y="941"/>
                    <a:pt x="688" y="961"/>
                  </a:cubicBezTo>
                  <a:cubicBezTo>
                    <a:pt x="533" y="1207"/>
                    <a:pt x="533" y="1207"/>
                    <a:pt x="533" y="1207"/>
                  </a:cubicBezTo>
                  <a:cubicBezTo>
                    <a:pt x="528" y="1214"/>
                    <a:pt x="525" y="1221"/>
                    <a:pt x="522" y="1229"/>
                  </a:cubicBezTo>
                  <a:cubicBezTo>
                    <a:pt x="437" y="1363"/>
                    <a:pt x="437" y="1363"/>
                    <a:pt x="437" y="1363"/>
                  </a:cubicBezTo>
                  <a:cubicBezTo>
                    <a:pt x="434" y="1369"/>
                    <a:pt x="428" y="1373"/>
                    <a:pt x="421" y="1375"/>
                  </a:cubicBezTo>
                  <a:cubicBezTo>
                    <a:pt x="415" y="1376"/>
                    <a:pt x="408" y="1375"/>
                    <a:pt x="403" y="1372"/>
                  </a:cubicBezTo>
                  <a:cubicBezTo>
                    <a:pt x="391" y="1364"/>
                    <a:pt x="385" y="1347"/>
                    <a:pt x="388" y="1336"/>
                  </a:cubicBezTo>
                  <a:cubicBezTo>
                    <a:pt x="643" y="932"/>
                    <a:pt x="643" y="932"/>
                    <a:pt x="643" y="932"/>
                  </a:cubicBezTo>
                  <a:cubicBezTo>
                    <a:pt x="656" y="912"/>
                    <a:pt x="650" y="885"/>
                    <a:pt x="630" y="872"/>
                  </a:cubicBezTo>
                  <a:cubicBezTo>
                    <a:pt x="610" y="860"/>
                    <a:pt x="584" y="866"/>
                    <a:pt x="571" y="886"/>
                  </a:cubicBezTo>
                  <a:cubicBezTo>
                    <a:pt x="321" y="1281"/>
                    <a:pt x="321" y="1281"/>
                    <a:pt x="321" y="1281"/>
                  </a:cubicBezTo>
                  <a:cubicBezTo>
                    <a:pt x="320" y="1283"/>
                    <a:pt x="319" y="1284"/>
                    <a:pt x="317" y="1286"/>
                  </a:cubicBezTo>
                  <a:cubicBezTo>
                    <a:pt x="316" y="1288"/>
                    <a:pt x="316" y="1290"/>
                    <a:pt x="315" y="1291"/>
                  </a:cubicBezTo>
                  <a:cubicBezTo>
                    <a:pt x="266" y="1368"/>
                    <a:pt x="266" y="1368"/>
                    <a:pt x="266" y="1368"/>
                  </a:cubicBezTo>
                  <a:cubicBezTo>
                    <a:pt x="263" y="1374"/>
                    <a:pt x="257" y="1378"/>
                    <a:pt x="250" y="1380"/>
                  </a:cubicBezTo>
                  <a:cubicBezTo>
                    <a:pt x="244" y="1381"/>
                    <a:pt x="237" y="1380"/>
                    <a:pt x="232" y="1376"/>
                  </a:cubicBezTo>
                  <a:cubicBezTo>
                    <a:pt x="220" y="1369"/>
                    <a:pt x="217" y="1353"/>
                    <a:pt x="225" y="1340"/>
                  </a:cubicBezTo>
                  <a:cubicBezTo>
                    <a:pt x="301" y="1219"/>
                    <a:pt x="301" y="1219"/>
                    <a:pt x="301" y="1219"/>
                  </a:cubicBezTo>
                  <a:cubicBezTo>
                    <a:pt x="302" y="1219"/>
                    <a:pt x="302" y="1218"/>
                    <a:pt x="302" y="1218"/>
                  </a:cubicBezTo>
                  <a:cubicBezTo>
                    <a:pt x="302" y="1217"/>
                    <a:pt x="302" y="1217"/>
                    <a:pt x="303" y="1217"/>
                  </a:cubicBezTo>
                  <a:cubicBezTo>
                    <a:pt x="529" y="858"/>
                    <a:pt x="529" y="858"/>
                    <a:pt x="529" y="858"/>
                  </a:cubicBezTo>
                  <a:cubicBezTo>
                    <a:pt x="542" y="838"/>
                    <a:pt x="536" y="812"/>
                    <a:pt x="515" y="799"/>
                  </a:cubicBezTo>
                  <a:cubicBezTo>
                    <a:pt x="495" y="787"/>
                    <a:pt x="469" y="793"/>
                    <a:pt x="456" y="813"/>
                  </a:cubicBezTo>
                  <a:cubicBezTo>
                    <a:pt x="229" y="1173"/>
                    <a:pt x="229" y="1173"/>
                    <a:pt x="229" y="1173"/>
                  </a:cubicBezTo>
                  <a:cubicBezTo>
                    <a:pt x="225" y="1178"/>
                    <a:pt x="219" y="1180"/>
                    <a:pt x="215" y="1181"/>
                  </a:cubicBezTo>
                  <a:cubicBezTo>
                    <a:pt x="206" y="1183"/>
                    <a:pt x="196" y="1181"/>
                    <a:pt x="189" y="1176"/>
                  </a:cubicBezTo>
                  <a:cubicBezTo>
                    <a:pt x="177" y="1169"/>
                    <a:pt x="174" y="1153"/>
                    <a:pt x="182" y="1141"/>
                  </a:cubicBezTo>
                  <a:cubicBezTo>
                    <a:pt x="416" y="769"/>
                    <a:pt x="416" y="769"/>
                    <a:pt x="416" y="769"/>
                  </a:cubicBezTo>
                  <a:cubicBezTo>
                    <a:pt x="440" y="731"/>
                    <a:pt x="425" y="706"/>
                    <a:pt x="417" y="697"/>
                  </a:cubicBezTo>
                  <a:cubicBezTo>
                    <a:pt x="410" y="688"/>
                    <a:pt x="387" y="669"/>
                    <a:pt x="346" y="686"/>
                  </a:cubicBezTo>
                  <a:cubicBezTo>
                    <a:pt x="153" y="766"/>
                    <a:pt x="153" y="766"/>
                    <a:pt x="153" y="766"/>
                  </a:cubicBezTo>
                  <a:cubicBezTo>
                    <a:pt x="147" y="769"/>
                    <a:pt x="140" y="769"/>
                    <a:pt x="133" y="765"/>
                  </a:cubicBezTo>
                  <a:cubicBezTo>
                    <a:pt x="122" y="760"/>
                    <a:pt x="113" y="749"/>
                    <a:pt x="110" y="738"/>
                  </a:cubicBezTo>
                  <a:cubicBezTo>
                    <a:pt x="107" y="726"/>
                    <a:pt x="101" y="702"/>
                    <a:pt x="198" y="665"/>
                  </a:cubicBezTo>
                  <a:cubicBezTo>
                    <a:pt x="279" y="633"/>
                    <a:pt x="328" y="592"/>
                    <a:pt x="379" y="534"/>
                  </a:cubicBezTo>
                  <a:cubicBezTo>
                    <a:pt x="442" y="464"/>
                    <a:pt x="521" y="388"/>
                    <a:pt x="656" y="393"/>
                  </a:cubicBezTo>
                  <a:cubicBezTo>
                    <a:pt x="665" y="393"/>
                    <a:pt x="674" y="391"/>
                    <a:pt x="681" y="386"/>
                  </a:cubicBezTo>
                  <a:cubicBezTo>
                    <a:pt x="695" y="384"/>
                    <a:pt x="707" y="376"/>
                    <a:pt x="714" y="363"/>
                  </a:cubicBezTo>
                  <a:cubicBezTo>
                    <a:pt x="714" y="362"/>
                    <a:pt x="750" y="290"/>
                    <a:pt x="873" y="70"/>
                  </a:cubicBezTo>
                  <a:cubicBezTo>
                    <a:pt x="885" y="49"/>
                    <a:pt x="878" y="23"/>
                    <a:pt x="857" y="11"/>
                  </a:cubicBezTo>
                  <a:cubicBezTo>
                    <a:pt x="836" y="0"/>
                    <a:pt x="810" y="7"/>
                    <a:pt x="798" y="28"/>
                  </a:cubicBezTo>
                  <a:cubicBezTo>
                    <a:pt x="706" y="193"/>
                    <a:pt x="663" y="275"/>
                    <a:pt x="646" y="307"/>
                  </a:cubicBezTo>
                  <a:cubicBezTo>
                    <a:pt x="468" y="307"/>
                    <a:pt x="369" y="417"/>
                    <a:pt x="315" y="477"/>
                  </a:cubicBezTo>
                  <a:cubicBezTo>
                    <a:pt x="270" y="527"/>
                    <a:pt x="233" y="559"/>
                    <a:pt x="167" y="585"/>
                  </a:cubicBezTo>
                  <a:cubicBezTo>
                    <a:pt x="121" y="603"/>
                    <a:pt x="0" y="650"/>
                    <a:pt x="27" y="758"/>
                  </a:cubicBezTo>
                  <a:cubicBezTo>
                    <a:pt x="35" y="794"/>
                    <a:pt x="61" y="826"/>
                    <a:pt x="95" y="842"/>
                  </a:cubicBezTo>
                  <a:cubicBezTo>
                    <a:pt x="126" y="857"/>
                    <a:pt x="159" y="858"/>
                    <a:pt x="187" y="845"/>
                  </a:cubicBezTo>
                  <a:cubicBezTo>
                    <a:pt x="295" y="800"/>
                    <a:pt x="295" y="800"/>
                    <a:pt x="295" y="800"/>
                  </a:cubicBezTo>
                  <a:cubicBezTo>
                    <a:pt x="109" y="1095"/>
                    <a:pt x="109" y="1095"/>
                    <a:pt x="109" y="1095"/>
                  </a:cubicBezTo>
                  <a:cubicBezTo>
                    <a:pt x="76" y="1147"/>
                    <a:pt x="91" y="1216"/>
                    <a:pt x="142" y="1249"/>
                  </a:cubicBezTo>
                  <a:cubicBezTo>
                    <a:pt x="152" y="1255"/>
                    <a:pt x="162" y="1259"/>
                    <a:pt x="172" y="1262"/>
                  </a:cubicBezTo>
                  <a:cubicBezTo>
                    <a:pt x="152" y="1295"/>
                    <a:pt x="152" y="1295"/>
                    <a:pt x="152" y="1295"/>
                  </a:cubicBezTo>
                  <a:cubicBezTo>
                    <a:pt x="119" y="1347"/>
                    <a:pt x="134" y="1416"/>
                    <a:pt x="186" y="1449"/>
                  </a:cubicBezTo>
                  <a:cubicBezTo>
                    <a:pt x="203" y="1460"/>
                    <a:pt x="224" y="1466"/>
                    <a:pt x="245" y="1466"/>
                  </a:cubicBezTo>
                  <a:cubicBezTo>
                    <a:pt x="253" y="1466"/>
                    <a:pt x="261" y="1465"/>
                    <a:pt x="269" y="1463"/>
                  </a:cubicBezTo>
                  <a:cubicBezTo>
                    <a:pt x="294" y="1458"/>
                    <a:pt x="316" y="1443"/>
                    <a:pt x="332" y="1423"/>
                  </a:cubicBezTo>
                  <a:cubicBezTo>
                    <a:pt x="339" y="1431"/>
                    <a:pt x="347" y="1438"/>
                    <a:pt x="356" y="1444"/>
                  </a:cubicBezTo>
                  <a:cubicBezTo>
                    <a:pt x="374" y="1455"/>
                    <a:pt x="395" y="1461"/>
                    <a:pt x="415" y="1461"/>
                  </a:cubicBezTo>
                  <a:cubicBezTo>
                    <a:pt x="423" y="1461"/>
                    <a:pt x="432" y="1460"/>
                    <a:pt x="440" y="1459"/>
                  </a:cubicBezTo>
                  <a:cubicBezTo>
                    <a:pt x="469" y="1452"/>
                    <a:pt x="494" y="1435"/>
                    <a:pt x="510" y="1409"/>
                  </a:cubicBezTo>
                  <a:cubicBezTo>
                    <a:pt x="549" y="1347"/>
                    <a:pt x="549" y="1347"/>
                    <a:pt x="549" y="1347"/>
                  </a:cubicBezTo>
                  <a:cubicBezTo>
                    <a:pt x="554" y="1352"/>
                    <a:pt x="560" y="1357"/>
                    <a:pt x="566" y="1361"/>
                  </a:cubicBezTo>
                  <a:cubicBezTo>
                    <a:pt x="584" y="1372"/>
                    <a:pt x="605" y="1378"/>
                    <a:pt x="625" y="1378"/>
                  </a:cubicBezTo>
                  <a:cubicBezTo>
                    <a:pt x="633" y="1378"/>
                    <a:pt x="642" y="1377"/>
                    <a:pt x="650" y="1376"/>
                  </a:cubicBezTo>
                  <a:cubicBezTo>
                    <a:pt x="679" y="1369"/>
                    <a:pt x="704" y="1351"/>
                    <a:pt x="720" y="1326"/>
                  </a:cubicBezTo>
                  <a:cubicBezTo>
                    <a:pt x="861" y="1105"/>
                    <a:pt x="861" y="1105"/>
                    <a:pt x="861" y="1105"/>
                  </a:cubicBezTo>
                  <a:cubicBezTo>
                    <a:pt x="874" y="1084"/>
                    <a:pt x="887" y="1064"/>
                    <a:pt x="901" y="1044"/>
                  </a:cubicBezTo>
                  <a:cubicBezTo>
                    <a:pt x="944" y="979"/>
                    <a:pt x="989" y="911"/>
                    <a:pt x="1017" y="833"/>
                  </a:cubicBezTo>
                  <a:cubicBezTo>
                    <a:pt x="1044" y="759"/>
                    <a:pt x="1048" y="673"/>
                    <a:pt x="1030" y="575"/>
                  </a:cubicBezTo>
                  <a:cubicBezTo>
                    <a:pt x="1057" y="539"/>
                    <a:pt x="1125" y="447"/>
                    <a:pt x="1259" y="271"/>
                  </a:cubicBezTo>
                  <a:cubicBezTo>
                    <a:pt x="1274" y="252"/>
                    <a:pt x="1270" y="225"/>
                    <a:pt x="1251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6" name="Freeform 7"/>
            <p:cNvSpPr>
              <a:spLocks noEditPoints="1"/>
            </p:cNvSpPr>
            <p:nvPr/>
          </p:nvSpPr>
          <p:spPr bwMode="auto">
            <a:xfrm>
              <a:off x="1116013" y="2111375"/>
              <a:ext cx="9686925" cy="6475413"/>
            </a:xfrm>
            <a:custGeom>
              <a:avLst/>
              <a:gdLst>
                <a:gd name="T0" fmla="*/ 186 w 2580"/>
                <a:gd name="T1" fmla="*/ 930 h 1725"/>
                <a:gd name="T2" fmla="*/ 20 w 2580"/>
                <a:gd name="T3" fmla="*/ 1534 h 1725"/>
                <a:gd name="T4" fmla="*/ 201 w 2580"/>
                <a:gd name="T5" fmla="*/ 1725 h 1725"/>
                <a:gd name="T6" fmla="*/ 2364 w 2580"/>
                <a:gd name="T7" fmla="*/ 1725 h 1725"/>
                <a:gd name="T8" fmla="*/ 2545 w 2580"/>
                <a:gd name="T9" fmla="*/ 1534 h 1725"/>
                <a:gd name="T10" fmla="*/ 2356 w 2580"/>
                <a:gd name="T11" fmla="*/ 930 h 1725"/>
                <a:gd name="T12" fmla="*/ 2295 w 2580"/>
                <a:gd name="T13" fmla="*/ 755 h 1725"/>
                <a:gd name="T14" fmla="*/ 2162 w 2580"/>
                <a:gd name="T15" fmla="*/ 965 h 1725"/>
                <a:gd name="T16" fmla="*/ 2038 w 2580"/>
                <a:gd name="T17" fmla="*/ 1052 h 1725"/>
                <a:gd name="T18" fmla="*/ 1995 w 2580"/>
                <a:gd name="T19" fmla="*/ 1057 h 1725"/>
                <a:gd name="T20" fmla="*/ 1949 w 2580"/>
                <a:gd name="T21" fmla="*/ 1051 h 1725"/>
                <a:gd name="T22" fmla="*/ 1926 w 2580"/>
                <a:gd name="T23" fmla="*/ 1081 h 1725"/>
                <a:gd name="T24" fmla="*/ 1969 w 2580"/>
                <a:gd name="T25" fmla="*/ 1110 h 1725"/>
                <a:gd name="T26" fmla="*/ 2141 w 2580"/>
                <a:gd name="T27" fmla="*/ 1625 h 1725"/>
                <a:gd name="T28" fmla="*/ 2143 w 2580"/>
                <a:gd name="T29" fmla="*/ 1636 h 1725"/>
                <a:gd name="T30" fmla="*/ 2054 w 2580"/>
                <a:gd name="T31" fmla="*/ 1636 h 1725"/>
                <a:gd name="T32" fmla="*/ 1888 w 2580"/>
                <a:gd name="T33" fmla="*/ 1137 h 1725"/>
                <a:gd name="T34" fmla="*/ 1888 w 2580"/>
                <a:gd name="T35" fmla="*/ 1111 h 1725"/>
                <a:gd name="T36" fmla="*/ 1828 w 2580"/>
                <a:gd name="T37" fmla="*/ 1136 h 1725"/>
                <a:gd name="T38" fmla="*/ 1785 w 2580"/>
                <a:gd name="T39" fmla="*/ 1140 h 1725"/>
                <a:gd name="T40" fmla="*/ 1704 w 2580"/>
                <a:gd name="T41" fmla="*/ 1123 h 1725"/>
                <a:gd name="T42" fmla="*/ 1657 w 2580"/>
                <a:gd name="T43" fmla="*/ 1140 h 1725"/>
                <a:gd name="T44" fmla="*/ 1614 w 2580"/>
                <a:gd name="T45" fmla="*/ 1145 h 1725"/>
                <a:gd name="T46" fmla="*/ 1509 w 2580"/>
                <a:gd name="T47" fmla="*/ 1114 h 1725"/>
                <a:gd name="T48" fmla="*/ 1429 w 2580"/>
                <a:gd name="T49" fmla="*/ 883 h 1725"/>
                <a:gd name="T50" fmla="*/ 1406 w 2580"/>
                <a:gd name="T51" fmla="*/ 642 h 1725"/>
                <a:gd name="T52" fmla="*/ 1477 w 2580"/>
                <a:gd name="T53" fmla="*/ 529 h 1725"/>
                <a:gd name="T54" fmla="*/ 1427 w 2580"/>
                <a:gd name="T55" fmla="*/ 512 h 1725"/>
                <a:gd name="T56" fmla="*/ 1312 w 2580"/>
                <a:gd name="T57" fmla="*/ 372 h 1725"/>
                <a:gd name="T58" fmla="*/ 1505 w 2580"/>
                <a:gd name="T59" fmla="*/ 98 h 1725"/>
                <a:gd name="T60" fmla="*/ 1551 w 2580"/>
                <a:gd name="T61" fmla="*/ 75 h 1725"/>
                <a:gd name="T62" fmla="*/ 1285 w 2580"/>
                <a:gd name="T63" fmla="*/ 136 h 1725"/>
                <a:gd name="T64" fmla="*/ 897 w 2580"/>
                <a:gd name="T65" fmla="*/ 0 h 1725"/>
                <a:gd name="T66" fmla="*/ 186 w 2580"/>
                <a:gd name="T67" fmla="*/ 930 h 1725"/>
                <a:gd name="T68" fmla="*/ 632 w 2580"/>
                <a:gd name="T69" fmla="*/ 1083 h 1725"/>
                <a:gd name="T70" fmla="*/ 660 w 2580"/>
                <a:gd name="T71" fmla="*/ 1137 h 1725"/>
                <a:gd name="T72" fmla="*/ 493 w 2580"/>
                <a:gd name="T73" fmla="*/ 1636 h 1725"/>
                <a:gd name="T74" fmla="*/ 404 w 2580"/>
                <a:gd name="T75" fmla="*/ 1636 h 1725"/>
                <a:gd name="T76" fmla="*/ 406 w 2580"/>
                <a:gd name="T77" fmla="*/ 1625 h 1725"/>
                <a:gd name="T78" fmla="*/ 578 w 2580"/>
                <a:gd name="T79" fmla="*/ 1110 h 1725"/>
                <a:gd name="T80" fmla="*/ 632 w 2580"/>
                <a:gd name="T81" fmla="*/ 1083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80" h="1725">
                  <a:moveTo>
                    <a:pt x="186" y="930"/>
                  </a:moveTo>
                  <a:cubicBezTo>
                    <a:pt x="20" y="1534"/>
                    <a:pt x="20" y="1534"/>
                    <a:pt x="20" y="1534"/>
                  </a:cubicBezTo>
                  <a:cubicBezTo>
                    <a:pt x="0" y="1658"/>
                    <a:pt x="101" y="1725"/>
                    <a:pt x="201" y="1725"/>
                  </a:cubicBezTo>
                  <a:cubicBezTo>
                    <a:pt x="2364" y="1725"/>
                    <a:pt x="2364" y="1725"/>
                    <a:pt x="2364" y="1725"/>
                  </a:cubicBezTo>
                  <a:cubicBezTo>
                    <a:pt x="2464" y="1725"/>
                    <a:pt x="2580" y="1647"/>
                    <a:pt x="2545" y="1534"/>
                  </a:cubicBezTo>
                  <a:cubicBezTo>
                    <a:pt x="2356" y="930"/>
                    <a:pt x="2356" y="930"/>
                    <a:pt x="2356" y="930"/>
                  </a:cubicBezTo>
                  <a:cubicBezTo>
                    <a:pt x="2336" y="869"/>
                    <a:pt x="2316" y="810"/>
                    <a:pt x="2295" y="755"/>
                  </a:cubicBezTo>
                  <a:cubicBezTo>
                    <a:pt x="2162" y="965"/>
                    <a:pt x="2162" y="965"/>
                    <a:pt x="2162" y="965"/>
                  </a:cubicBezTo>
                  <a:cubicBezTo>
                    <a:pt x="2133" y="1010"/>
                    <a:pt x="2089" y="1041"/>
                    <a:pt x="2038" y="1052"/>
                  </a:cubicBezTo>
                  <a:cubicBezTo>
                    <a:pt x="2023" y="1056"/>
                    <a:pt x="2009" y="1057"/>
                    <a:pt x="1995" y="1057"/>
                  </a:cubicBezTo>
                  <a:cubicBezTo>
                    <a:pt x="1979" y="1057"/>
                    <a:pt x="1964" y="1055"/>
                    <a:pt x="1949" y="1051"/>
                  </a:cubicBezTo>
                  <a:cubicBezTo>
                    <a:pt x="1942" y="1062"/>
                    <a:pt x="1934" y="1072"/>
                    <a:pt x="1926" y="1081"/>
                  </a:cubicBezTo>
                  <a:cubicBezTo>
                    <a:pt x="1945" y="1079"/>
                    <a:pt x="1963" y="1091"/>
                    <a:pt x="1969" y="1110"/>
                  </a:cubicBezTo>
                  <a:cubicBezTo>
                    <a:pt x="2141" y="1625"/>
                    <a:pt x="2141" y="1625"/>
                    <a:pt x="2141" y="1625"/>
                  </a:cubicBezTo>
                  <a:cubicBezTo>
                    <a:pt x="2142" y="1629"/>
                    <a:pt x="2143" y="1632"/>
                    <a:pt x="2143" y="1636"/>
                  </a:cubicBezTo>
                  <a:cubicBezTo>
                    <a:pt x="2054" y="1636"/>
                    <a:pt x="2054" y="1636"/>
                    <a:pt x="2054" y="1636"/>
                  </a:cubicBezTo>
                  <a:cubicBezTo>
                    <a:pt x="1888" y="1137"/>
                    <a:pt x="1888" y="1137"/>
                    <a:pt x="1888" y="1137"/>
                  </a:cubicBezTo>
                  <a:cubicBezTo>
                    <a:pt x="1885" y="1128"/>
                    <a:pt x="1885" y="1119"/>
                    <a:pt x="1888" y="1111"/>
                  </a:cubicBezTo>
                  <a:cubicBezTo>
                    <a:pt x="1869" y="1122"/>
                    <a:pt x="1849" y="1131"/>
                    <a:pt x="1828" y="1136"/>
                  </a:cubicBezTo>
                  <a:cubicBezTo>
                    <a:pt x="1813" y="1139"/>
                    <a:pt x="1799" y="1140"/>
                    <a:pt x="1785" y="1140"/>
                  </a:cubicBezTo>
                  <a:cubicBezTo>
                    <a:pt x="1757" y="1140"/>
                    <a:pt x="1730" y="1134"/>
                    <a:pt x="1704" y="1123"/>
                  </a:cubicBezTo>
                  <a:cubicBezTo>
                    <a:pt x="1689" y="1130"/>
                    <a:pt x="1674" y="1136"/>
                    <a:pt x="1657" y="1140"/>
                  </a:cubicBezTo>
                  <a:cubicBezTo>
                    <a:pt x="1643" y="1143"/>
                    <a:pt x="1628" y="1145"/>
                    <a:pt x="1614" y="1145"/>
                  </a:cubicBezTo>
                  <a:cubicBezTo>
                    <a:pt x="1577" y="1145"/>
                    <a:pt x="1541" y="1134"/>
                    <a:pt x="1509" y="1114"/>
                  </a:cubicBezTo>
                  <a:cubicBezTo>
                    <a:pt x="1431" y="1064"/>
                    <a:pt x="1400" y="968"/>
                    <a:pt x="1429" y="883"/>
                  </a:cubicBezTo>
                  <a:cubicBezTo>
                    <a:pt x="1368" y="819"/>
                    <a:pt x="1356" y="720"/>
                    <a:pt x="1406" y="642"/>
                  </a:cubicBezTo>
                  <a:cubicBezTo>
                    <a:pt x="1477" y="529"/>
                    <a:pt x="1477" y="529"/>
                    <a:pt x="1477" y="529"/>
                  </a:cubicBezTo>
                  <a:cubicBezTo>
                    <a:pt x="1460" y="526"/>
                    <a:pt x="1443" y="520"/>
                    <a:pt x="1427" y="512"/>
                  </a:cubicBezTo>
                  <a:cubicBezTo>
                    <a:pt x="1370" y="485"/>
                    <a:pt x="1327" y="432"/>
                    <a:pt x="1312" y="372"/>
                  </a:cubicBezTo>
                  <a:cubicBezTo>
                    <a:pt x="1292" y="289"/>
                    <a:pt x="1309" y="174"/>
                    <a:pt x="1505" y="98"/>
                  </a:cubicBezTo>
                  <a:cubicBezTo>
                    <a:pt x="1522" y="91"/>
                    <a:pt x="1537" y="84"/>
                    <a:pt x="1551" y="75"/>
                  </a:cubicBezTo>
                  <a:cubicBezTo>
                    <a:pt x="1470" y="114"/>
                    <a:pt x="1380" y="136"/>
                    <a:pt x="1285" y="136"/>
                  </a:cubicBezTo>
                  <a:cubicBezTo>
                    <a:pt x="1138" y="136"/>
                    <a:pt x="1004" y="85"/>
                    <a:pt x="897" y="0"/>
                  </a:cubicBezTo>
                  <a:cubicBezTo>
                    <a:pt x="541" y="100"/>
                    <a:pt x="306" y="407"/>
                    <a:pt x="186" y="930"/>
                  </a:cubicBezTo>
                  <a:close/>
                  <a:moveTo>
                    <a:pt x="632" y="1083"/>
                  </a:moveTo>
                  <a:cubicBezTo>
                    <a:pt x="655" y="1090"/>
                    <a:pt x="667" y="1115"/>
                    <a:pt x="660" y="1137"/>
                  </a:cubicBezTo>
                  <a:cubicBezTo>
                    <a:pt x="493" y="1636"/>
                    <a:pt x="493" y="1636"/>
                    <a:pt x="493" y="1636"/>
                  </a:cubicBezTo>
                  <a:cubicBezTo>
                    <a:pt x="404" y="1636"/>
                    <a:pt x="404" y="1636"/>
                    <a:pt x="404" y="1636"/>
                  </a:cubicBezTo>
                  <a:cubicBezTo>
                    <a:pt x="405" y="1632"/>
                    <a:pt x="405" y="1629"/>
                    <a:pt x="406" y="1625"/>
                  </a:cubicBezTo>
                  <a:cubicBezTo>
                    <a:pt x="578" y="1110"/>
                    <a:pt x="578" y="1110"/>
                    <a:pt x="578" y="1110"/>
                  </a:cubicBezTo>
                  <a:cubicBezTo>
                    <a:pt x="586" y="1087"/>
                    <a:pt x="610" y="1075"/>
                    <a:pt x="632" y="10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187" name="그룹 186"/>
          <p:cNvGrpSpPr/>
          <p:nvPr/>
        </p:nvGrpSpPr>
        <p:grpSpPr>
          <a:xfrm>
            <a:off x="4604335" y="3413344"/>
            <a:ext cx="326685" cy="337180"/>
            <a:chOff x="12446681" y="4581128"/>
            <a:chExt cx="395288" cy="407988"/>
          </a:xfrm>
          <a:solidFill>
            <a:srgbClr val="00589E"/>
          </a:solidFill>
        </p:grpSpPr>
        <p:sp>
          <p:nvSpPr>
            <p:cNvPr id="188" name="Freeform 5"/>
            <p:cNvSpPr>
              <a:spLocks/>
            </p:cNvSpPr>
            <p:nvPr/>
          </p:nvSpPr>
          <p:spPr bwMode="auto">
            <a:xfrm>
              <a:off x="12446681" y="4581128"/>
              <a:ext cx="366713" cy="403225"/>
            </a:xfrm>
            <a:custGeom>
              <a:avLst/>
              <a:gdLst>
                <a:gd name="T0" fmla="*/ 1057 w 2059"/>
                <a:gd name="T1" fmla="*/ 663 h 2263"/>
                <a:gd name="T2" fmla="*/ 1208 w 2059"/>
                <a:gd name="T3" fmla="*/ 722 h 2263"/>
                <a:gd name="T4" fmla="*/ 1292 w 2059"/>
                <a:gd name="T5" fmla="*/ 559 h 2263"/>
                <a:gd name="T6" fmla="*/ 1408 w 2059"/>
                <a:gd name="T7" fmla="*/ 430 h 2263"/>
                <a:gd name="T8" fmla="*/ 1474 w 2059"/>
                <a:gd name="T9" fmla="*/ 643 h 2263"/>
                <a:gd name="T10" fmla="*/ 1482 w 2059"/>
                <a:gd name="T11" fmla="*/ 703 h 2263"/>
                <a:gd name="T12" fmla="*/ 1549 w 2059"/>
                <a:gd name="T13" fmla="*/ 630 h 2263"/>
                <a:gd name="T14" fmla="*/ 1803 w 2059"/>
                <a:gd name="T15" fmla="*/ 483 h 2263"/>
                <a:gd name="T16" fmla="*/ 1778 w 2059"/>
                <a:gd name="T17" fmla="*/ 760 h 2263"/>
                <a:gd name="T18" fmla="*/ 1585 w 2059"/>
                <a:gd name="T19" fmla="*/ 960 h 2263"/>
                <a:gd name="T20" fmla="*/ 1680 w 2059"/>
                <a:gd name="T21" fmla="*/ 977 h 2263"/>
                <a:gd name="T22" fmla="*/ 1883 w 2059"/>
                <a:gd name="T23" fmla="*/ 1159 h 2263"/>
                <a:gd name="T24" fmla="*/ 1774 w 2059"/>
                <a:gd name="T25" fmla="*/ 1362 h 2263"/>
                <a:gd name="T26" fmla="*/ 1779 w 2059"/>
                <a:gd name="T27" fmla="*/ 1420 h 2263"/>
                <a:gd name="T28" fmla="*/ 1994 w 2059"/>
                <a:gd name="T29" fmla="*/ 1590 h 2263"/>
                <a:gd name="T30" fmla="*/ 2040 w 2059"/>
                <a:gd name="T31" fmla="*/ 1730 h 2263"/>
                <a:gd name="T32" fmla="*/ 1813 w 2059"/>
                <a:gd name="T33" fmla="*/ 1794 h 2263"/>
                <a:gd name="T34" fmla="*/ 1634 w 2059"/>
                <a:gd name="T35" fmla="*/ 1754 h 2263"/>
                <a:gd name="T36" fmla="*/ 1509 w 2059"/>
                <a:gd name="T37" fmla="*/ 1968 h 2263"/>
                <a:gd name="T38" fmla="*/ 1481 w 2059"/>
                <a:gd name="T39" fmla="*/ 2236 h 2263"/>
                <a:gd name="T40" fmla="*/ 1313 w 2059"/>
                <a:gd name="T41" fmla="*/ 2143 h 2263"/>
                <a:gd name="T42" fmla="*/ 1008 w 2059"/>
                <a:gd name="T43" fmla="*/ 1928 h 2263"/>
                <a:gd name="T44" fmla="*/ 689 w 2059"/>
                <a:gd name="T45" fmla="*/ 2121 h 2263"/>
                <a:gd name="T46" fmla="*/ 487 w 2059"/>
                <a:gd name="T47" fmla="*/ 2020 h 2263"/>
                <a:gd name="T48" fmla="*/ 685 w 2059"/>
                <a:gd name="T49" fmla="*/ 1731 h 2263"/>
                <a:gd name="T50" fmla="*/ 561 w 2059"/>
                <a:gd name="T51" fmla="*/ 1377 h 2263"/>
                <a:gd name="T52" fmla="*/ 41 w 2059"/>
                <a:gd name="T53" fmla="*/ 1345 h 2263"/>
                <a:gd name="T54" fmla="*/ 93 w 2059"/>
                <a:gd name="T55" fmla="*/ 1094 h 2263"/>
                <a:gd name="T56" fmla="*/ 330 w 2059"/>
                <a:gd name="T57" fmla="*/ 1097 h 2263"/>
                <a:gd name="T58" fmla="*/ 647 w 2059"/>
                <a:gd name="T59" fmla="*/ 1133 h 2263"/>
                <a:gd name="T60" fmla="*/ 529 w 2059"/>
                <a:gd name="T61" fmla="*/ 1027 h 2263"/>
                <a:gd name="T62" fmla="*/ 475 w 2059"/>
                <a:gd name="T63" fmla="*/ 860 h 2263"/>
                <a:gd name="T64" fmla="*/ 752 w 2059"/>
                <a:gd name="T65" fmla="*/ 939 h 2263"/>
                <a:gd name="T66" fmla="*/ 866 w 2059"/>
                <a:gd name="T67" fmla="*/ 749 h 2263"/>
                <a:gd name="T68" fmla="*/ 667 w 2059"/>
                <a:gd name="T69" fmla="*/ 249 h 2263"/>
                <a:gd name="T70" fmla="*/ 839 w 2059"/>
                <a:gd name="T71" fmla="*/ 7 h 2263"/>
                <a:gd name="T72" fmla="*/ 1038 w 2059"/>
                <a:gd name="T73" fmla="*/ 282 h 2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59" h="2263">
                  <a:moveTo>
                    <a:pt x="1036" y="386"/>
                  </a:moveTo>
                  <a:cubicBezTo>
                    <a:pt x="1035" y="478"/>
                    <a:pt x="1042" y="571"/>
                    <a:pt x="1057" y="663"/>
                  </a:cubicBezTo>
                  <a:cubicBezTo>
                    <a:pt x="1062" y="698"/>
                    <a:pt x="1084" y="728"/>
                    <a:pt x="1117" y="742"/>
                  </a:cubicBezTo>
                  <a:cubicBezTo>
                    <a:pt x="1148" y="762"/>
                    <a:pt x="1189" y="753"/>
                    <a:pt x="1208" y="722"/>
                  </a:cubicBezTo>
                  <a:cubicBezTo>
                    <a:pt x="1208" y="722"/>
                    <a:pt x="1208" y="722"/>
                    <a:pt x="1209" y="722"/>
                  </a:cubicBezTo>
                  <a:cubicBezTo>
                    <a:pt x="1246" y="673"/>
                    <a:pt x="1274" y="618"/>
                    <a:pt x="1292" y="559"/>
                  </a:cubicBezTo>
                  <a:cubicBezTo>
                    <a:pt x="1298" y="531"/>
                    <a:pt x="1307" y="504"/>
                    <a:pt x="1321" y="479"/>
                  </a:cubicBezTo>
                  <a:cubicBezTo>
                    <a:pt x="1344" y="438"/>
                    <a:pt x="1372" y="422"/>
                    <a:pt x="1408" y="430"/>
                  </a:cubicBezTo>
                  <a:cubicBezTo>
                    <a:pt x="1449" y="438"/>
                    <a:pt x="1480" y="474"/>
                    <a:pt x="1483" y="516"/>
                  </a:cubicBezTo>
                  <a:cubicBezTo>
                    <a:pt x="1482" y="558"/>
                    <a:pt x="1477" y="601"/>
                    <a:pt x="1474" y="643"/>
                  </a:cubicBezTo>
                  <a:cubicBezTo>
                    <a:pt x="1474" y="648"/>
                    <a:pt x="1472" y="652"/>
                    <a:pt x="1472" y="657"/>
                  </a:cubicBezTo>
                  <a:cubicBezTo>
                    <a:pt x="1470" y="674"/>
                    <a:pt x="1463" y="695"/>
                    <a:pt x="1482" y="703"/>
                  </a:cubicBezTo>
                  <a:cubicBezTo>
                    <a:pt x="1499" y="710"/>
                    <a:pt x="1508" y="689"/>
                    <a:pt x="1517" y="677"/>
                  </a:cubicBezTo>
                  <a:cubicBezTo>
                    <a:pt x="1528" y="662"/>
                    <a:pt x="1539" y="647"/>
                    <a:pt x="1549" y="630"/>
                  </a:cubicBezTo>
                  <a:cubicBezTo>
                    <a:pt x="1579" y="584"/>
                    <a:pt x="1618" y="544"/>
                    <a:pt x="1663" y="513"/>
                  </a:cubicBezTo>
                  <a:cubicBezTo>
                    <a:pt x="1704" y="485"/>
                    <a:pt x="1754" y="474"/>
                    <a:pt x="1803" y="483"/>
                  </a:cubicBezTo>
                  <a:cubicBezTo>
                    <a:pt x="1834" y="488"/>
                    <a:pt x="1872" y="537"/>
                    <a:pt x="1880" y="576"/>
                  </a:cubicBezTo>
                  <a:cubicBezTo>
                    <a:pt x="1899" y="668"/>
                    <a:pt x="1841" y="717"/>
                    <a:pt x="1778" y="760"/>
                  </a:cubicBezTo>
                  <a:cubicBezTo>
                    <a:pt x="1725" y="795"/>
                    <a:pt x="1676" y="835"/>
                    <a:pt x="1631" y="878"/>
                  </a:cubicBezTo>
                  <a:cubicBezTo>
                    <a:pt x="1609" y="901"/>
                    <a:pt x="1593" y="929"/>
                    <a:pt x="1585" y="960"/>
                  </a:cubicBezTo>
                  <a:cubicBezTo>
                    <a:pt x="1578" y="983"/>
                    <a:pt x="1586" y="992"/>
                    <a:pt x="1611" y="989"/>
                  </a:cubicBezTo>
                  <a:cubicBezTo>
                    <a:pt x="1634" y="986"/>
                    <a:pt x="1657" y="981"/>
                    <a:pt x="1680" y="977"/>
                  </a:cubicBezTo>
                  <a:cubicBezTo>
                    <a:pt x="1757" y="962"/>
                    <a:pt x="1834" y="997"/>
                    <a:pt x="1874" y="1063"/>
                  </a:cubicBezTo>
                  <a:cubicBezTo>
                    <a:pt x="1892" y="1092"/>
                    <a:pt x="1896" y="1127"/>
                    <a:pt x="1883" y="1159"/>
                  </a:cubicBezTo>
                  <a:cubicBezTo>
                    <a:pt x="1857" y="1220"/>
                    <a:pt x="1827" y="1278"/>
                    <a:pt x="1792" y="1334"/>
                  </a:cubicBezTo>
                  <a:cubicBezTo>
                    <a:pt x="1787" y="1344"/>
                    <a:pt x="1781" y="1353"/>
                    <a:pt x="1774" y="1362"/>
                  </a:cubicBezTo>
                  <a:cubicBezTo>
                    <a:pt x="1759" y="1377"/>
                    <a:pt x="1759" y="1401"/>
                    <a:pt x="1774" y="1416"/>
                  </a:cubicBezTo>
                  <a:cubicBezTo>
                    <a:pt x="1775" y="1417"/>
                    <a:pt x="1777" y="1419"/>
                    <a:pt x="1779" y="1420"/>
                  </a:cubicBezTo>
                  <a:cubicBezTo>
                    <a:pt x="1798" y="1440"/>
                    <a:pt x="1818" y="1457"/>
                    <a:pt x="1840" y="1472"/>
                  </a:cubicBezTo>
                  <a:cubicBezTo>
                    <a:pt x="1895" y="1507"/>
                    <a:pt x="1946" y="1546"/>
                    <a:pt x="1994" y="1590"/>
                  </a:cubicBezTo>
                  <a:cubicBezTo>
                    <a:pt x="2003" y="1599"/>
                    <a:pt x="2011" y="1608"/>
                    <a:pt x="2020" y="1617"/>
                  </a:cubicBezTo>
                  <a:cubicBezTo>
                    <a:pt x="2051" y="1646"/>
                    <a:pt x="2059" y="1692"/>
                    <a:pt x="2040" y="1730"/>
                  </a:cubicBezTo>
                  <a:cubicBezTo>
                    <a:pt x="2026" y="1770"/>
                    <a:pt x="1991" y="1798"/>
                    <a:pt x="1949" y="1803"/>
                  </a:cubicBezTo>
                  <a:cubicBezTo>
                    <a:pt x="1904" y="1807"/>
                    <a:pt x="1858" y="1804"/>
                    <a:pt x="1813" y="1794"/>
                  </a:cubicBezTo>
                  <a:cubicBezTo>
                    <a:pt x="1771" y="1783"/>
                    <a:pt x="1727" y="1778"/>
                    <a:pt x="1684" y="1767"/>
                  </a:cubicBezTo>
                  <a:cubicBezTo>
                    <a:pt x="1668" y="1763"/>
                    <a:pt x="1651" y="1759"/>
                    <a:pt x="1634" y="1754"/>
                  </a:cubicBezTo>
                  <a:cubicBezTo>
                    <a:pt x="1554" y="1725"/>
                    <a:pt x="1499" y="1772"/>
                    <a:pt x="1492" y="1848"/>
                  </a:cubicBezTo>
                  <a:cubicBezTo>
                    <a:pt x="1491" y="1889"/>
                    <a:pt x="1497" y="1929"/>
                    <a:pt x="1509" y="1968"/>
                  </a:cubicBezTo>
                  <a:cubicBezTo>
                    <a:pt x="1521" y="2019"/>
                    <a:pt x="1530" y="2070"/>
                    <a:pt x="1545" y="2120"/>
                  </a:cubicBezTo>
                  <a:cubicBezTo>
                    <a:pt x="1561" y="2175"/>
                    <a:pt x="1515" y="2206"/>
                    <a:pt x="1481" y="2236"/>
                  </a:cubicBezTo>
                  <a:cubicBezTo>
                    <a:pt x="1451" y="2263"/>
                    <a:pt x="1406" y="2262"/>
                    <a:pt x="1377" y="2234"/>
                  </a:cubicBezTo>
                  <a:cubicBezTo>
                    <a:pt x="1348" y="2210"/>
                    <a:pt x="1326" y="2178"/>
                    <a:pt x="1313" y="2143"/>
                  </a:cubicBezTo>
                  <a:cubicBezTo>
                    <a:pt x="1300" y="2104"/>
                    <a:pt x="1286" y="2066"/>
                    <a:pt x="1269" y="2028"/>
                  </a:cubicBezTo>
                  <a:cubicBezTo>
                    <a:pt x="1225" y="1947"/>
                    <a:pt x="1110" y="1882"/>
                    <a:pt x="1008" y="1928"/>
                  </a:cubicBezTo>
                  <a:cubicBezTo>
                    <a:pt x="957" y="1951"/>
                    <a:pt x="912" y="1983"/>
                    <a:pt x="864" y="2009"/>
                  </a:cubicBezTo>
                  <a:cubicBezTo>
                    <a:pt x="803" y="2042"/>
                    <a:pt x="751" y="2089"/>
                    <a:pt x="689" y="2121"/>
                  </a:cubicBezTo>
                  <a:cubicBezTo>
                    <a:pt x="669" y="2131"/>
                    <a:pt x="648" y="2135"/>
                    <a:pt x="628" y="2144"/>
                  </a:cubicBezTo>
                  <a:cubicBezTo>
                    <a:pt x="543" y="2179"/>
                    <a:pt x="474" y="2086"/>
                    <a:pt x="487" y="2020"/>
                  </a:cubicBezTo>
                  <a:cubicBezTo>
                    <a:pt x="499" y="1943"/>
                    <a:pt x="536" y="1872"/>
                    <a:pt x="592" y="1819"/>
                  </a:cubicBezTo>
                  <a:cubicBezTo>
                    <a:pt x="624" y="1791"/>
                    <a:pt x="653" y="1759"/>
                    <a:pt x="685" y="1731"/>
                  </a:cubicBezTo>
                  <a:cubicBezTo>
                    <a:pt x="730" y="1691"/>
                    <a:pt x="754" y="1632"/>
                    <a:pt x="751" y="1571"/>
                  </a:cubicBezTo>
                  <a:cubicBezTo>
                    <a:pt x="753" y="1458"/>
                    <a:pt x="674" y="1383"/>
                    <a:pt x="561" y="1377"/>
                  </a:cubicBezTo>
                  <a:cubicBezTo>
                    <a:pt x="467" y="1375"/>
                    <a:pt x="373" y="1380"/>
                    <a:pt x="279" y="1391"/>
                  </a:cubicBezTo>
                  <a:cubicBezTo>
                    <a:pt x="197" y="1401"/>
                    <a:pt x="114" y="1384"/>
                    <a:pt x="41" y="1345"/>
                  </a:cubicBezTo>
                  <a:cubicBezTo>
                    <a:pt x="15" y="1332"/>
                    <a:pt x="0" y="1304"/>
                    <a:pt x="5" y="1275"/>
                  </a:cubicBezTo>
                  <a:cubicBezTo>
                    <a:pt x="7" y="1205"/>
                    <a:pt x="39" y="1139"/>
                    <a:pt x="93" y="1094"/>
                  </a:cubicBezTo>
                  <a:cubicBezTo>
                    <a:pt x="108" y="1082"/>
                    <a:pt x="125" y="1075"/>
                    <a:pt x="144" y="1073"/>
                  </a:cubicBezTo>
                  <a:cubicBezTo>
                    <a:pt x="207" y="1067"/>
                    <a:pt x="270" y="1075"/>
                    <a:pt x="330" y="1097"/>
                  </a:cubicBezTo>
                  <a:cubicBezTo>
                    <a:pt x="424" y="1128"/>
                    <a:pt x="522" y="1129"/>
                    <a:pt x="618" y="1142"/>
                  </a:cubicBezTo>
                  <a:cubicBezTo>
                    <a:pt x="629" y="1147"/>
                    <a:pt x="641" y="1143"/>
                    <a:pt x="647" y="1133"/>
                  </a:cubicBezTo>
                  <a:cubicBezTo>
                    <a:pt x="650" y="1121"/>
                    <a:pt x="643" y="1108"/>
                    <a:pt x="631" y="1103"/>
                  </a:cubicBezTo>
                  <a:cubicBezTo>
                    <a:pt x="600" y="1073"/>
                    <a:pt x="566" y="1048"/>
                    <a:pt x="529" y="1027"/>
                  </a:cubicBezTo>
                  <a:cubicBezTo>
                    <a:pt x="496" y="1008"/>
                    <a:pt x="471" y="978"/>
                    <a:pt x="458" y="942"/>
                  </a:cubicBezTo>
                  <a:cubicBezTo>
                    <a:pt x="443" y="914"/>
                    <a:pt x="450" y="880"/>
                    <a:pt x="475" y="860"/>
                  </a:cubicBezTo>
                  <a:cubicBezTo>
                    <a:pt x="540" y="804"/>
                    <a:pt x="555" y="804"/>
                    <a:pt x="626" y="839"/>
                  </a:cubicBezTo>
                  <a:cubicBezTo>
                    <a:pt x="672" y="867"/>
                    <a:pt x="715" y="900"/>
                    <a:pt x="752" y="939"/>
                  </a:cubicBezTo>
                  <a:cubicBezTo>
                    <a:pt x="818" y="996"/>
                    <a:pt x="848" y="979"/>
                    <a:pt x="881" y="911"/>
                  </a:cubicBezTo>
                  <a:cubicBezTo>
                    <a:pt x="909" y="853"/>
                    <a:pt x="894" y="799"/>
                    <a:pt x="866" y="749"/>
                  </a:cubicBezTo>
                  <a:cubicBezTo>
                    <a:pt x="828" y="682"/>
                    <a:pt x="787" y="617"/>
                    <a:pt x="755" y="547"/>
                  </a:cubicBezTo>
                  <a:cubicBezTo>
                    <a:pt x="712" y="452"/>
                    <a:pt x="682" y="352"/>
                    <a:pt x="667" y="249"/>
                  </a:cubicBezTo>
                  <a:cubicBezTo>
                    <a:pt x="662" y="208"/>
                    <a:pt x="664" y="167"/>
                    <a:pt x="675" y="127"/>
                  </a:cubicBezTo>
                  <a:cubicBezTo>
                    <a:pt x="692" y="52"/>
                    <a:pt x="762" y="0"/>
                    <a:pt x="839" y="7"/>
                  </a:cubicBezTo>
                  <a:cubicBezTo>
                    <a:pt x="936" y="8"/>
                    <a:pt x="1016" y="82"/>
                    <a:pt x="1026" y="179"/>
                  </a:cubicBezTo>
                  <a:cubicBezTo>
                    <a:pt x="1031" y="213"/>
                    <a:pt x="1033" y="248"/>
                    <a:pt x="1038" y="282"/>
                  </a:cubicBezTo>
                  <a:cubicBezTo>
                    <a:pt x="1043" y="317"/>
                    <a:pt x="1034" y="351"/>
                    <a:pt x="1036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9" name="Freeform 6"/>
            <p:cNvSpPr>
              <a:spLocks/>
            </p:cNvSpPr>
            <p:nvPr/>
          </p:nvSpPr>
          <p:spPr bwMode="auto">
            <a:xfrm>
              <a:off x="12475256" y="4860528"/>
              <a:ext cx="44450" cy="34925"/>
            </a:xfrm>
            <a:custGeom>
              <a:avLst/>
              <a:gdLst>
                <a:gd name="T0" fmla="*/ 3 w 249"/>
                <a:gd name="T1" fmla="*/ 154 h 201"/>
                <a:gd name="T2" fmla="*/ 28 w 249"/>
                <a:gd name="T3" fmla="*/ 76 h 201"/>
                <a:gd name="T4" fmla="*/ 88 w 249"/>
                <a:gd name="T5" fmla="*/ 30 h 201"/>
                <a:gd name="T6" fmla="*/ 197 w 249"/>
                <a:gd name="T7" fmla="*/ 6 h 201"/>
                <a:gd name="T8" fmla="*/ 230 w 249"/>
                <a:gd name="T9" fmla="*/ 1 h 201"/>
                <a:gd name="T10" fmla="*/ 247 w 249"/>
                <a:gd name="T11" fmla="*/ 15 h 201"/>
                <a:gd name="T12" fmla="*/ 247 w 249"/>
                <a:gd name="T13" fmla="*/ 19 h 201"/>
                <a:gd name="T14" fmla="*/ 220 w 249"/>
                <a:gd name="T15" fmla="*/ 76 h 201"/>
                <a:gd name="T16" fmla="*/ 140 w 249"/>
                <a:gd name="T17" fmla="*/ 140 h 201"/>
                <a:gd name="T18" fmla="*/ 37 w 249"/>
                <a:gd name="T19" fmla="*/ 194 h 201"/>
                <a:gd name="T20" fmla="*/ 3 w 249"/>
                <a:gd name="T21" fmla="*/ 15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9" h="201">
                  <a:moveTo>
                    <a:pt x="3" y="154"/>
                  </a:moveTo>
                  <a:cubicBezTo>
                    <a:pt x="10" y="128"/>
                    <a:pt x="18" y="102"/>
                    <a:pt x="28" y="76"/>
                  </a:cubicBezTo>
                  <a:cubicBezTo>
                    <a:pt x="36" y="49"/>
                    <a:pt x="60" y="31"/>
                    <a:pt x="88" y="30"/>
                  </a:cubicBezTo>
                  <a:cubicBezTo>
                    <a:pt x="128" y="32"/>
                    <a:pt x="161" y="15"/>
                    <a:pt x="197" y="6"/>
                  </a:cubicBezTo>
                  <a:cubicBezTo>
                    <a:pt x="208" y="3"/>
                    <a:pt x="219" y="2"/>
                    <a:pt x="230" y="1"/>
                  </a:cubicBezTo>
                  <a:cubicBezTo>
                    <a:pt x="238" y="0"/>
                    <a:pt x="246" y="6"/>
                    <a:pt x="247" y="15"/>
                  </a:cubicBezTo>
                  <a:cubicBezTo>
                    <a:pt x="247" y="16"/>
                    <a:pt x="247" y="17"/>
                    <a:pt x="247" y="19"/>
                  </a:cubicBezTo>
                  <a:cubicBezTo>
                    <a:pt x="249" y="41"/>
                    <a:pt x="239" y="63"/>
                    <a:pt x="220" y="76"/>
                  </a:cubicBezTo>
                  <a:cubicBezTo>
                    <a:pt x="190" y="92"/>
                    <a:pt x="162" y="114"/>
                    <a:pt x="140" y="140"/>
                  </a:cubicBezTo>
                  <a:cubicBezTo>
                    <a:pt x="112" y="172"/>
                    <a:pt x="73" y="180"/>
                    <a:pt x="37" y="194"/>
                  </a:cubicBezTo>
                  <a:cubicBezTo>
                    <a:pt x="18" y="201"/>
                    <a:pt x="0" y="181"/>
                    <a:pt x="3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0" name="Freeform 7"/>
            <p:cNvSpPr>
              <a:spLocks/>
            </p:cNvSpPr>
            <p:nvPr/>
          </p:nvSpPr>
          <p:spPr bwMode="auto">
            <a:xfrm>
              <a:off x="12795931" y="4741465"/>
              <a:ext cx="46038" cy="25400"/>
            </a:xfrm>
            <a:custGeom>
              <a:avLst/>
              <a:gdLst>
                <a:gd name="T0" fmla="*/ 134 w 252"/>
                <a:gd name="T1" fmla="*/ 133 h 150"/>
                <a:gd name="T2" fmla="*/ 62 w 252"/>
                <a:gd name="T3" fmla="*/ 142 h 150"/>
                <a:gd name="T4" fmla="*/ 25 w 252"/>
                <a:gd name="T5" fmla="*/ 148 h 150"/>
                <a:gd name="T6" fmla="*/ 1 w 252"/>
                <a:gd name="T7" fmla="*/ 130 h 150"/>
                <a:gd name="T8" fmla="*/ 6 w 252"/>
                <a:gd name="T9" fmla="*/ 113 h 150"/>
                <a:gd name="T10" fmla="*/ 142 w 252"/>
                <a:gd name="T11" fmla="*/ 8 h 150"/>
                <a:gd name="T12" fmla="*/ 218 w 252"/>
                <a:gd name="T13" fmla="*/ 18 h 150"/>
                <a:gd name="T14" fmla="*/ 247 w 252"/>
                <a:gd name="T15" fmla="*/ 77 h 150"/>
                <a:gd name="T16" fmla="*/ 210 w 252"/>
                <a:gd name="T17" fmla="*/ 124 h 150"/>
                <a:gd name="T18" fmla="*/ 134 w 252"/>
                <a:gd name="T19" fmla="*/ 13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150">
                  <a:moveTo>
                    <a:pt x="134" y="133"/>
                  </a:moveTo>
                  <a:cubicBezTo>
                    <a:pt x="110" y="131"/>
                    <a:pt x="85" y="134"/>
                    <a:pt x="62" y="142"/>
                  </a:cubicBezTo>
                  <a:cubicBezTo>
                    <a:pt x="50" y="146"/>
                    <a:pt x="37" y="148"/>
                    <a:pt x="25" y="148"/>
                  </a:cubicBezTo>
                  <a:cubicBezTo>
                    <a:pt x="13" y="150"/>
                    <a:pt x="2" y="142"/>
                    <a:pt x="1" y="130"/>
                  </a:cubicBezTo>
                  <a:cubicBezTo>
                    <a:pt x="0" y="124"/>
                    <a:pt x="2" y="118"/>
                    <a:pt x="6" y="113"/>
                  </a:cubicBezTo>
                  <a:cubicBezTo>
                    <a:pt x="41" y="67"/>
                    <a:pt x="88" y="31"/>
                    <a:pt x="142" y="8"/>
                  </a:cubicBezTo>
                  <a:cubicBezTo>
                    <a:pt x="167" y="0"/>
                    <a:pt x="195" y="4"/>
                    <a:pt x="218" y="18"/>
                  </a:cubicBezTo>
                  <a:cubicBezTo>
                    <a:pt x="240" y="29"/>
                    <a:pt x="252" y="53"/>
                    <a:pt x="247" y="77"/>
                  </a:cubicBezTo>
                  <a:cubicBezTo>
                    <a:pt x="247" y="99"/>
                    <a:pt x="232" y="119"/>
                    <a:pt x="210" y="124"/>
                  </a:cubicBezTo>
                  <a:cubicBezTo>
                    <a:pt x="185" y="133"/>
                    <a:pt x="160" y="136"/>
                    <a:pt x="134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1" name="Freeform 8"/>
            <p:cNvSpPr>
              <a:spLocks/>
            </p:cNvSpPr>
            <p:nvPr/>
          </p:nvSpPr>
          <p:spPr bwMode="auto">
            <a:xfrm>
              <a:off x="12697506" y="4585890"/>
              <a:ext cx="31750" cy="42863"/>
            </a:xfrm>
            <a:custGeom>
              <a:avLst/>
              <a:gdLst>
                <a:gd name="T0" fmla="*/ 4 w 175"/>
                <a:gd name="T1" fmla="*/ 190 h 238"/>
                <a:gd name="T2" fmla="*/ 69 w 175"/>
                <a:gd name="T3" fmla="*/ 27 h 238"/>
                <a:gd name="T4" fmla="*/ 127 w 175"/>
                <a:gd name="T5" fmla="*/ 6 h 238"/>
                <a:gd name="T6" fmla="*/ 157 w 175"/>
                <a:gd name="T7" fmla="*/ 50 h 238"/>
                <a:gd name="T8" fmla="*/ 162 w 175"/>
                <a:gd name="T9" fmla="*/ 68 h 238"/>
                <a:gd name="T10" fmla="*/ 133 w 175"/>
                <a:gd name="T11" fmla="*/ 142 h 238"/>
                <a:gd name="T12" fmla="*/ 74 w 175"/>
                <a:gd name="T13" fmla="*/ 195 h 238"/>
                <a:gd name="T14" fmla="*/ 53 w 175"/>
                <a:gd name="T15" fmla="*/ 220 h 238"/>
                <a:gd name="T16" fmla="*/ 16 w 175"/>
                <a:gd name="T17" fmla="*/ 232 h 238"/>
                <a:gd name="T18" fmla="*/ 4 w 175"/>
                <a:gd name="T19" fmla="*/ 200 h 238"/>
                <a:gd name="T20" fmla="*/ 4 w 175"/>
                <a:gd name="T21" fmla="*/ 19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238">
                  <a:moveTo>
                    <a:pt x="4" y="190"/>
                  </a:moveTo>
                  <a:cubicBezTo>
                    <a:pt x="3" y="127"/>
                    <a:pt x="36" y="76"/>
                    <a:pt x="69" y="27"/>
                  </a:cubicBezTo>
                  <a:cubicBezTo>
                    <a:pt x="82" y="8"/>
                    <a:pt x="105" y="0"/>
                    <a:pt x="127" y="6"/>
                  </a:cubicBezTo>
                  <a:cubicBezTo>
                    <a:pt x="146" y="12"/>
                    <a:pt x="159" y="30"/>
                    <a:pt x="157" y="50"/>
                  </a:cubicBezTo>
                  <a:cubicBezTo>
                    <a:pt x="158" y="56"/>
                    <a:pt x="159" y="62"/>
                    <a:pt x="162" y="68"/>
                  </a:cubicBezTo>
                  <a:cubicBezTo>
                    <a:pt x="175" y="117"/>
                    <a:pt x="175" y="117"/>
                    <a:pt x="133" y="142"/>
                  </a:cubicBezTo>
                  <a:cubicBezTo>
                    <a:pt x="109" y="155"/>
                    <a:pt x="89" y="173"/>
                    <a:pt x="74" y="195"/>
                  </a:cubicBezTo>
                  <a:cubicBezTo>
                    <a:pt x="68" y="205"/>
                    <a:pt x="61" y="213"/>
                    <a:pt x="53" y="220"/>
                  </a:cubicBezTo>
                  <a:cubicBezTo>
                    <a:pt x="46" y="233"/>
                    <a:pt x="30" y="238"/>
                    <a:pt x="16" y="232"/>
                  </a:cubicBezTo>
                  <a:cubicBezTo>
                    <a:pt x="5" y="226"/>
                    <a:pt x="0" y="212"/>
                    <a:pt x="4" y="200"/>
                  </a:cubicBezTo>
                  <a:cubicBezTo>
                    <a:pt x="4" y="197"/>
                    <a:pt x="4" y="194"/>
                    <a:pt x="4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2" name="Freeform 9"/>
            <p:cNvSpPr>
              <a:spLocks/>
            </p:cNvSpPr>
            <p:nvPr/>
          </p:nvSpPr>
          <p:spPr bwMode="auto">
            <a:xfrm>
              <a:off x="12621306" y="4943078"/>
              <a:ext cx="22225" cy="46038"/>
            </a:xfrm>
            <a:custGeom>
              <a:avLst/>
              <a:gdLst>
                <a:gd name="T0" fmla="*/ 1 w 120"/>
                <a:gd name="T1" fmla="*/ 136 h 266"/>
                <a:gd name="T2" fmla="*/ 32 w 120"/>
                <a:gd name="T3" fmla="*/ 30 h 266"/>
                <a:gd name="T4" fmla="*/ 85 w 120"/>
                <a:gd name="T5" fmla="*/ 2 h 266"/>
                <a:gd name="T6" fmla="*/ 103 w 120"/>
                <a:gd name="T7" fmla="*/ 12 h 266"/>
                <a:gd name="T8" fmla="*/ 103 w 120"/>
                <a:gd name="T9" fmla="*/ 13 h 266"/>
                <a:gd name="T10" fmla="*/ 102 w 120"/>
                <a:gd name="T11" fmla="*/ 80 h 266"/>
                <a:gd name="T12" fmla="*/ 93 w 120"/>
                <a:gd name="T13" fmla="*/ 147 h 266"/>
                <a:gd name="T14" fmla="*/ 107 w 120"/>
                <a:gd name="T15" fmla="*/ 221 h 266"/>
                <a:gd name="T16" fmla="*/ 97 w 120"/>
                <a:gd name="T17" fmla="*/ 259 h 266"/>
                <a:gd name="T18" fmla="*/ 54 w 120"/>
                <a:gd name="T19" fmla="*/ 248 h 266"/>
                <a:gd name="T20" fmla="*/ 3 w 120"/>
                <a:gd name="T21" fmla="*/ 155 h 266"/>
                <a:gd name="T22" fmla="*/ 1 w 120"/>
                <a:gd name="T23" fmla="*/ 13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266">
                  <a:moveTo>
                    <a:pt x="1" y="136"/>
                  </a:moveTo>
                  <a:cubicBezTo>
                    <a:pt x="0" y="98"/>
                    <a:pt x="11" y="61"/>
                    <a:pt x="32" y="30"/>
                  </a:cubicBezTo>
                  <a:cubicBezTo>
                    <a:pt x="46" y="14"/>
                    <a:pt x="65" y="5"/>
                    <a:pt x="85" y="2"/>
                  </a:cubicBezTo>
                  <a:cubicBezTo>
                    <a:pt x="93" y="0"/>
                    <a:pt x="101" y="4"/>
                    <a:pt x="103" y="12"/>
                  </a:cubicBezTo>
                  <a:cubicBezTo>
                    <a:pt x="103" y="12"/>
                    <a:pt x="103" y="12"/>
                    <a:pt x="103" y="13"/>
                  </a:cubicBezTo>
                  <a:cubicBezTo>
                    <a:pt x="107" y="35"/>
                    <a:pt x="120" y="57"/>
                    <a:pt x="102" y="80"/>
                  </a:cubicBezTo>
                  <a:cubicBezTo>
                    <a:pt x="88" y="100"/>
                    <a:pt x="84" y="125"/>
                    <a:pt x="93" y="147"/>
                  </a:cubicBezTo>
                  <a:cubicBezTo>
                    <a:pt x="100" y="172"/>
                    <a:pt x="104" y="196"/>
                    <a:pt x="107" y="221"/>
                  </a:cubicBezTo>
                  <a:cubicBezTo>
                    <a:pt x="114" y="235"/>
                    <a:pt x="109" y="251"/>
                    <a:pt x="97" y="259"/>
                  </a:cubicBezTo>
                  <a:cubicBezTo>
                    <a:pt x="82" y="266"/>
                    <a:pt x="64" y="261"/>
                    <a:pt x="54" y="248"/>
                  </a:cubicBezTo>
                  <a:cubicBezTo>
                    <a:pt x="28" y="223"/>
                    <a:pt x="10" y="191"/>
                    <a:pt x="3" y="155"/>
                  </a:cubicBezTo>
                  <a:cubicBezTo>
                    <a:pt x="1" y="146"/>
                    <a:pt x="1" y="136"/>
                    <a:pt x="1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3" name="Freeform 10"/>
            <p:cNvSpPr>
              <a:spLocks/>
            </p:cNvSpPr>
            <p:nvPr/>
          </p:nvSpPr>
          <p:spPr bwMode="auto">
            <a:xfrm>
              <a:off x="12548281" y="4673203"/>
              <a:ext cx="25400" cy="26988"/>
            </a:xfrm>
            <a:custGeom>
              <a:avLst/>
              <a:gdLst>
                <a:gd name="T0" fmla="*/ 99 w 141"/>
                <a:gd name="T1" fmla="*/ 149 h 150"/>
                <a:gd name="T2" fmla="*/ 68 w 141"/>
                <a:gd name="T3" fmla="*/ 140 h 150"/>
                <a:gd name="T4" fmla="*/ 3 w 141"/>
                <a:gd name="T5" fmla="*/ 40 h 150"/>
                <a:gd name="T6" fmla="*/ 29 w 141"/>
                <a:gd name="T7" fmla="*/ 1 h 150"/>
                <a:gd name="T8" fmla="*/ 50 w 141"/>
                <a:gd name="T9" fmla="*/ 4 h 150"/>
                <a:gd name="T10" fmla="*/ 135 w 141"/>
                <a:gd name="T11" fmla="*/ 121 h 150"/>
                <a:gd name="T12" fmla="*/ 99 w 141"/>
                <a:gd name="T13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0">
                  <a:moveTo>
                    <a:pt x="99" y="149"/>
                  </a:moveTo>
                  <a:cubicBezTo>
                    <a:pt x="88" y="150"/>
                    <a:pt x="77" y="147"/>
                    <a:pt x="68" y="140"/>
                  </a:cubicBezTo>
                  <a:cubicBezTo>
                    <a:pt x="35" y="116"/>
                    <a:pt x="12" y="80"/>
                    <a:pt x="3" y="40"/>
                  </a:cubicBezTo>
                  <a:cubicBezTo>
                    <a:pt x="0" y="22"/>
                    <a:pt x="11" y="5"/>
                    <a:pt x="29" y="1"/>
                  </a:cubicBezTo>
                  <a:cubicBezTo>
                    <a:pt x="36" y="0"/>
                    <a:pt x="43" y="1"/>
                    <a:pt x="50" y="4"/>
                  </a:cubicBezTo>
                  <a:cubicBezTo>
                    <a:pt x="102" y="26"/>
                    <a:pt x="118" y="74"/>
                    <a:pt x="135" y="121"/>
                  </a:cubicBezTo>
                  <a:cubicBezTo>
                    <a:pt x="141" y="140"/>
                    <a:pt x="128" y="149"/>
                    <a:pt x="99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4" name="Freeform 11"/>
            <p:cNvSpPr>
              <a:spLocks/>
            </p:cNvSpPr>
            <p:nvPr/>
          </p:nvSpPr>
          <p:spPr bwMode="auto">
            <a:xfrm>
              <a:off x="12813394" y="4897040"/>
              <a:ext cx="23813" cy="19050"/>
            </a:xfrm>
            <a:custGeom>
              <a:avLst/>
              <a:gdLst>
                <a:gd name="T0" fmla="*/ 84 w 134"/>
                <a:gd name="T1" fmla="*/ 109 h 111"/>
                <a:gd name="T2" fmla="*/ 7 w 134"/>
                <a:gd name="T3" fmla="*/ 61 h 111"/>
                <a:gd name="T4" fmla="*/ 11 w 134"/>
                <a:gd name="T5" fmla="*/ 17 h 111"/>
                <a:gd name="T6" fmla="*/ 48 w 134"/>
                <a:gd name="T7" fmla="*/ 8 h 111"/>
                <a:gd name="T8" fmla="*/ 105 w 134"/>
                <a:gd name="T9" fmla="*/ 30 h 111"/>
                <a:gd name="T10" fmla="*/ 129 w 134"/>
                <a:gd name="T11" fmla="*/ 73 h 111"/>
                <a:gd name="T12" fmla="*/ 129 w 134"/>
                <a:gd name="T13" fmla="*/ 75 h 111"/>
                <a:gd name="T14" fmla="*/ 84 w 134"/>
                <a:gd name="T15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11">
                  <a:moveTo>
                    <a:pt x="84" y="109"/>
                  </a:moveTo>
                  <a:cubicBezTo>
                    <a:pt x="52" y="107"/>
                    <a:pt x="23" y="89"/>
                    <a:pt x="7" y="61"/>
                  </a:cubicBezTo>
                  <a:cubicBezTo>
                    <a:pt x="0" y="47"/>
                    <a:pt x="1" y="30"/>
                    <a:pt x="11" y="17"/>
                  </a:cubicBezTo>
                  <a:cubicBezTo>
                    <a:pt x="19" y="4"/>
                    <a:pt x="35" y="0"/>
                    <a:pt x="48" y="8"/>
                  </a:cubicBezTo>
                  <a:cubicBezTo>
                    <a:pt x="68" y="14"/>
                    <a:pt x="86" y="23"/>
                    <a:pt x="105" y="30"/>
                  </a:cubicBezTo>
                  <a:cubicBezTo>
                    <a:pt x="123" y="35"/>
                    <a:pt x="134" y="54"/>
                    <a:pt x="129" y="73"/>
                  </a:cubicBezTo>
                  <a:cubicBezTo>
                    <a:pt x="129" y="73"/>
                    <a:pt x="129" y="74"/>
                    <a:pt x="129" y="75"/>
                  </a:cubicBezTo>
                  <a:cubicBezTo>
                    <a:pt x="125" y="96"/>
                    <a:pt x="106" y="111"/>
                    <a:pt x="84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5" name="Freeform 12"/>
            <p:cNvSpPr>
              <a:spLocks/>
            </p:cNvSpPr>
            <p:nvPr/>
          </p:nvSpPr>
          <p:spPr bwMode="auto">
            <a:xfrm>
              <a:off x="12513356" y="4639865"/>
              <a:ext cx="15875" cy="28575"/>
            </a:xfrm>
            <a:custGeom>
              <a:avLst/>
              <a:gdLst>
                <a:gd name="T0" fmla="*/ 1 w 84"/>
                <a:gd name="T1" fmla="*/ 93 h 167"/>
                <a:gd name="T2" fmla="*/ 10 w 84"/>
                <a:gd name="T3" fmla="*/ 23 h 167"/>
                <a:gd name="T4" fmla="*/ 32 w 84"/>
                <a:gd name="T5" fmla="*/ 1 h 167"/>
                <a:gd name="T6" fmla="*/ 35 w 84"/>
                <a:gd name="T7" fmla="*/ 1 h 167"/>
                <a:gd name="T8" fmla="*/ 57 w 84"/>
                <a:gd name="T9" fmla="*/ 19 h 167"/>
                <a:gd name="T10" fmla="*/ 57 w 84"/>
                <a:gd name="T11" fmla="*/ 25 h 167"/>
                <a:gd name="T12" fmla="*/ 75 w 84"/>
                <a:gd name="T13" fmla="*/ 97 h 167"/>
                <a:gd name="T14" fmla="*/ 74 w 84"/>
                <a:gd name="T15" fmla="*/ 142 h 167"/>
                <a:gd name="T16" fmla="*/ 30 w 84"/>
                <a:gd name="T17" fmla="*/ 164 h 167"/>
                <a:gd name="T18" fmla="*/ 1 w 84"/>
                <a:gd name="T19" fmla="*/ 126 h 167"/>
                <a:gd name="T20" fmla="*/ 1 w 84"/>
                <a:gd name="T21" fmla="*/ 9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167">
                  <a:moveTo>
                    <a:pt x="1" y="93"/>
                  </a:moveTo>
                  <a:cubicBezTo>
                    <a:pt x="2" y="70"/>
                    <a:pt x="6" y="47"/>
                    <a:pt x="10" y="23"/>
                  </a:cubicBezTo>
                  <a:cubicBezTo>
                    <a:pt x="10" y="11"/>
                    <a:pt x="20" y="1"/>
                    <a:pt x="32" y="1"/>
                  </a:cubicBezTo>
                  <a:cubicBezTo>
                    <a:pt x="33" y="1"/>
                    <a:pt x="34" y="1"/>
                    <a:pt x="35" y="1"/>
                  </a:cubicBezTo>
                  <a:cubicBezTo>
                    <a:pt x="46" y="0"/>
                    <a:pt x="56" y="8"/>
                    <a:pt x="57" y="19"/>
                  </a:cubicBezTo>
                  <a:cubicBezTo>
                    <a:pt x="57" y="21"/>
                    <a:pt x="57" y="23"/>
                    <a:pt x="57" y="25"/>
                  </a:cubicBezTo>
                  <a:cubicBezTo>
                    <a:pt x="55" y="51"/>
                    <a:pt x="62" y="76"/>
                    <a:pt x="75" y="97"/>
                  </a:cubicBezTo>
                  <a:cubicBezTo>
                    <a:pt x="84" y="111"/>
                    <a:pt x="83" y="129"/>
                    <a:pt x="74" y="142"/>
                  </a:cubicBezTo>
                  <a:cubicBezTo>
                    <a:pt x="66" y="158"/>
                    <a:pt x="48" y="167"/>
                    <a:pt x="30" y="164"/>
                  </a:cubicBezTo>
                  <a:cubicBezTo>
                    <a:pt x="12" y="160"/>
                    <a:pt x="0" y="144"/>
                    <a:pt x="1" y="126"/>
                  </a:cubicBezTo>
                  <a:cubicBezTo>
                    <a:pt x="0" y="115"/>
                    <a:pt x="1" y="104"/>
                    <a:pt x="1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96" name="그림 195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8192" r="42098" b="25760"/>
          <a:stretch/>
        </p:blipFill>
        <p:spPr>
          <a:xfrm>
            <a:off x="9194769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98" name="그림 197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85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99" name="그림 1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78" name="그림 77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t="28130" r="47620" b="23411"/>
          <a:stretch/>
        </p:blipFill>
        <p:spPr>
          <a:xfrm>
            <a:off x="3883877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3858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직사각형 80"/>
          <p:cNvSpPr/>
          <p:nvPr/>
        </p:nvSpPr>
        <p:spPr>
          <a:xfrm>
            <a:off x="951164" y="5023488"/>
            <a:ext cx="8209936" cy="510221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82" name="직사각형 81"/>
          <p:cNvSpPr/>
          <p:nvPr/>
        </p:nvSpPr>
        <p:spPr>
          <a:xfrm>
            <a:off x="951163" y="5575938"/>
            <a:ext cx="8266043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13" name="오각형 12"/>
          <p:cNvSpPr/>
          <p:nvPr/>
        </p:nvSpPr>
        <p:spPr>
          <a:xfrm>
            <a:off x="3895168" y="1866224"/>
            <a:ext cx="4219575" cy="2211861"/>
          </a:xfrm>
          <a:prstGeom prst="homePlate">
            <a:avLst>
              <a:gd name="adj" fmla="val 2365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00" name="오각형 99"/>
          <p:cNvSpPr/>
          <p:nvPr/>
        </p:nvSpPr>
        <p:spPr>
          <a:xfrm>
            <a:off x="0" y="1866224"/>
            <a:ext cx="5229225" cy="2211861"/>
          </a:xfrm>
          <a:prstGeom prst="homePlate">
            <a:avLst>
              <a:gd name="adj" fmla="val 2365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" name="갈매기형 수장 6"/>
          <p:cNvSpPr/>
          <p:nvPr/>
        </p:nvSpPr>
        <p:spPr>
          <a:xfrm>
            <a:off x="7688919" y="1866224"/>
            <a:ext cx="4061684" cy="2211861"/>
          </a:xfrm>
          <a:prstGeom prst="chevron">
            <a:avLst>
              <a:gd name="adj" fmla="val 23269"/>
            </a:avLst>
          </a:prstGeom>
          <a:solidFill>
            <a:srgbClr val="E5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9" name="직사각형 8"/>
          <p:cNvSpPr/>
          <p:nvPr/>
        </p:nvSpPr>
        <p:spPr>
          <a:xfrm>
            <a:off x="8812491" y="1866224"/>
            <a:ext cx="3379509" cy="2211861"/>
          </a:xfrm>
          <a:prstGeom prst="rect">
            <a:avLst/>
          </a:prstGeom>
          <a:solidFill>
            <a:srgbClr val="E5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28" name="그룹 27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9" name="타원 28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48481" y="388054"/>
            <a:ext cx="4126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경제적 착취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1505430" y="1005026"/>
            <a:ext cx="851034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는 한 식당에서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12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년간 숙식을 하며 식당의 허드렛일을 도맡아 함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그러나 식당 주인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</a:t>
            </a:r>
            <a:b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월급은 주지 않고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대신 열심히 일하면 집을 사주겠다며 속임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 말을 믿은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힘든 일도 참고 견뎠음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35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6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3252524" y="2076389"/>
            <a:ext cx="252312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12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년간 숙식 하며 식당의 허드렛일</a:t>
            </a:r>
          </a:p>
        </p:txBody>
      </p:sp>
      <p:sp>
        <p:nvSpPr>
          <p:cNvPr id="85" name="직사각형 84"/>
          <p:cNvSpPr/>
          <p:nvPr/>
        </p:nvSpPr>
        <p:spPr>
          <a:xfrm>
            <a:off x="1572739" y="4555268"/>
            <a:ext cx="171040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경제적 착취 그 후</a:t>
            </a:r>
            <a: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endParaRPr lang="ko-KR" altLang="en-US" sz="18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86" name="그룹 85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87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8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9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0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101" name="그룹 100"/>
          <p:cNvGrpSpPr/>
          <p:nvPr/>
        </p:nvGrpSpPr>
        <p:grpSpPr>
          <a:xfrm>
            <a:off x="1539594" y="2914338"/>
            <a:ext cx="1055634" cy="880114"/>
            <a:chOff x="7473950" y="4476750"/>
            <a:chExt cx="1995488" cy="1663700"/>
          </a:xfrm>
        </p:grpSpPr>
        <p:sp>
          <p:nvSpPr>
            <p:cNvPr id="93" name="Oval 5"/>
            <p:cNvSpPr>
              <a:spLocks noChangeArrowheads="1"/>
            </p:cNvSpPr>
            <p:nvPr/>
          </p:nvSpPr>
          <p:spPr bwMode="auto">
            <a:xfrm>
              <a:off x="8662988" y="4476750"/>
              <a:ext cx="444500" cy="44450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4" name="Rectangle 6"/>
            <p:cNvSpPr>
              <a:spLocks noChangeArrowheads="1"/>
            </p:cNvSpPr>
            <p:nvPr/>
          </p:nvSpPr>
          <p:spPr bwMode="auto">
            <a:xfrm>
              <a:off x="8720138" y="4987925"/>
              <a:ext cx="315913" cy="301625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5" name="Freeform 7"/>
            <p:cNvSpPr>
              <a:spLocks/>
            </p:cNvSpPr>
            <p:nvPr/>
          </p:nvSpPr>
          <p:spPr bwMode="auto">
            <a:xfrm>
              <a:off x="7473950" y="4987925"/>
              <a:ext cx="1995488" cy="1152525"/>
            </a:xfrm>
            <a:custGeom>
              <a:avLst/>
              <a:gdLst>
                <a:gd name="T0" fmla="*/ 2261 w 2688"/>
                <a:gd name="T1" fmla="*/ 0 h 1552"/>
                <a:gd name="T2" fmla="*/ 2197 w 2688"/>
                <a:gd name="T3" fmla="*/ 0 h 1552"/>
                <a:gd name="T4" fmla="*/ 2197 w 2688"/>
                <a:gd name="T5" fmla="*/ 1365 h 1552"/>
                <a:gd name="T6" fmla="*/ 1585 w 2688"/>
                <a:gd name="T7" fmla="*/ 1365 h 1552"/>
                <a:gd name="T8" fmla="*/ 1586 w 2688"/>
                <a:gd name="T9" fmla="*/ 0 h 1552"/>
                <a:gd name="T10" fmla="*/ 1507 w 2688"/>
                <a:gd name="T11" fmla="*/ 0 h 1552"/>
                <a:gd name="T12" fmla="*/ 1094 w 2688"/>
                <a:gd name="T13" fmla="*/ 435 h 1552"/>
                <a:gd name="T14" fmla="*/ 1094 w 2688"/>
                <a:gd name="T15" fmla="*/ 829 h 1552"/>
                <a:gd name="T16" fmla="*/ 52 w 2688"/>
                <a:gd name="T17" fmla="*/ 829 h 1552"/>
                <a:gd name="T18" fmla="*/ 0 w 2688"/>
                <a:gd name="T19" fmla="*/ 881 h 1552"/>
                <a:gd name="T20" fmla="*/ 52 w 2688"/>
                <a:gd name="T21" fmla="*/ 932 h 1552"/>
                <a:gd name="T22" fmla="*/ 541 w 2688"/>
                <a:gd name="T23" fmla="*/ 932 h 1552"/>
                <a:gd name="T24" fmla="*/ 576 w 2688"/>
                <a:gd name="T25" fmla="*/ 1194 h 1552"/>
                <a:gd name="T26" fmla="*/ 1225 w 2688"/>
                <a:gd name="T27" fmla="*/ 1194 h 1552"/>
                <a:gd name="T28" fmla="*/ 1225 w 2688"/>
                <a:gd name="T29" fmla="*/ 1193 h 1552"/>
                <a:gd name="T30" fmla="*/ 1359 w 2688"/>
                <a:gd name="T31" fmla="*/ 1043 h 1552"/>
                <a:gd name="T32" fmla="*/ 1359 w 2688"/>
                <a:gd name="T33" fmla="*/ 463 h 1552"/>
                <a:gd name="T34" fmla="*/ 1443 w 2688"/>
                <a:gd name="T35" fmla="*/ 463 h 1552"/>
                <a:gd name="T36" fmla="*/ 1443 w 2688"/>
                <a:gd name="T37" fmla="*/ 1496 h 1552"/>
                <a:gd name="T38" fmla="*/ 2341 w 2688"/>
                <a:gd name="T39" fmla="*/ 1496 h 1552"/>
                <a:gd name="T40" fmla="*/ 2342 w 2688"/>
                <a:gd name="T41" fmla="*/ 463 h 1552"/>
                <a:gd name="T42" fmla="*/ 2424 w 2688"/>
                <a:gd name="T43" fmla="*/ 463 h 1552"/>
                <a:gd name="T44" fmla="*/ 2424 w 2688"/>
                <a:gd name="T45" fmla="*/ 1349 h 1552"/>
                <a:gd name="T46" fmla="*/ 2687 w 2688"/>
                <a:gd name="T47" fmla="*/ 1349 h 1552"/>
                <a:gd name="T48" fmla="*/ 2687 w 2688"/>
                <a:gd name="T49" fmla="*/ 442 h 1552"/>
                <a:gd name="T50" fmla="*/ 2261 w 2688"/>
                <a:gd name="T51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88" h="1552">
                  <a:moveTo>
                    <a:pt x="2261" y="0"/>
                  </a:moveTo>
                  <a:cubicBezTo>
                    <a:pt x="2197" y="0"/>
                    <a:pt x="2197" y="0"/>
                    <a:pt x="2197" y="0"/>
                  </a:cubicBezTo>
                  <a:cubicBezTo>
                    <a:pt x="2197" y="1365"/>
                    <a:pt x="2197" y="1365"/>
                    <a:pt x="2197" y="1365"/>
                  </a:cubicBezTo>
                  <a:cubicBezTo>
                    <a:pt x="1585" y="1365"/>
                    <a:pt x="1585" y="1365"/>
                    <a:pt x="1585" y="1365"/>
                  </a:cubicBezTo>
                  <a:cubicBezTo>
                    <a:pt x="1586" y="0"/>
                    <a:pt x="1586" y="0"/>
                    <a:pt x="1586" y="0"/>
                  </a:cubicBezTo>
                  <a:cubicBezTo>
                    <a:pt x="1507" y="0"/>
                    <a:pt x="1507" y="0"/>
                    <a:pt x="1507" y="0"/>
                  </a:cubicBezTo>
                  <a:cubicBezTo>
                    <a:pt x="1269" y="0"/>
                    <a:pt x="1094" y="194"/>
                    <a:pt x="1094" y="435"/>
                  </a:cubicBezTo>
                  <a:cubicBezTo>
                    <a:pt x="1094" y="829"/>
                    <a:pt x="1094" y="829"/>
                    <a:pt x="1094" y="829"/>
                  </a:cubicBezTo>
                  <a:cubicBezTo>
                    <a:pt x="52" y="829"/>
                    <a:pt x="52" y="829"/>
                    <a:pt x="52" y="829"/>
                  </a:cubicBezTo>
                  <a:cubicBezTo>
                    <a:pt x="23" y="829"/>
                    <a:pt x="0" y="852"/>
                    <a:pt x="0" y="881"/>
                  </a:cubicBezTo>
                  <a:cubicBezTo>
                    <a:pt x="0" y="909"/>
                    <a:pt x="23" y="932"/>
                    <a:pt x="52" y="932"/>
                  </a:cubicBezTo>
                  <a:cubicBezTo>
                    <a:pt x="541" y="932"/>
                    <a:pt x="541" y="932"/>
                    <a:pt x="541" y="932"/>
                  </a:cubicBezTo>
                  <a:cubicBezTo>
                    <a:pt x="383" y="962"/>
                    <a:pt x="395" y="1194"/>
                    <a:pt x="576" y="1194"/>
                  </a:cubicBezTo>
                  <a:cubicBezTo>
                    <a:pt x="1225" y="1194"/>
                    <a:pt x="1225" y="1194"/>
                    <a:pt x="1225" y="1194"/>
                  </a:cubicBezTo>
                  <a:cubicBezTo>
                    <a:pt x="1225" y="1193"/>
                    <a:pt x="1225" y="1193"/>
                    <a:pt x="1225" y="1193"/>
                  </a:cubicBezTo>
                  <a:cubicBezTo>
                    <a:pt x="1292" y="1194"/>
                    <a:pt x="1359" y="1144"/>
                    <a:pt x="1359" y="1043"/>
                  </a:cubicBezTo>
                  <a:cubicBezTo>
                    <a:pt x="1359" y="463"/>
                    <a:pt x="1359" y="463"/>
                    <a:pt x="1359" y="463"/>
                  </a:cubicBezTo>
                  <a:cubicBezTo>
                    <a:pt x="1443" y="463"/>
                    <a:pt x="1443" y="463"/>
                    <a:pt x="1443" y="463"/>
                  </a:cubicBezTo>
                  <a:cubicBezTo>
                    <a:pt x="1443" y="1496"/>
                    <a:pt x="1443" y="1496"/>
                    <a:pt x="1443" y="1496"/>
                  </a:cubicBezTo>
                  <a:cubicBezTo>
                    <a:pt x="2341" y="1496"/>
                    <a:pt x="2341" y="1496"/>
                    <a:pt x="2341" y="1496"/>
                  </a:cubicBezTo>
                  <a:cubicBezTo>
                    <a:pt x="2342" y="463"/>
                    <a:pt x="2342" y="463"/>
                    <a:pt x="2342" y="463"/>
                  </a:cubicBezTo>
                  <a:cubicBezTo>
                    <a:pt x="2424" y="463"/>
                    <a:pt x="2424" y="463"/>
                    <a:pt x="2424" y="463"/>
                  </a:cubicBezTo>
                  <a:cubicBezTo>
                    <a:pt x="2424" y="1349"/>
                    <a:pt x="2424" y="1349"/>
                    <a:pt x="2424" y="1349"/>
                  </a:cubicBezTo>
                  <a:cubicBezTo>
                    <a:pt x="2424" y="1552"/>
                    <a:pt x="2688" y="1552"/>
                    <a:pt x="2687" y="1349"/>
                  </a:cubicBezTo>
                  <a:cubicBezTo>
                    <a:pt x="2687" y="442"/>
                    <a:pt x="2687" y="442"/>
                    <a:pt x="2687" y="442"/>
                  </a:cubicBezTo>
                  <a:cubicBezTo>
                    <a:pt x="2687" y="219"/>
                    <a:pt x="2522" y="0"/>
                    <a:pt x="2261" y="0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6" name="Freeform 8"/>
            <p:cNvSpPr>
              <a:spLocks/>
            </p:cNvSpPr>
            <p:nvPr/>
          </p:nvSpPr>
          <p:spPr bwMode="auto">
            <a:xfrm>
              <a:off x="7691438" y="5292725"/>
              <a:ext cx="331788" cy="71437"/>
            </a:xfrm>
            <a:custGeom>
              <a:avLst/>
              <a:gdLst>
                <a:gd name="T0" fmla="*/ 141 w 447"/>
                <a:gd name="T1" fmla="*/ 72 h 95"/>
                <a:gd name="T2" fmla="*/ 253 w 447"/>
                <a:gd name="T3" fmla="*/ 28 h 95"/>
                <a:gd name="T4" fmla="*/ 244 w 447"/>
                <a:gd name="T5" fmla="*/ 62 h 95"/>
                <a:gd name="T6" fmla="*/ 357 w 447"/>
                <a:gd name="T7" fmla="*/ 81 h 95"/>
                <a:gd name="T8" fmla="*/ 447 w 447"/>
                <a:gd name="T9" fmla="*/ 80 h 95"/>
                <a:gd name="T10" fmla="*/ 367 w 447"/>
                <a:gd name="T11" fmla="*/ 58 h 95"/>
                <a:gd name="T12" fmla="*/ 333 w 447"/>
                <a:gd name="T13" fmla="*/ 27 h 95"/>
                <a:gd name="T14" fmla="*/ 279 w 447"/>
                <a:gd name="T15" fmla="*/ 28 h 95"/>
                <a:gd name="T16" fmla="*/ 218 w 447"/>
                <a:gd name="T17" fmla="*/ 3 h 95"/>
                <a:gd name="T18" fmla="*/ 159 w 447"/>
                <a:gd name="T19" fmla="*/ 28 h 95"/>
                <a:gd name="T20" fmla="*/ 70 w 447"/>
                <a:gd name="T21" fmla="*/ 62 h 95"/>
                <a:gd name="T22" fmla="*/ 0 w 447"/>
                <a:gd name="T23" fmla="*/ 81 h 95"/>
                <a:gd name="T24" fmla="*/ 2 w 447"/>
                <a:gd name="T25" fmla="*/ 90 h 95"/>
                <a:gd name="T26" fmla="*/ 80 w 447"/>
                <a:gd name="T27" fmla="*/ 79 h 95"/>
                <a:gd name="T28" fmla="*/ 141 w 447"/>
                <a:gd name="T29" fmla="*/ 7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7" h="95">
                  <a:moveTo>
                    <a:pt x="141" y="72"/>
                  </a:moveTo>
                  <a:cubicBezTo>
                    <a:pt x="182" y="56"/>
                    <a:pt x="176" y="0"/>
                    <a:pt x="253" y="28"/>
                  </a:cubicBezTo>
                  <a:cubicBezTo>
                    <a:pt x="260" y="40"/>
                    <a:pt x="253" y="50"/>
                    <a:pt x="244" y="62"/>
                  </a:cubicBezTo>
                  <a:cubicBezTo>
                    <a:pt x="292" y="43"/>
                    <a:pt x="322" y="19"/>
                    <a:pt x="357" y="81"/>
                  </a:cubicBezTo>
                  <a:cubicBezTo>
                    <a:pt x="386" y="72"/>
                    <a:pt x="442" y="95"/>
                    <a:pt x="447" y="80"/>
                  </a:cubicBezTo>
                  <a:cubicBezTo>
                    <a:pt x="425" y="68"/>
                    <a:pt x="402" y="58"/>
                    <a:pt x="367" y="58"/>
                  </a:cubicBezTo>
                  <a:cubicBezTo>
                    <a:pt x="356" y="47"/>
                    <a:pt x="345" y="37"/>
                    <a:pt x="333" y="27"/>
                  </a:cubicBezTo>
                  <a:cubicBezTo>
                    <a:pt x="315" y="21"/>
                    <a:pt x="297" y="22"/>
                    <a:pt x="279" y="28"/>
                  </a:cubicBezTo>
                  <a:cubicBezTo>
                    <a:pt x="260" y="16"/>
                    <a:pt x="250" y="3"/>
                    <a:pt x="218" y="3"/>
                  </a:cubicBezTo>
                  <a:cubicBezTo>
                    <a:pt x="187" y="3"/>
                    <a:pt x="177" y="16"/>
                    <a:pt x="159" y="28"/>
                  </a:cubicBezTo>
                  <a:cubicBezTo>
                    <a:pt x="110" y="28"/>
                    <a:pt x="106" y="29"/>
                    <a:pt x="70" y="62"/>
                  </a:cubicBezTo>
                  <a:cubicBezTo>
                    <a:pt x="47" y="68"/>
                    <a:pt x="23" y="74"/>
                    <a:pt x="0" y="81"/>
                  </a:cubicBezTo>
                  <a:cubicBezTo>
                    <a:pt x="1" y="84"/>
                    <a:pt x="1" y="88"/>
                    <a:pt x="2" y="90"/>
                  </a:cubicBezTo>
                  <a:cubicBezTo>
                    <a:pt x="28" y="86"/>
                    <a:pt x="54" y="83"/>
                    <a:pt x="80" y="79"/>
                  </a:cubicBezTo>
                  <a:cubicBezTo>
                    <a:pt x="90" y="43"/>
                    <a:pt x="161" y="22"/>
                    <a:pt x="141" y="7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7" name="Freeform 9"/>
            <p:cNvSpPr>
              <a:spLocks/>
            </p:cNvSpPr>
            <p:nvPr/>
          </p:nvSpPr>
          <p:spPr bwMode="auto">
            <a:xfrm>
              <a:off x="7646988" y="5368925"/>
              <a:ext cx="427038" cy="217487"/>
            </a:xfrm>
            <a:custGeom>
              <a:avLst/>
              <a:gdLst>
                <a:gd name="T0" fmla="*/ 3 w 575"/>
                <a:gd name="T1" fmla="*/ 0 h 294"/>
                <a:gd name="T2" fmla="*/ 168 w 575"/>
                <a:gd name="T3" fmla="*/ 294 h 294"/>
                <a:gd name="T4" fmla="*/ 419 w 575"/>
                <a:gd name="T5" fmla="*/ 294 h 294"/>
                <a:gd name="T6" fmla="*/ 530 w 575"/>
                <a:gd name="T7" fmla="*/ 179 h 294"/>
                <a:gd name="T8" fmla="*/ 575 w 575"/>
                <a:gd name="T9" fmla="*/ 0 h 294"/>
                <a:gd name="T10" fmla="*/ 3 w 575"/>
                <a:gd name="T1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5" h="294">
                  <a:moveTo>
                    <a:pt x="3" y="0"/>
                  </a:moveTo>
                  <a:cubicBezTo>
                    <a:pt x="0" y="128"/>
                    <a:pt x="82" y="248"/>
                    <a:pt x="168" y="294"/>
                  </a:cubicBezTo>
                  <a:cubicBezTo>
                    <a:pt x="419" y="294"/>
                    <a:pt x="419" y="294"/>
                    <a:pt x="419" y="294"/>
                  </a:cubicBezTo>
                  <a:cubicBezTo>
                    <a:pt x="420" y="292"/>
                    <a:pt x="508" y="218"/>
                    <a:pt x="530" y="179"/>
                  </a:cubicBezTo>
                  <a:cubicBezTo>
                    <a:pt x="554" y="135"/>
                    <a:pt x="575" y="64"/>
                    <a:pt x="575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sp>
        <p:nvSpPr>
          <p:cNvPr id="102" name="직사각형 101"/>
          <p:cNvSpPr/>
          <p:nvPr/>
        </p:nvSpPr>
        <p:spPr>
          <a:xfrm>
            <a:off x="9293453" y="2076389"/>
            <a:ext cx="86241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경제적 착취</a:t>
            </a:r>
          </a:p>
        </p:txBody>
      </p:sp>
      <p:grpSp>
        <p:nvGrpSpPr>
          <p:cNvPr id="110" name="그룹 109"/>
          <p:cNvGrpSpPr/>
          <p:nvPr/>
        </p:nvGrpSpPr>
        <p:grpSpPr>
          <a:xfrm>
            <a:off x="3745568" y="2900138"/>
            <a:ext cx="1063472" cy="877956"/>
            <a:chOff x="5705475" y="3105151"/>
            <a:chExt cx="782638" cy="646112"/>
          </a:xfrm>
        </p:grpSpPr>
        <p:sp>
          <p:nvSpPr>
            <p:cNvPr id="106" name="Oval 13"/>
            <p:cNvSpPr>
              <a:spLocks noChangeArrowheads="1"/>
            </p:cNvSpPr>
            <p:nvPr/>
          </p:nvSpPr>
          <p:spPr bwMode="auto">
            <a:xfrm>
              <a:off x="5940425" y="3154363"/>
              <a:ext cx="147638" cy="14605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07" name="Freeform 14"/>
            <p:cNvSpPr>
              <a:spLocks noEditPoints="1"/>
            </p:cNvSpPr>
            <p:nvPr/>
          </p:nvSpPr>
          <p:spPr bwMode="auto">
            <a:xfrm>
              <a:off x="5857875" y="3105151"/>
              <a:ext cx="630238" cy="633413"/>
            </a:xfrm>
            <a:custGeom>
              <a:avLst/>
              <a:gdLst>
                <a:gd name="T0" fmla="*/ 1987 w 1995"/>
                <a:gd name="T1" fmla="*/ 1921 h 2012"/>
                <a:gd name="T2" fmla="*/ 1828 w 1995"/>
                <a:gd name="T3" fmla="*/ 1372 h 2012"/>
                <a:gd name="T4" fmla="*/ 1869 w 1995"/>
                <a:gd name="T5" fmla="*/ 833 h 2012"/>
                <a:gd name="T6" fmla="*/ 1742 w 1995"/>
                <a:gd name="T7" fmla="*/ 470 h 2012"/>
                <a:gd name="T8" fmla="*/ 1619 w 1995"/>
                <a:gd name="T9" fmla="*/ 374 h 2012"/>
                <a:gd name="T10" fmla="*/ 1885 w 1995"/>
                <a:gd name="T11" fmla="*/ 82 h 2012"/>
                <a:gd name="T12" fmla="*/ 1883 w 1995"/>
                <a:gd name="T13" fmla="*/ 17 h 2012"/>
                <a:gd name="T14" fmla="*/ 1817 w 1995"/>
                <a:gd name="T15" fmla="*/ 19 h 2012"/>
                <a:gd name="T16" fmla="*/ 1539 w 1995"/>
                <a:gd name="T17" fmla="*/ 327 h 2012"/>
                <a:gd name="T18" fmla="*/ 1479 w 1995"/>
                <a:gd name="T19" fmla="*/ 85 h 2012"/>
                <a:gd name="T20" fmla="*/ 1352 w 1995"/>
                <a:gd name="T21" fmla="*/ 19 h 2012"/>
                <a:gd name="T22" fmla="*/ 962 w 1995"/>
                <a:gd name="T23" fmla="*/ 162 h 2012"/>
                <a:gd name="T24" fmla="*/ 813 w 1995"/>
                <a:gd name="T25" fmla="*/ 286 h 2012"/>
                <a:gd name="T26" fmla="*/ 808 w 1995"/>
                <a:gd name="T27" fmla="*/ 300 h 2012"/>
                <a:gd name="T28" fmla="*/ 808 w 1995"/>
                <a:gd name="T29" fmla="*/ 319 h 2012"/>
                <a:gd name="T30" fmla="*/ 802 w 1995"/>
                <a:gd name="T31" fmla="*/ 335 h 2012"/>
                <a:gd name="T32" fmla="*/ 800 w 1995"/>
                <a:gd name="T33" fmla="*/ 360 h 2012"/>
                <a:gd name="T34" fmla="*/ 753 w 1995"/>
                <a:gd name="T35" fmla="*/ 599 h 2012"/>
                <a:gd name="T36" fmla="*/ 753 w 1995"/>
                <a:gd name="T37" fmla="*/ 621 h 2012"/>
                <a:gd name="T38" fmla="*/ 758 w 1995"/>
                <a:gd name="T39" fmla="*/ 723 h 2012"/>
                <a:gd name="T40" fmla="*/ 802 w 1995"/>
                <a:gd name="T41" fmla="*/ 965 h 2012"/>
                <a:gd name="T42" fmla="*/ 632 w 1995"/>
                <a:gd name="T43" fmla="*/ 1215 h 2012"/>
                <a:gd name="T44" fmla="*/ 627 w 1995"/>
                <a:gd name="T45" fmla="*/ 1319 h 2012"/>
                <a:gd name="T46" fmla="*/ 151 w 1995"/>
                <a:gd name="T47" fmla="*/ 1836 h 2012"/>
                <a:gd name="T48" fmla="*/ 0 w 1995"/>
                <a:gd name="T49" fmla="*/ 1836 h 2012"/>
                <a:gd name="T50" fmla="*/ 0 w 1995"/>
                <a:gd name="T51" fmla="*/ 1935 h 2012"/>
                <a:gd name="T52" fmla="*/ 382 w 1995"/>
                <a:gd name="T53" fmla="*/ 1935 h 2012"/>
                <a:gd name="T54" fmla="*/ 382 w 1995"/>
                <a:gd name="T55" fmla="*/ 1836 h 2012"/>
                <a:gd name="T56" fmla="*/ 278 w 1995"/>
                <a:gd name="T57" fmla="*/ 1836 h 2012"/>
                <a:gd name="T58" fmla="*/ 709 w 1995"/>
                <a:gd name="T59" fmla="*/ 1363 h 2012"/>
                <a:gd name="T60" fmla="*/ 780 w 1995"/>
                <a:gd name="T61" fmla="*/ 1328 h 2012"/>
                <a:gd name="T62" fmla="*/ 907 w 1995"/>
                <a:gd name="T63" fmla="*/ 1152 h 2012"/>
                <a:gd name="T64" fmla="*/ 1242 w 1995"/>
                <a:gd name="T65" fmla="*/ 786 h 2012"/>
                <a:gd name="T66" fmla="*/ 1413 w 1995"/>
                <a:gd name="T67" fmla="*/ 822 h 2012"/>
                <a:gd name="T68" fmla="*/ 1297 w 1995"/>
                <a:gd name="T69" fmla="*/ 1311 h 2012"/>
                <a:gd name="T70" fmla="*/ 1300 w 1995"/>
                <a:gd name="T71" fmla="*/ 1311 h 2012"/>
                <a:gd name="T72" fmla="*/ 1300 w 1995"/>
                <a:gd name="T73" fmla="*/ 1336 h 2012"/>
                <a:gd name="T74" fmla="*/ 1336 w 1995"/>
                <a:gd name="T75" fmla="*/ 1913 h 2012"/>
                <a:gd name="T76" fmla="*/ 1396 w 1995"/>
                <a:gd name="T77" fmla="*/ 1965 h 2012"/>
                <a:gd name="T78" fmla="*/ 1429 w 1995"/>
                <a:gd name="T79" fmla="*/ 1962 h 2012"/>
                <a:gd name="T80" fmla="*/ 1481 w 1995"/>
                <a:gd name="T81" fmla="*/ 1907 h 2012"/>
                <a:gd name="T82" fmla="*/ 1509 w 1995"/>
                <a:gd name="T83" fmla="*/ 1336 h 2012"/>
                <a:gd name="T84" fmla="*/ 1589 w 1995"/>
                <a:gd name="T85" fmla="*/ 1157 h 2012"/>
                <a:gd name="T86" fmla="*/ 1613 w 1995"/>
                <a:gd name="T87" fmla="*/ 1415 h 2012"/>
                <a:gd name="T88" fmla="*/ 1616 w 1995"/>
                <a:gd name="T89" fmla="*/ 1415 h 2012"/>
                <a:gd name="T90" fmla="*/ 1622 w 1995"/>
                <a:gd name="T91" fmla="*/ 1437 h 2012"/>
                <a:gd name="T92" fmla="*/ 1847 w 1995"/>
                <a:gd name="T93" fmla="*/ 1968 h 2012"/>
                <a:gd name="T94" fmla="*/ 1921 w 1995"/>
                <a:gd name="T95" fmla="*/ 1998 h 2012"/>
                <a:gd name="T96" fmla="*/ 1951 w 1995"/>
                <a:gd name="T97" fmla="*/ 1984 h 2012"/>
                <a:gd name="T98" fmla="*/ 1987 w 1995"/>
                <a:gd name="T99" fmla="*/ 1921 h 2012"/>
                <a:gd name="T100" fmla="*/ 1006 w 1995"/>
                <a:gd name="T101" fmla="*/ 907 h 2012"/>
                <a:gd name="T102" fmla="*/ 976 w 1995"/>
                <a:gd name="T103" fmla="*/ 728 h 2012"/>
                <a:gd name="T104" fmla="*/ 1138 w 1995"/>
                <a:gd name="T105" fmla="*/ 764 h 2012"/>
                <a:gd name="T106" fmla="*/ 1006 w 1995"/>
                <a:gd name="T107" fmla="*/ 907 h 2012"/>
                <a:gd name="T108" fmla="*/ 1294 w 1995"/>
                <a:gd name="T109" fmla="*/ 286 h 2012"/>
                <a:gd name="T110" fmla="*/ 1316 w 1995"/>
                <a:gd name="T111" fmla="*/ 278 h 2012"/>
                <a:gd name="T112" fmla="*/ 1322 w 1995"/>
                <a:gd name="T113" fmla="*/ 291 h 2012"/>
                <a:gd name="T114" fmla="*/ 1294 w 1995"/>
                <a:gd name="T115" fmla="*/ 28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95" h="2012">
                  <a:moveTo>
                    <a:pt x="1987" y="1921"/>
                  </a:moveTo>
                  <a:cubicBezTo>
                    <a:pt x="1828" y="1372"/>
                    <a:pt x="1828" y="1372"/>
                    <a:pt x="1828" y="1372"/>
                  </a:cubicBezTo>
                  <a:cubicBezTo>
                    <a:pt x="1869" y="833"/>
                    <a:pt x="1869" y="833"/>
                    <a:pt x="1869" y="833"/>
                  </a:cubicBezTo>
                  <a:cubicBezTo>
                    <a:pt x="1880" y="698"/>
                    <a:pt x="1833" y="569"/>
                    <a:pt x="1742" y="470"/>
                  </a:cubicBezTo>
                  <a:cubicBezTo>
                    <a:pt x="1707" y="432"/>
                    <a:pt x="1665" y="399"/>
                    <a:pt x="1619" y="374"/>
                  </a:cubicBezTo>
                  <a:cubicBezTo>
                    <a:pt x="1885" y="82"/>
                    <a:pt x="1885" y="82"/>
                    <a:pt x="1885" y="82"/>
                  </a:cubicBezTo>
                  <a:cubicBezTo>
                    <a:pt x="1902" y="63"/>
                    <a:pt x="1902" y="36"/>
                    <a:pt x="1883" y="17"/>
                  </a:cubicBezTo>
                  <a:cubicBezTo>
                    <a:pt x="1863" y="0"/>
                    <a:pt x="1836" y="0"/>
                    <a:pt x="1817" y="19"/>
                  </a:cubicBezTo>
                  <a:cubicBezTo>
                    <a:pt x="1539" y="327"/>
                    <a:pt x="1539" y="327"/>
                    <a:pt x="1539" y="327"/>
                  </a:cubicBezTo>
                  <a:cubicBezTo>
                    <a:pt x="1479" y="85"/>
                    <a:pt x="1479" y="85"/>
                    <a:pt x="1479" y="85"/>
                  </a:cubicBezTo>
                  <a:cubicBezTo>
                    <a:pt x="1465" y="30"/>
                    <a:pt x="1407" y="0"/>
                    <a:pt x="1352" y="19"/>
                  </a:cubicBezTo>
                  <a:cubicBezTo>
                    <a:pt x="962" y="162"/>
                    <a:pt x="962" y="162"/>
                    <a:pt x="962" y="162"/>
                  </a:cubicBezTo>
                  <a:cubicBezTo>
                    <a:pt x="844" y="203"/>
                    <a:pt x="827" y="236"/>
                    <a:pt x="813" y="286"/>
                  </a:cubicBezTo>
                  <a:cubicBezTo>
                    <a:pt x="811" y="291"/>
                    <a:pt x="811" y="294"/>
                    <a:pt x="808" y="300"/>
                  </a:cubicBezTo>
                  <a:cubicBezTo>
                    <a:pt x="808" y="319"/>
                    <a:pt x="808" y="319"/>
                    <a:pt x="808" y="319"/>
                  </a:cubicBezTo>
                  <a:cubicBezTo>
                    <a:pt x="808" y="324"/>
                    <a:pt x="805" y="330"/>
                    <a:pt x="802" y="335"/>
                  </a:cubicBezTo>
                  <a:cubicBezTo>
                    <a:pt x="800" y="344"/>
                    <a:pt x="800" y="352"/>
                    <a:pt x="800" y="360"/>
                  </a:cubicBezTo>
                  <a:cubicBezTo>
                    <a:pt x="753" y="599"/>
                    <a:pt x="753" y="599"/>
                    <a:pt x="753" y="599"/>
                  </a:cubicBezTo>
                  <a:cubicBezTo>
                    <a:pt x="750" y="607"/>
                    <a:pt x="750" y="613"/>
                    <a:pt x="753" y="621"/>
                  </a:cubicBezTo>
                  <a:cubicBezTo>
                    <a:pt x="750" y="649"/>
                    <a:pt x="753" y="682"/>
                    <a:pt x="758" y="723"/>
                  </a:cubicBezTo>
                  <a:cubicBezTo>
                    <a:pt x="802" y="965"/>
                    <a:pt x="802" y="965"/>
                    <a:pt x="802" y="965"/>
                  </a:cubicBezTo>
                  <a:cubicBezTo>
                    <a:pt x="632" y="1215"/>
                    <a:pt x="632" y="1215"/>
                    <a:pt x="632" y="1215"/>
                  </a:cubicBezTo>
                  <a:cubicBezTo>
                    <a:pt x="610" y="1248"/>
                    <a:pt x="610" y="1289"/>
                    <a:pt x="627" y="1319"/>
                  </a:cubicBezTo>
                  <a:cubicBezTo>
                    <a:pt x="151" y="1836"/>
                    <a:pt x="151" y="1836"/>
                    <a:pt x="151" y="1836"/>
                  </a:cubicBezTo>
                  <a:cubicBezTo>
                    <a:pt x="0" y="1836"/>
                    <a:pt x="0" y="1836"/>
                    <a:pt x="0" y="1836"/>
                  </a:cubicBezTo>
                  <a:cubicBezTo>
                    <a:pt x="0" y="1935"/>
                    <a:pt x="0" y="1935"/>
                    <a:pt x="0" y="1935"/>
                  </a:cubicBezTo>
                  <a:cubicBezTo>
                    <a:pt x="382" y="1935"/>
                    <a:pt x="382" y="1935"/>
                    <a:pt x="382" y="1935"/>
                  </a:cubicBezTo>
                  <a:cubicBezTo>
                    <a:pt x="382" y="1836"/>
                    <a:pt x="382" y="1836"/>
                    <a:pt x="382" y="1836"/>
                  </a:cubicBezTo>
                  <a:cubicBezTo>
                    <a:pt x="278" y="1836"/>
                    <a:pt x="278" y="1836"/>
                    <a:pt x="278" y="1836"/>
                  </a:cubicBezTo>
                  <a:cubicBezTo>
                    <a:pt x="709" y="1363"/>
                    <a:pt x="709" y="1363"/>
                    <a:pt x="709" y="1363"/>
                  </a:cubicBezTo>
                  <a:cubicBezTo>
                    <a:pt x="737" y="1363"/>
                    <a:pt x="761" y="1350"/>
                    <a:pt x="780" y="1328"/>
                  </a:cubicBezTo>
                  <a:cubicBezTo>
                    <a:pt x="907" y="1152"/>
                    <a:pt x="907" y="1152"/>
                    <a:pt x="907" y="1152"/>
                  </a:cubicBezTo>
                  <a:cubicBezTo>
                    <a:pt x="1242" y="786"/>
                    <a:pt x="1242" y="786"/>
                    <a:pt x="1242" y="786"/>
                  </a:cubicBezTo>
                  <a:cubicBezTo>
                    <a:pt x="1413" y="822"/>
                    <a:pt x="1413" y="822"/>
                    <a:pt x="1413" y="822"/>
                  </a:cubicBezTo>
                  <a:cubicBezTo>
                    <a:pt x="1297" y="1311"/>
                    <a:pt x="1297" y="1311"/>
                    <a:pt x="1297" y="1311"/>
                  </a:cubicBezTo>
                  <a:cubicBezTo>
                    <a:pt x="1300" y="1311"/>
                    <a:pt x="1300" y="1311"/>
                    <a:pt x="1300" y="1311"/>
                  </a:cubicBezTo>
                  <a:cubicBezTo>
                    <a:pt x="1300" y="1319"/>
                    <a:pt x="1297" y="1328"/>
                    <a:pt x="1300" y="1336"/>
                  </a:cubicBezTo>
                  <a:cubicBezTo>
                    <a:pt x="1336" y="1913"/>
                    <a:pt x="1336" y="1913"/>
                    <a:pt x="1336" y="1913"/>
                  </a:cubicBezTo>
                  <a:cubicBezTo>
                    <a:pt x="1338" y="1946"/>
                    <a:pt x="1366" y="1968"/>
                    <a:pt x="1396" y="1965"/>
                  </a:cubicBezTo>
                  <a:cubicBezTo>
                    <a:pt x="1429" y="1962"/>
                    <a:pt x="1429" y="1962"/>
                    <a:pt x="1429" y="1962"/>
                  </a:cubicBezTo>
                  <a:cubicBezTo>
                    <a:pt x="1459" y="1960"/>
                    <a:pt x="1481" y="1938"/>
                    <a:pt x="1481" y="1907"/>
                  </a:cubicBezTo>
                  <a:cubicBezTo>
                    <a:pt x="1509" y="1336"/>
                    <a:pt x="1509" y="1336"/>
                    <a:pt x="1509" y="1336"/>
                  </a:cubicBezTo>
                  <a:cubicBezTo>
                    <a:pt x="1589" y="1157"/>
                    <a:pt x="1589" y="1157"/>
                    <a:pt x="1589" y="1157"/>
                  </a:cubicBezTo>
                  <a:cubicBezTo>
                    <a:pt x="1613" y="1415"/>
                    <a:pt x="1613" y="1415"/>
                    <a:pt x="1613" y="1415"/>
                  </a:cubicBezTo>
                  <a:cubicBezTo>
                    <a:pt x="1616" y="1415"/>
                    <a:pt x="1616" y="1415"/>
                    <a:pt x="1616" y="1415"/>
                  </a:cubicBezTo>
                  <a:cubicBezTo>
                    <a:pt x="1616" y="1424"/>
                    <a:pt x="1619" y="1432"/>
                    <a:pt x="1622" y="1437"/>
                  </a:cubicBezTo>
                  <a:cubicBezTo>
                    <a:pt x="1847" y="1968"/>
                    <a:pt x="1847" y="1968"/>
                    <a:pt x="1847" y="1968"/>
                  </a:cubicBezTo>
                  <a:cubicBezTo>
                    <a:pt x="1861" y="1998"/>
                    <a:pt x="1894" y="2012"/>
                    <a:pt x="1921" y="1998"/>
                  </a:cubicBezTo>
                  <a:cubicBezTo>
                    <a:pt x="1951" y="1984"/>
                    <a:pt x="1951" y="1984"/>
                    <a:pt x="1951" y="1984"/>
                  </a:cubicBezTo>
                  <a:cubicBezTo>
                    <a:pt x="1982" y="1979"/>
                    <a:pt x="1995" y="1949"/>
                    <a:pt x="1987" y="1921"/>
                  </a:cubicBezTo>
                  <a:close/>
                  <a:moveTo>
                    <a:pt x="1006" y="907"/>
                  </a:moveTo>
                  <a:cubicBezTo>
                    <a:pt x="976" y="728"/>
                    <a:pt x="976" y="728"/>
                    <a:pt x="976" y="728"/>
                  </a:cubicBezTo>
                  <a:cubicBezTo>
                    <a:pt x="1138" y="764"/>
                    <a:pt x="1138" y="764"/>
                    <a:pt x="1138" y="764"/>
                  </a:cubicBezTo>
                  <a:lnTo>
                    <a:pt x="1006" y="907"/>
                  </a:lnTo>
                  <a:close/>
                  <a:moveTo>
                    <a:pt x="1294" y="286"/>
                  </a:moveTo>
                  <a:cubicBezTo>
                    <a:pt x="1316" y="278"/>
                    <a:pt x="1316" y="278"/>
                    <a:pt x="1316" y="278"/>
                  </a:cubicBezTo>
                  <a:cubicBezTo>
                    <a:pt x="1322" y="291"/>
                    <a:pt x="1322" y="291"/>
                    <a:pt x="1322" y="291"/>
                  </a:cubicBezTo>
                  <a:lnTo>
                    <a:pt x="1294" y="286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5832475" y="3729038"/>
              <a:ext cx="146050" cy="22225"/>
            </a:xfrm>
            <a:custGeom>
              <a:avLst/>
              <a:gdLst>
                <a:gd name="T0" fmla="*/ 0 w 462"/>
                <a:gd name="T1" fmla="*/ 69 h 69"/>
                <a:gd name="T2" fmla="*/ 443 w 462"/>
                <a:gd name="T3" fmla="*/ 69 h 69"/>
                <a:gd name="T4" fmla="*/ 462 w 462"/>
                <a:gd name="T5" fmla="*/ 0 h 69"/>
                <a:gd name="T6" fmla="*/ 83 w 462"/>
                <a:gd name="T7" fmla="*/ 0 h 69"/>
                <a:gd name="T8" fmla="*/ 0 w 462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2" h="69">
                  <a:moveTo>
                    <a:pt x="0" y="69"/>
                  </a:moveTo>
                  <a:cubicBezTo>
                    <a:pt x="443" y="69"/>
                    <a:pt x="443" y="69"/>
                    <a:pt x="443" y="69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47"/>
                    <a:pt x="0" y="69"/>
                    <a:pt x="0" y="69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5705475" y="3489326"/>
              <a:ext cx="180975" cy="152400"/>
            </a:xfrm>
            <a:custGeom>
              <a:avLst/>
              <a:gdLst>
                <a:gd name="T0" fmla="*/ 451 w 572"/>
                <a:gd name="T1" fmla="*/ 429 h 487"/>
                <a:gd name="T2" fmla="*/ 454 w 572"/>
                <a:gd name="T3" fmla="*/ 363 h 487"/>
                <a:gd name="T4" fmla="*/ 418 w 572"/>
                <a:gd name="T5" fmla="*/ 369 h 487"/>
                <a:gd name="T6" fmla="*/ 168 w 572"/>
                <a:gd name="T7" fmla="*/ 212 h 487"/>
                <a:gd name="T8" fmla="*/ 151 w 572"/>
                <a:gd name="T9" fmla="*/ 215 h 487"/>
                <a:gd name="T10" fmla="*/ 99 w 572"/>
                <a:gd name="T11" fmla="*/ 162 h 487"/>
                <a:gd name="T12" fmla="*/ 151 w 572"/>
                <a:gd name="T13" fmla="*/ 110 h 487"/>
                <a:gd name="T14" fmla="*/ 204 w 572"/>
                <a:gd name="T15" fmla="*/ 162 h 487"/>
                <a:gd name="T16" fmla="*/ 198 w 572"/>
                <a:gd name="T17" fmla="*/ 187 h 487"/>
                <a:gd name="T18" fmla="*/ 456 w 572"/>
                <a:gd name="T19" fmla="*/ 322 h 487"/>
                <a:gd name="T20" fmla="*/ 476 w 572"/>
                <a:gd name="T21" fmla="*/ 314 h 487"/>
                <a:gd name="T22" fmla="*/ 498 w 572"/>
                <a:gd name="T23" fmla="*/ 300 h 487"/>
                <a:gd name="T24" fmla="*/ 511 w 572"/>
                <a:gd name="T25" fmla="*/ 102 h 487"/>
                <a:gd name="T26" fmla="*/ 495 w 572"/>
                <a:gd name="T27" fmla="*/ 75 h 487"/>
                <a:gd name="T28" fmla="*/ 489 w 572"/>
                <a:gd name="T29" fmla="*/ 77 h 487"/>
                <a:gd name="T30" fmla="*/ 487 w 572"/>
                <a:gd name="T31" fmla="*/ 132 h 487"/>
                <a:gd name="T32" fmla="*/ 478 w 572"/>
                <a:gd name="T33" fmla="*/ 261 h 487"/>
                <a:gd name="T34" fmla="*/ 459 w 572"/>
                <a:gd name="T35" fmla="*/ 275 h 487"/>
                <a:gd name="T36" fmla="*/ 470 w 572"/>
                <a:gd name="T37" fmla="*/ 61 h 487"/>
                <a:gd name="T38" fmla="*/ 492 w 572"/>
                <a:gd name="T39" fmla="*/ 39 h 487"/>
                <a:gd name="T40" fmla="*/ 454 w 572"/>
                <a:gd name="T41" fmla="*/ 0 h 487"/>
                <a:gd name="T42" fmla="*/ 39 w 572"/>
                <a:gd name="T43" fmla="*/ 0 h 487"/>
                <a:gd name="T44" fmla="*/ 0 w 572"/>
                <a:gd name="T45" fmla="*/ 39 h 487"/>
                <a:gd name="T46" fmla="*/ 22 w 572"/>
                <a:gd name="T47" fmla="*/ 61 h 487"/>
                <a:gd name="T48" fmla="*/ 25 w 572"/>
                <a:gd name="T49" fmla="*/ 61 h 487"/>
                <a:gd name="T50" fmla="*/ 44 w 572"/>
                <a:gd name="T51" fmla="*/ 424 h 487"/>
                <a:gd name="T52" fmla="*/ 110 w 572"/>
                <a:gd name="T53" fmla="*/ 487 h 487"/>
                <a:gd name="T54" fmla="*/ 385 w 572"/>
                <a:gd name="T55" fmla="*/ 487 h 487"/>
                <a:gd name="T56" fmla="*/ 451 w 572"/>
                <a:gd name="T57" fmla="*/ 429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2" h="487">
                  <a:moveTo>
                    <a:pt x="451" y="429"/>
                  </a:moveTo>
                  <a:cubicBezTo>
                    <a:pt x="454" y="363"/>
                    <a:pt x="454" y="363"/>
                    <a:pt x="454" y="363"/>
                  </a:cubicBezTo>
                  <a:cubicBezTo>
                    <a:pt x="443" y="366"/>
                    <a:pt x="429" y="369"/>
                    <a:pt x="418" y="369"/>
                  </a:cubicBezTo>
                  <a:cubicBezTo>
                    <a:pt x="322" y="369"/>
                    <a:pt x="220" y="270"/>
                    <a:pt x="168" y="212"/>
                  </a:cubicBezTo>
                  <a:cubicBezTo>
                    <a:pt x="162" y="215"/>
                    <a:pt x="157" y="215"/>
                    <a:pt x="151" y="215"/>
                  </a:cubicBezTo>
                  <a:cubicBezTo>
                    <a:pt x="124" y="215"/>
                    <a:pt x="99" y="193"/>
                    <a:pt x="99" y="162"/>
                  </a:cubicBezTo>
                  <a:cubicBezTo>
                    <a:pt x="99" y="135"/>
                    <a:pt x="121" y="110"/>
                    <a:pt x="151" y="110"/>
                  </a:cubicBezTo>
                  <a:cubicBezTo>
                    <a:pt x="179" y="110"/>
                    <a:pt x="204" y="132"/>
                    <a:pt x="204" y="162"/>
                  </a:cubicBezTo>
                  <a:cubicBezTo>
                    <a:pt x="204" y="171"/>
                    <a:pt x="201" y="179"/>
                    <a:pt x="198" y="187"/>
                  </a:cubicBezTo>
                  <a:cubicBezTo>
                    <a:pt x="253" y="248"/>
                    <a:pt x="368" y="363"/>
                    <a:pt x="456" y="322"/>
                  </a:cubicBezTo>
                  <a:cubicBezTo>
                    <a:pt x="476" y="314"/>
                    <a:pt x="476" y="314"/>
                    <a:pt x="476" y="314"/>
                  </a:cubicBezTo>
                  <a:cubicBezTo>
                    <a:pt x="484" y="308"/>
                    <a:pt x="492" y="303"/>
                    <a:pt x="498" y="300"/>
                  </a:cubicBezTo>
                  <a:cubicBezTo>
                    <a:pt x="572" y="245"/>
                    <a:pt x="539" y="149"/>
                    <a:pt x="511" y="102"/>
                  </a:cubicBezTo>
                  <a:cubicBezTo>
                    <a:pt x="509" y="99"/>
                    <a:pt x="503" y="88"/>
                    <a:pt x="495" y="75"/>
                  </a:cubicBezTo>
                  <a:cubicBezTo>
                    <a:pt x="492" y="77"/>
                    <a:pt x="492" y="77"/>
                    <a:pt x="489" y="77"/>
                  </a:cubicBezTo>
                  <a:cubicBezTo>
                    <a:pt x="487" y="132"/>
                    <a:pt x="487" y="132"/>
                    <a:pt x="487" y="132"/>
                  </a:cubicBezTo>
                  <a:cubicBezTo>
                    <a:pt x="500" y="160"/>
                    <a:pt x="525" y="226"/>
                    <a:pt x="478" y="261"/>
                  </a:cubicBezTo>
                  <a:cubicBezTo>
                    <a:pt x="478" y="261"/>
                    <a:pt x="470" y="267"/>
                    <a:pt x="459" y="275"/>
                  </a:cubicBezTo>
                  <a:cubicBezTo>
                    <a:pt x="470" y="61"/>
                    <a:pt x="470" y="61"/>
                    <a:pt x="470" y="61"/>
                  </a:cubicBezTo>
                  <a:cubicBezTo>
                    <a:pt x="481" y="61"/>
                    <a:pt x="492" y="50"/>
                    <a:pt x="492" y="39"/>
                  </a:cubicBezTo>
                  <a:cubicBezTo>
                    <a:pt x="492" y="17"/>
                    <a:pt x="489" y="0"/>
                    <a:pt x="45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" y="0"/>
                    <a:pt x="0" y="17"/>
                    <a:pt x="0" y="39"/>
                  </a:cubicBezTo>
                  <a:cubicBezTo>
                    <a:pt x="0" y="53"/>
                    <a:pt x="11" y="61"/>
                    <a:pt x="22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44" y="424"/>
                    <a:pt x="44" y="424"/>
                    <a:pt x="44" y="424"/>
                  </a:cubicBezTo>
                  <a:cubicBezTo>
                    <a:pt x="47" y="459"/>
                    <a:pt x="74" y="487"/>
                    <a:pt x="110" y="487"/>
                  </a:cubicBezTo>
                  <a:cubicBezTo>
                    <a:pt x="385" y="487"/>
                    <a:pt x="385" y="487"/>
                    <a:pt x="385" y="487"/>
                  </a:cubicBezTo>
                  <a:cubicBezTo>
                    <a:pt x="421" y="487"/>
                    <a:pt x="451" y="459"/>
                    <a:pt x="451" y="429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5949950" y="2951163"/>
            <a:ext cx="969963" cy="803275"/>
            <a:chOff x="5607050" y="2951163"/>
            <a:chExt cx="969963" cy="803275"/>
          </a:xfrm>
        </p:grpSpPr>
        <p:sp>
          <p:nvSpPr>
            <p:cNvPr id="114" name="Freeform 20"/>
            <p:cNvSpPr>
              <a:spLocks/>
            </p:cNvSpPr>
            <p:nvPr/>
          </p:nvSpPr>
          <p:spPr bwMode="auto">
            <a:xfrm>
              <a:off x="6073775" y="3482976"/>
              <a:ext cx="22225" cy="12700"/>
            </a:xfrm>
            <a:custGeom>
              <a:avLst/>
              <a:gdLst>
                <a:gd name="T0" fmla="*/ 81 w 81"/>
                <a:gd name="T1" fmla="*/ 48 h 48"/>
                <a:gd name="T2" fmla="*/ 79 w 81"/>
                <a:gd name="T3" fmla="*/ 47 h 48"/>
                <a:gd name="T4" fmla="*/ 19 w 81"/>
                <a:gd name="T5" fmla="*/ 0 h 48"/>
                <a:gd name="T6" fmla="*/ 0 w 81"/>
                <a:gd name="T7" fmla="*/ 48 h 48"/>
                <a:gd name="T8" fmla="*/ 81 w 81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48">
                  <a:moveTo>
                    <a:pt x="81" y="48"/>
                  </a:moveTo>
                  <a:cubicBezTo>
                    <a:pt x="80" y="47"/>
                    <a:pt x="80" y="47"/>
                    <a:pt x="79" y="4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15"/>
                    <a:pt x="6" y="31"/>
                    <a:pt x="0" y="48"/>
                  </a:cubicBezTo>
                  <a:lnTo>
                    <a:pt x="81" y="48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5" name="Freeform 21"/>
            <p:cNvSpPr>
              <a:spLocks/>
            </p:cNvSpPr>
            <p:nvPr/>
          </p:nvSpPr>
          <p:spPr bwMode="auto">
            <a:xfrm>
              <a:off x="6180138" y="3378201"/>
              <a:ext cx="309563" cy="117475"/>
            </a:xfrm>
            <a:custGeom>
              <a:avLst/>
              <a:gdLst>
                <a:gd name="T0" fmla="*/ 12 w 1081"/>
                <a:gd name="T1" fmla="*/ 342 h 412"/>
                <a:gd name="T2" fmla="*/ 148 w 1081"/>
                <a:gd name="T3" fmla="*/ 412 h 412"/>
                <a:gd name="T4" fmla="*/ 499 w 1081"/>
                <a:gd name="T5" fmla="*/ 412 h 412"/>
                <a:gd name="T6" fmla="*/ 498 w 1081"/>
                <a:gd name="T7" fmla="*/ 391 h 412"/>
                <a:gd name="T8" fmla="*/ 689 w 1081"/>
                <a:gd name="T9" fmla="*/ 200 h 412"/>
                <a:gd name="T10" fmla="*/ 852 w 1081"/>
                <a:gd name="T11" fmla="*/ 290 h 412"/>
                <a:gd name="T12" fmla="*/ 713 w 1081"/>
                <a:gd name="T13" fmla="*/ 233 h 412"/>
                <a:gd name="T14" fmla="*/ 516 w 1081"/>
                <a:gd name="T15" fmla="*/ 412 h 412"/>
                <a:gd name="T16" fmla="*/ 1080 w 1081"/>
                <a:gd name="T17" fmla="*/ 412 h 412"/>
                <a:gd name="T18" fmla="*/ 1081 w 1081"/>
                <a:gd name="T19" fmla="*/ 391 h 412"/>
                <a:gd name="T20" fmla="*/ 689 w 1081"/>
                <a:gd name="T21" fmla="*/ 0 h 412"/>
                <a:gd name="T22" fmla="*/ 310 w 1081"/>
                <a:gd name="T23" fmla="*/ 295 h 412"/>
                <a:gd name="T24" fmla="*/ 0 w 1081"/>
                <a:gd name="T25" fmla="*/ 142 h 412"/>
                <a:gd name="T26" fmla="*/ 32 w 1081"/>
                <a:gd name="T27" fmla="*/ 228 h 412"/>
                <a:gd name="T28" fmla="*/ 12 w 1081"/>
                <a:gd name="T29" fmla="*/ 34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1" h="412">
                  <a:moveTo>
                    <a:pt x="12" y="342"/>
                  </a:moveTo>
                  <a:cubicBezTo>
                    <a:pt x="66" y="346"/>
                    <a:pt x="115" y="372"/>
                    <a:pt x="148" y="412"/>
                  </a:cubicBezTo>
                  <a:cubicBezTo>
                    <a:pt x="499" y="412"/>
                    <a:pt x="499" y="412"/>
                    <a:pt x="499" y="412"/>
                  </a:cubicBezTo>
                  <a:cubicBezTo>
                    <a:pt x="498" y="405"/>
                    <a:pt x="498" y="398"/>
                    <a:pt x="498" y="391"/>
                  </a:cubicBezTo>
                  <a:cubicBezTo>
                    <a:pt x="498" y="285"/>
                    <a:pt x="584" y="200"/>
                    <a:pt x="689" y="200"/>
                  </a:cubicBezTo>
                  <a:cubicBezTo>
                    <a:pt x="758" y="200"/>
                    <a:pt x="818" y="236"/>
                    <a:pt x="852" y="290"/>
                  </a:cubicBezTo>
                  <a:cubicBezTo>
                    <a:pt x="816" y="255"/>
                    <a:pt x="767" y="233"/>
                    <a:pt x="713" y="233"/>
                  </a:cubicBezTo>
                  <a:cubicBezTo>
                    <a:pt x="610" y="233"/>
                    <a:pt x="526" y="312"/>
                    <a:pt x="516" y="412"/>
                  </a:cubicBezTo>
                  <a:cubicBezTo>
                    <a:pt x="1080" y="412"/>
                    <a:pt x="1080" y="412"/>
                    <a:pt x="1080" y="412"/>
                  </a:cubicBezTo>
                  <a:cubicBezTo>
                    <a:pt x="1081" y="405"/>
                    <a:pt x="1081" y="398"/>
                    <a:pt x="1081" y="391"/>
                  </a:cubicBezTo>
                  <a:cubicBezTo>
                    <a:pt x="1081" y="175"/>
                    <a:pt x="906" y="0"/>
                    <a:pt x="689" y="0"/>
                  </a:cubicBezTo>
                  <a:cubicBezTo>
                    <a:pt x="506" y="0"/>
                    <a:pt x="353" y="125"/>
                    <a:pt x="310" y="295"/>
                  </a:cubicBezTo>
                  <a:cubicBezTo>
                    <a:pt x="239" y="202"/>
                    <a:pt x="127" y="142"/>
                    <a:pt x="0" y="142"/>
                  </a:cubicBezTo>
                  <a:cubicBezTo>
                    <a:pt x="17" y="167"/>
                    <a:pt x="28" y="196"/>
                    <a:pt x="32" y="228"/>
                  </a:cubicBezTo>
                  <a:cubicBezTo>
                    <a:pt x="36" y="268"/>
                    <a:pt x="29" y="307"/>
                    <a:pt x="12" y="34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6" name="Freeform 22"/>
            <p:cNvSpPr>
              <a:spLocks/>
            </p:cNvSpPr>
            <p:nvPr/>
          </p:nvSpPr>
          <p:spPr bwMode="auto">
            <a:xfrm>
              <a:off x="6167438" y="3486151"/>
              <a:ext cx="52388" cy="9525"/>
            </a:xfrm>
            <a:custGeom>
              <a:avLst/>
              <a:gdLst>
                <a:gd name="T0" fmla="*/ 0 w 184"/>
                <a:gd name="T1" fmla="*/ 37 h 37"/>
                <a:gd name="T2" fmla="*/ 184 w 184"/>
                <a:gd name="T3" fmla="*/ 37 h 37"/>
                <a:gd name="T4" fmla="*/ 69 w 184"/>
                <a:gd name="T5" fmla="*/ 0 h 37"/>
                <a:gd name="T6" fmla="*/ 34 w 184"/>
                <a:gd name="T7" fmla="*/ 4 h 37"/>
                <a:gd name="T8" fmla="*/ 0 w 18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7">
                  <a:moveTo>
                    <a:pt x="0" y="37"/>
                  </a:moveTo>
                  <a:cubicBezTo>
                    <a:pt x="184" y="37"/>
                    <a:pt x="184" y="37"/>
                    <a:pt x="184" y="37"/>
                  </a:cubicBezTo>
                  <a:cubicBezTo>
                    <a:pt x="151" y="14"/>
                    <a:pt x="112" y="0"/>
                    <a:pt x="69" y="0"/>
                  </a:cubicBezTo>
                  <a:cubicBezTo>
                    <a:pt x="57" y="0"/>
                    <a:pt x="46" y="2"/>
                    <a:pt x="34" y="4"/>
                  </a:cubicBezTo>
                  <a:cubicBezTo>
                    <a:pt x="24" y="16"/>
                    <a:pt x="13" y="27"/>
                    <a:pt x="0" y="37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7" name="Freeform 23"/>
            <p:cNvSpPr>
              <a:spLocks/>
            </p:cNvSpPr>
            <p:nvPr/>
          </p:nvSpPr>
          <p:spPr bwMode="auto">
            <a:xfrm>
              <a:off x="5897563" y="2951163"/>
              <a:ext cx="247650" cy="247650"/>
            </a:xfrm>
            <a:custGeom>
              <a:avLst/>
              <a:gdLst>
                <a:gd name="T0" fmla="*/ 114 w 863"/>
                <a:gd name="T1" fmla="*/ 225 h 863"/>
                <a:gd name="T2" fmla="*/ 639 w 863"/>
                <a:gd name="T3" fmla="*/ 115 h 863"/>
                <a:gd name="T4" fmla="*/ 748 w 863"/>
                <a:gd name="T5" fmla="*/ 639 h 863"/>
                <a:gd name="T6" fmla="*/ 224 w 863"/>
                <a:gd name="T7" fmla="*/ 749 h 863"/>
                <a:gd name="T8" fmla="*/ 114 w 863"/>
                <a:gd name="T9" fmla="*/ 225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3" h="863">
                  <a:moveTo>
                    <a:pt x="114" y="225"/>
                  </a:moveTo>
                  <a:cubicBezTo>
                    <a:pt x="229" y="50"/>
                    <a:pt x="464" y="0"/>
                    <a:pt x="639" y="115"/>
                  </a:cubicBezTo>
                  <a:cubicBezTo>
                    <a:pt x="814" y="229"/>
                    <a:pt x="863" y="464"/>
                    <a:pt x="748" y="639"/>
                  </a:cubicBezTo>
                  <a:cubicBezTo>
                    <a:pt x="634" y="814"/>
                    <a:pt x="399" y="863"/>
                    <a:pt x="224" y="749"/>
                  </a:cubicBezTo>
                  <a:cubicBezTo>
                    <a:pt x="49" y="634"/>
                    <a:pt x="0" y="400"/>
                    <a:pt x="114" y="225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8" name="Freeform 24"/>
            <p:cNvSpPr>
              <a:spLocks/>
            </p:cNvSpPr>
            <p:nvPr/>
          </p:nvSpPr>
          <p:spPr bwMode="auto">
            <a:xfrm>
              <a:off x="5632450" y="3135313"/>
              <a:ext cx="395288" cy="619125"/>
            </a:xfrm>
            <a:custGeom>
              <a:avLst/>
              <a:gdLst>
                <a:gd name="T0" fmla="*/ 1243 w 1380"/>
                <a:gd name="T1" fmla="*/ 1472 h 2163"/>
                <a:gd name="T2" fmla="*/ 1193 w 1380"/>
                <a:gd name="T3" fmla="*/ 1472 h 2163"/>
                <a:gd name="T4" fmla="*/ 1193 w 1380"/>
                <a:gd name="T5" fmla="*/ 1422 h 2163"/>
                <a:gd name="T6" fmla="*/ 1193 w 1380"/>
                <a:gd name="T7" fmla="*/ 1312 h 2163"/>
                <a:gd name="T8" fmla="*/ 1193 w 1380"/>
                <a:gd name="T9" fmla="*/ 1262 h 2163"/>
                <a:gd name="T10" fmla="*/ 1243 w 1380"/>
                <a:gd name="T11" fmla="*/ 1262 h 2163"/>
                <a:gd name="T12" fmla="*/ 1348 w 1380"/>
                <a:gd name="T13" fmla="*/ 1262 h 2163"/>
                <a:gd name="T14" fmla="*/ 1366 w 1380"/>
                <a:gd name="T15" fmla="*/ 1201 h 2163"/>
                <a:gd name="T16" fmla="*/ 1356 w 1380"/>
                <a:gd name="T17" fmla="*/ 1056 h 2163"/>
                <a:gd name="T18" fmla="*/ 1280 w 1380"/>
                <a:gd name="T19" fmla="*/ 996 h 2163"/>
                <a:gd name="T20" fmla="*/ 1254 w 1380"/>
                <a:gd name="T21" fmla="*/ 951 h 2163"/>
                <a:gd name="T22" fmla="*/ 1139 w 1380"/>
                <a:gd name="T23" fmla="*/ 932 h 2163"/>
                <a:gd name="T24" fmla="*/ 684 w 1380"/>
                <a:gd name="T25" fmla="*/ 988 h 2163"/>
                <a:gd name="T26" fmla="*/ 890 w 1380"/>
                <a:gd name="T27" fmla="*/ 648 h 2163"/>
                <a:gd name="T28" fmla="*/ 681 w 1380"/>
                <a:gd name="T29" fmla="*/ 483 h 2163"/>
                <a:gd name="T30" fmla="*/ 652 w 1380"/>
                <a:gd name="T31" fmla="*/ 247 h 2163"/>
                <a:gd name="T32" fmla="*/ 785 w 1380"/>
                <a:gd name="T33" fmla="*/ 182 h 2163"/>
                <a:gd name="T34" fmla="*/ 889 w 1380"/>
                <a:gd name="T35" fmla="*/ 218 h 2163"/>
                <a:gd name="T36" fmla="*/ 1048 w 1380"/>
                <a:gd name="T37" fmla="*/ 343 h 2163"/>
                <a:gd name="T38" fmla="*/ 964 w 1380"/>
                <a:gd name="T39" fmla="*/ 83 h 2163"/>
                <a:gd name="T40" fmla="*/ 455 w 1380"/>
                <a:gd name="T41" fmla="*/ 204 h 2163"/>
                <a:gd name="T42" fmla="*/ 44 w 1380"/>
                <a:gd name="T43" fmla="*/ 1049 h 2163"/>
                <a:gd name="T44" fmla="*/ 321 w 1380"/>
                <a:gd name="T45" fmla="*/ 1418 h 2163"/>
                <a:gd name="T46" fmla="*/ 472 w 1380"/>
                <a:gd name="T47" fmla="*/ 1436 h 2163"/>
                <a:gd name="T48" fmla="*/ 499 w 1380"/>
                <a:gd name="T49" fmla="*/ 1434 h 2163"/>
                <a:gd name="T50" fmla="*/ 499 w 1380"/>
                <a:gd name="T51" fmla="*/ 1434 h 2163"/>
                <a:gd name="T52" fmla="*/ 871 w 1380"/>
                <a:gd name="T53" fmla="*/ 1389 h 2163"/>
                <a:gd name="T54" fmla="*/ 721 w 1380"/>
                <a:gd name="T55" fmla="*/ 1892 h 2163"/>
                <a:gd name="T56" fmla="*/ 863 w 1380"/>
                <a:gd name="T57" fmla="*/ 2154 h 2163"/>
                <a:gd name="T58" fmla="*/ 923 w 1380"/>
                <a:gd name="T59" fmla="*/ 2163 h 2163"/>
                <a:gd name="T60" fmla="*/ 1124 w 1380"/>
                <a:gd name="T61" fmla="*/ 2012 h 2163"/>
                <a:gd name="T62" fmla="*/ 1273 w 1380"/>
                <a:gd name="T63" fmla="*/ 1513 h 2163"/>
                <a:gd name="T64" fmla="*/ 1261 w 1380"/>
                <a:gd name="T65" fmla="*/ 1472 h 2163"/>
                <a:gd name="T66" fmla="*/ 1243 w 1380"/>
                <a:gd name="T67" fmla="*/ 1472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0" h="2163">
                  <a:moveTo>
                    <a:pt x="1243" y="1472"/>
                  </a:moveTo>
                  <a:cubicBezTo>
                    <a:pt x="1193" y="1472"/>
                    <a:pt x="1193" y="1472"/>
                    <a:pt x="1193" y="1472"/>
                  </a:cubicBezTo>
                  <a:cubicBezTo>
                    <a:pt x="1193" y="1422"/>
                    <a:pt x="1193" y="1422"/>
                    <a:pt x="1193" y="1422"/>
                  </a:cubicBezTo>
                  <a:cubicBezTo>
                    <a:pt x="1193" y="1312"/>
                    <a:pt x="1193" y="1312"/>
                    <a:pt x="1193" y="1312"/>
                  </a:cubicBezTo>
                  <a:cubicBezTo>
                    <a:pt x="1193" y="1262"/>
                    <a:pt x="1193" y="1262"/>
                    <a:pt x="1193" y="1262"/>
                  </a:cubicBezTo>
                  <a:cubicBezTo>
                    <a:pt x="1243" y="1262"/>
                    <a:pt x="1243" y="1262"/>
                    <a:pt x="1243" y="1262"/>
                  </a:cubicBezTo>
                  <a:cubicBezTo>
                    <a:pt x="1348" y="1262"/>
                    <a:pt x="1348" y="1262"/>
                    <a:pt x="1348" y="1262"/>
                  </a:cubicBezTo>
                  <a:cubicBezTo>
                    <a:pt x="1366" y="1201"/>
                    <a:pt x="1366" y="1201"/>
                    <a:pt x="1366" y="1201"/>
                  </a:cubicBezTo>
                  <a:cubicBezTo>
                    <a:pt x="1380" y="1152"/>
                    <a:pt x="1376" y="1101"/>
                    <a:pt x="1356" y="1056"/>
                  </a:cubicBezTo>
                  <a:cubicBezTo>
                    <a:pt x="1280" y="996"/>
                    <a:pt x="1280" y="996"/>
                    <a:pt x="1280" y="996"/>
                  </a:cubicBezTo>
                  <a:cubicBezTo>
                    <a:pt x="1270" y="988"/>
                    <a:pt x="1258" y="974"/>
                    <a:pt x="1254" y="951"/>
                  </a:cubicBezTo>
                  <a:cubicBezTo>
                    <a:pt x="1218" y="934"/>
                    <a:pt x="1179" y="927"/>
                    <a:pt x="1139" y="932"/>
                  </a:cubicBezTo>
                  <a:cubicBezTo>
                    <a:pt x="684" y="988"/>
                    <a:pt x="684" y="988"/>
                    <a:pt x="684" y="988"/>
                  </a:cubicBezTo>
                  <a:cubicBezTo>
                    <a:pt x="745" y="865"/>
                    <a:pt x="821" y="752"/>
                    <a:pt x="890" y="648"/>
                  </a:cubicBezTo>
                  <a:cubicBezTo>
                    <a:pt x="681" y="483"/>
                    <a:pt x="681" y="483"/>
                    <a:pt x="681" y="483"/>
                  </a:cubicBezTo>
                  <a:cubicBezTo>
                    <a:pt x="608" y="426"/>
                    <a:pt x="595" y="320"/>
                    <a:pt x="652" y="247"/>
                  </a:cubicBezTo>
                  <a:cubicBezTo>
                    <a:pt x="684" y="206"/>
                    <a:pt x="733" y="182"/>
                    <a:pt x="785" y="182"/>
                  </a:cubicBezTo>
                  <a:cubicBezTo>
                    <a:pt x="823" y="182"/>
                    <a:pt x="859" y="195"/>
                    <a:pt x="889" y="218"/>
                  </a:cubicBezTo>
                  <a:cubicBezTo>
                    <a:pt x="1048" y="343"/>
                    <a:pt x="1048" y="343"/>
                    <a:pt x="1048" y="343"/>
                  </a:cubicBezTo>
                  <a:cubicBezTo>
                    <a:pt x="1066" y="239"/>
                    <a:pt x="1042" y="135"/>
                    <a:pt x="964" y="83"/>
                  </a:cubicBezTo>
                  <a:cubicBezTo>
                    <a:pt x="841" y="0"/>
                    <a:pt x="619" y="1"/>
                    <a:pt x="455" y="204"/>
                  </a:cubicBezTo>
                  <a:cubicBezTo>
                    <a:pt x="230" y="484"/>
                    <a:pt x="131" y="683"/>
                    <a:pt x="44" y="1049"/>
                  </a:cubicBezTo>
                  <a:cubicBezTo>
                    <a:pt x="0" y="1322"/>
                    <a:pt x="169" y="1389"/>
                    <a:pt x="321" y="1418"/>
                  </a:cubicBezTo>
                  <a:cubicBezTo>
                    <a:pt x="389" y="1431"/>
                    <a:pt x="436" y="1444"/>
                    <a:pt x="472" y="1436"/>
                  </a:cubicBezTo>
                  <a:cubicBezTo>
                    <a:pt x="481" y="1436"/>
                    <a:pt x="490" y="1435"/>
                    <a:pt x="499" y="1434"/>
                  </a:cubicBezTo>
                  <a:cubicBezTo>
                    <a:pt x="499" y="1434"/>
                    <a:pt x="499" y="1434"/>
                    <a:pt x="499" y="1434"/>
                  </a:cubicBezTo>
                  <a:cubicBezTo>
                    <a:pt x="871" y="1389"/>
                    <a:pt x="871" y="1389"/>
                    <a:pt x="871" y="1389"/>
                  </a:cubicBezTo>
                  <a:cubicBezTo>
                    <a:pt x="721" y="1892"/>
                    <a:pt x="721" y="1892"/>
                    <a:pt x="721" y="1892"/>
                  </a:cubicBezTo>
                  <a:cubicBezTo>
                    <a:pt x="688" y="2004"/>
                    <a:pt x="751" y="2121"/>
                    <a:pt x="863" y="2154"/>
                  </a:cubicBezTo>
                  <a:cubicBezTo>
                    <a:pt x="883" y="2160"/>
                    <a:pt x="903" y="2163"/>
                    <a:pt x="923" y="2163"/>
                  </a:cubicBezTo>
                  <a:cubicBezTo>
                    <a:pt x="1013" y="2163"/>
                    <a:pt x="1097" y="2104"/>
                    <a:pt x="1124" y="2012"/>
                  </a:cubicBezTo>
                  <a:cubicBezTo>
                    <a:pt x="1273" y="1513"/>
                    <a:pt x="1273" y="1513"/>
                    <a:pt x="1273" y="1513"/>
                  </a:cubicBezTo>
                  <a:cubicBezTo>
                    <a:pt x="1261" y="1472"/>
                    <a:pt x="1261" y="1472"/>
                    <a:pt x="1261" y="1472"/>
                  </a:cubicBezTo>
                  <a:cubicBezTo>
                    <a:pt x="1243" y="1472"/>
                    <a:pt x="1243" y="1472"/>
                    <a:pt x="1243" y="147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9" name="Freeform 25"/>
            <p:cNvSpPr>
              <a:spLocks/>
            </p:cNvSpPr>
            <p:nvPr/>
          </p:nvSpPr>
          <p:spPr bwMode="auto">
            <a:xfrm>
              <a:off x="5813425" y="3192463"/>
              <a:ext cx="227013" cy="198438"/>
            </a:xfrm>
            <a:custGeom>
              <a:avLst/>
              <a:gdLst>
                <a:gd name="T0" fmla="*/ 791 w 791"/>
                <a:gd name="T1" fmla="*/ 482 h 694"/>
                <a:gd name="T2" fmla="*/ 235 w 791"/>
                <a:gd name="T3" fmla="*/ 46 h 694"/>
                <a:gd name="T4" fmla="*/ 46 w 791"/>
                <a:gd name="T5" fmla="*/ 69 h 694"/>
                <a:gd name="T6" fmla="*/ 69 w 791"/>
                <a:gd name="T7" fmla="*/ 258 h 694"/>
                <a:gd name="T8" fmla="*/ 625 w 791"/>
                <a:gd name="T9" fmla="*/ 694 h 694"/>
                <a:gd name="T10" fmla="*/ 629 w 791"/>
                <a:gd name="T11" fmla="*/ 682 h 694"/>
                <a:gd name="T12" fmla="*/ 791 w 791"/>
                <a:gd name="T13" fmla="*/ 48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1" h="694">
                  <a:moveTo>
                    <a:pt x="791" y="482"/>
                  </a:moveTo>
                  <a:cubicBezTo>
                    <a:pt x="235" y="46"/>
                    <a:pt x="235" y="46"/>
                    <a:pt x="235" y="46"/>
                  </a:cubicBezTo>
                  <a:cubicBezTo>
                    <a:pt x="176" y="0"/>
                    <a:pt x="92" y="10"/>
                    <a:pt x="46" y="69"/>
                  </a:cubicBezTo>
                  <a:cubicBezTo>
                    <a:pt x="0" y="127"/>
                    <a:pt x="10" y="212"/>
                    <a:pt x="69" y="258"/>
                  </a:cubicBezTo>
                  <a:cubicBezTo>
                    <a:pt x="625" y="694"/>
                    <a:pt x="625" y="694"/>
                    <a:pt x="625" y="694"/>
                  </a:cubicBezTo>
                  <a:cubicBezTo>
                    <a:pt x="626" y="690"/>
                    <a:pt x="627" y="686"/>
                    <a:pt x="629" y="682"/>
                  </a:cubicBezTo>
                  <a:cubicBezTo>
                    <a:pt x="652" y="616"/>
                    <a:pt x="722" y="522"/>
                    <a:pt x="791" y="48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0" name="Freeform 26"/>
            <p:cNvSpPr>
              <a:spLocks/>
            </p:cNvSpPr>
            <p:nvPr/>
          </p:nvSpPr>
          <p:spPr bwMode="auto">
            <a:xfrm>
              <a:off x="5607050" y="3579813"/>
              <a:ext cx="206375" cy="168275"/>
            </a:xfrm>
            <a:custGeom>
              <a:avLst/>
              <a:gdLst>
                <a:gd name="T0" fmla="*/ 118 w 130"/>
                <a:gd name="T1" fmla="*/ 0 h 106"/>
                <a:gd name="T2" fmla="*/ 12 w 130"/>
                <a:gd name="T3" fmla="*/ 0 h 106"/>
                <a:gd name="T4" fmla="*/ 0 w 130"/>
                <a:gd name="T5" fmla="*/ 106 h 106"/>
                <a:gd name="T6" fmla="*/ 130 w 130"/>
                <a:gd name="T7" fmla="*/ 106 h 106"/>
                <a:gd name="T8" fmla="*/ 118 w 130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06">
                  <a:moveTo>
                    <a:pt x="118" y="0"/>
                  </a:moveTo>
                  <a:lnTo>
                    <a:pt x="12" y="0"/>
                  </a:lnTo>
                  <a:lnTo>
                    <a:pt x="0" y="106"/>
                  </a:lnTo>
                  <a:lnTo>
                    <a:pt x="130" y="10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1" name="Freeform 27"/>
            <p:cNvSpPr>
              <a:spLocks/>
            </p:cNvSpPr>
            <p:nvPr/>
          </p:nvSpPr>
          <p:spPr bwMode="auto">
            <a:xfrm>
              <a:off x="5984875" y="3319463"/>
              <a:ext cx="201613" cy="176213"/>
            </a:xfrm>
            <a:custGeom>
              <a:avLst/>
              <a:gdLst>
                <a:gd name="T0" fmla="*/ 566 w 704"/>
                <a:gd name="T1" fmla="*/ 615 h 615"/>
                <a:gd name="T2" fmla="*/ 647 w 704"/>
                <a:gd name="T3" fmla="*/ 559 h 615"/>
                <a:gd name="T4" fmla="*/ 618 w 704"/>
                <a:gd name="T5" fmla="*/ 322 h 615"/>
                <a:gd name="T6" fmla="*/ 281 w 704"/>
                <a:gd name="T7" fmla="*/ 58 h 615"/>
                <a:gd name="T8" fmla="*/ 73 w 704"/>
                <a:gd name="T9" fmla="*/ 323 h 615"/>
                <a:gd name="T10" fmla="*/ 410 w 704"/>
                <a:gd name="T11" fmla="*/ 587 h 615"/>
                <a:gd name="T12" fmla="*/ 462 w 704"/>
                <a:gd name="T13" fmla="*/ 615 h 615"/>
                <a:gd name="T14" fmla="*/ 566 w 704"/>
                <a:gd name="T15" fmla="*/ 615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4" h="615">
                  <a:moveTo>
                    <a:pt x="566" y="615"/>
                  </a:moveTo>
                  <a:cubicBezTo>
                    <a:pt x="597" y="605"/>
                    <a:pt x="625" y="586"/>
                    <a:pt x="647" y="559"/>
                  </a:cubicBezTo>
                  <a:cubicBezTo>
                    <a:pt x="704" y="486"/>
                    <a:pt x="691" y="380"/>
                    <a:pt x="618" y="322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08" y="0"/>
                    <a:pt x="0" y="265"/>
                    <a:pt x="73" y="323"/>
                  </a:cubicBezTo>
                  <a:cubicBezTo>
                    <a:pt x="410" y="587"/>
                    <a:pt x="410" y="587"/>
                    <a:pt x="410" y="587"/>
                  </a:cubicBezTo>
                  <a:cubicBezTo>
                    <a:pt x="426" y="600"/>
                    <a:pt x="443" y="609"/>
                    <a:pt x="462" y="615"/>
                  </a:cubicBezTo>
                  <a:lnTo>
                    <a:pt x="566" y="615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2" name="Freeform 28"/>
            <p:cNvSpPr>
              <a:spLocks/>
            </p:cNvSpPr>
            <p:nvPr/>
          </p:nvSpPr>
          <p:spPr bwMode="auto">
            <a:xfrm>
              <a:off x="5988050" y="3509963"/>
              <a:ext cx="588963" cy="215900"/>
            </a:xfrm>
            <a:custGeom>
              <a:avLst/>
              <a:gdLst>
                <a:gd name="T0" fmla="*/ 371 w 371"/>
                <a:gd name="T1" fmla="*/ 20 h 136"/>
                <a:gd name="T2" fmla="*/ 371 w 371"/>
                <a:gd name="T3" fmla="*/ 0 h 136"/>
                <a:gd name="T4" fmla="*/ 0 w 371"/>
                <a:gd name="T5" fmla="*/ 0 h 136"/>
                <a:gd name="T6" fmla="*/ 0 w 371"/>
                <a:gd name="T7" fmla="*/ 20 h 136"/>
                <a:gd name="T8" fmla="*/ 10 w 371"/>
                <a:gd name="T9" fmla="*/ 20 h 136"/>
                <a:gd name="T10" fmla="*/ 46 w 371"/>
                <a:gd name="T11" fmla="*/ 136 h 136"/>
                <a:gd name="T12" fmla="*/ 326 w 371"/>
                <a:gd name="T13" fmla="*/ 136 h 136"/>
                <a:gd name="T14" fmla="*/ 361 w 371"/>
                <a:gd name="T15" fmla="*/ 20 h 136"/>
                <a:gd name="T16" fmla="*/ 371 w 371"/>
                <a:gd name="T17" fmla="*/ 2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136">
                  <a:moveTo>
                    <a:pt x="371" y="20"/>
                  </a:moveTo>
                  <a:lnTo>
                    <a:pt x="371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46" y="136"/>
                  </a:lnTo>
                  <a:lnTo>
                    <a:pt x="326" y="136"/>
                  </a:lnTo>
                  <a:lnTo>
                    <a:pt x="361" y="20"/>
                  </a:lnTo>
                  <a:lnTo>
                    <a:pt x="371" y="2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3" name="Oval 29"/>
            <p:cNvSpPr>
              <a:spLocks noChangeArrowheads="1"/>
            </p:cNvSpPr>
            <p:nvPr/>
          </p:nvSpPr>
          <p:spPr bwMode="auto">
            <a:xfrm>
              <a:off x="6234113" y="3367088"/>
              <a:ext cx="44450" cy="4445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4" name="Oval 30"/>
            <p:cNvSpPr>
              <a:spLocks noChangeArrowheads="1"/>
            </p:cNvSpPr>
            <p:nvPr/>
          </p:nvSpPr>
          <p:spPr bwMode="auto">
            <a:xfrm>
              <a:off x="6256338" y="3292476"/>
              <a:ext cx="49213" cy="4921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5" name="Oval 31"/>
            <p:cNvSpPr>
              <a:spLocks noChangeArrowheads="1"/>
            </p:cNvSpPr>
            <p:nvPr/>
          </p:nvSpPr>
          <p:spPr bwMode="auto">
            <a:xfrm>
              <a:off x="6164263" y="3351213"/>
              <a:ext cx="33338" cy="3175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6" name="Oval 32"/>
            <p:cNvSpPr>
              <a:spLocks noChangeArrowheads="1"/>
            </p:cNvSpPr>
            <p:nvPr/>
          </p:nvSpPr>
          <p:spPr bwMode="auto">
            <a:xfrm>
              <a:off x="6502400" y="3455988"/>
              <a:ext cx="31750" cy="3175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7" name="Oval 33"/>
            <p:cNvSpPr>
              <a:spLocks noChangeArrowheads="1"/>
            </p:cNvSpPr>
            <p:nvPr/>
          </p:nvSpPr>
          <p:spPr bwMode="auto">
            <a:xfrm>
              <a:off x="6191250" y="3276601"/>
              <a:ext cx="41275" cy="41275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cxnSp>
        <p:nvCxnSpPr>
          <p:cNvPr id="129" name="직선 연결선 128"/>
          <p:cNvCxnSpPr/>
          <p:nvPr/>
        </p:nvCxnSpPr>
        <p:spPr>
          <a:xfrm rot="2160000">
            <a:off x="3211274" y="3059078"/>
            <a:ext cx="0" cy="47314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/>
          <p:nvPr/>
        </p:nvCxnSpPr>
        <p:spPr>
          <a:xfrm rot="2160000">
            <a:off x="5383220" y="3059078"/>
            <a:ext cx="0" cy="47314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그룹 148"/>
          <p:cNvGrpSpPr/>
          <p:nvPr/>
        </p:nvGrpSpPr>
        <p:grpSpPr>
          <a:xfrm>
            <a:off x="9629411" y="3182885"/>
            <a:ext cx="792323" cy="645688"/>
            <a:chOff x="9810386" y="2987197"/>
            <a:chExt cx="1020763" cy="831851"/>
          </a:xfrm>
          <a:solidFill>
            <a:srgbClr val="00589E"/>
          </a:solidFill>
        </p:grpSpPr>
        <p:sp>
          <p:nvSpPr>
            <p:cNvPr id="134" name="Oval 37"/>
            <p:cNvSpPr>
              <a:spLocks noChangeArrowheads="1"/>
            </p:cNvSpPr>
            <p:nvPr/>
          </p:nvSpPr>
          <p:spPr bwMode="auto">
            <a:xfrm>
              <a:off x="9851661" y="2987197"/>
              <a:ext cx="412750" cy="414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5" name="Freeform 38"/>
            <p:cNvSpPr>
              <a:spLocks/>
            </p:cNvSpPr>
            <p:nvPr/>
          </p:nvSpPr>
          <p:spPr bwMode="auto">
            <a:xfrm>
              <a:off x="9810386" y="3358672"/>
              <a:ext cx="68263" cy="106363"/>
            </a:xfrm>
            <a:custGeom>
              <a:avLst/>
              <a:gdLst>
                <a:gd name="T0" fmla="*/ 52 w 101"/>
                <a:gd name="T1" fmla="*/ 0 h 156"/>
                <a:gd name="T2" fmla="*/ 52 w 101"/>
                <a:gd name="T3" fmla="*/ 0 h 156"/>
                <a:gd name="T4" fmla="*/ 0 w 101"/>
                <a:gd name="T5" fmla="*/ 100 h 156"/>
                <a:gd name="T6" fmla="*/ 52 w 101"/>
                <a:gd name="T7" fmla="*/ 156 h 156"/>
                <a:gd name="T8" fmla="*/ 52 w 101"/>
                <a:gd name="T9" fmla="*/ 156 h 156"/>
                <a:gd name="T10" fmla="*/ 101 w 101"/>
                <a:gd name="T11" fmla="*/ 100 h 156"/>
                <a:gd name="T12" fmla="*/ 52 w 101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56">
                  <a:moveTo>
                    <a:pt x="52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0" y="60"/>
                    <a:pt x="0" y="100"/>
                  </a:cubicBezTo>
                  <a:cubicBezTo>
                    <a:pt x="0" y="140"/>
                    <a:pt x="29" y="156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74" y="156"/>
                    <a:pt x="101" y="139"/>
                    <a:pt x="101" y="100"/>
                  </a:cubicBezTo>
                  <a:cubicBezTo>
                    <a:pt x="101" y="60"/>
                    <a:pt x="52" y="0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6" name="Freeform 39"/>
            <p:cNvSpPr>
              <a:spLocks/>
            </p:cNvSpPr>
            <p:nvPr/>
          </p:nvSpPr>
          <p:spPr bwMode="auto">
            <a:xfrm>
              <a:off x="9923098" y="3460272"/>
              <a:ext cx="68263" cy="104775"/>
            </a:xfrm>
            <a:custGeom>
              <a:avLst/>
              <a:gdLst>
                <a:gd name="T0" fmla="*/ 51 w 101"/>
                <a:gd name="T1" fmla="*/ 0 h 156"/>
                <a:gd name="T2" fmla="*/ 51 w 101"/>
                <a:gd name="T3" fmla="*/ 0 h 156"/>
                <a:gd name="T4" fmla="*/ 0 w 101"/>
                <a:gd name="T5" fmla="*/ 100 h 156"/>
                <a:gd name="T6" fmla="*/ 51 w 101"/>
                <a:gd name="T7" fmla="*/ 156 h 156"/>
                <a:gd name="T8" fmla="*/ 51 w 101"/>
                <a:gd name="T9" fmla="*/ 156 h 156"/>
                <a:gd name="T10" fmla="*/ 101 w 101"/>
                <a:gd name="T11" fmla="*/ 100 h 156"/>
                <a:gd name="T12" fmla="*/ 51 w 101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56"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0" y="60"/>
                    <a:pt x="0" y="100"/>
                  </a:cubicBezTo>
                  <a:cubicBezTo>
                    <a:pt x="0" y="140"/>
                    <a:pt x="28" y="156"/>
                    <a:pt x="51" y="156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74" y="156"/>
                    <a:pt x="101" y="139"/>
                    <a:pt x="101" y="100"/>
                  </a:cubicBezTo>
                  <a:cubicBezTo>
                    <a:pt x="101" y="60"/>
                    <a:pt x="51" y="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7" name="Freeform 40"/>
            <p:cNvSpPr>
              <a:spLocks/>
            </p:cNvSpPr>
            <p:nvPr/>
          </p:nvSpPr>
          <p:spPr bwMode="auto">
            <a:xfrm>
              <a:off x="10118361" y="3277710"/>
              <a:ext cx="712788" cy="541338"/>
            </a:xfrm>
            <a:custGeom>
              <a:avLst/>
              <a:gdLst>
                <a:gd name="T0" fmla="*/ 1058 w 1058"/>
                <a:gd name="T1" fmla="*/ 800 h 800"/>
                <a:gd name="T2" fmla="*/ 673 w 1058"/>
                <a:gd name="T3" fmla="*/ 163 h 800"/>
                <a:gd name="T4" fmla="*/ 247 w 1058"/>
                <a:gd name="T5" fmla="*/ 120 h 800"/>
                <a:gd name="T6" fmla="*/ 0 w 1058"/>
                <a:gd name="T7" fmla="*/ 800 h 800"/>
                <a:gd name="T8" fmla="*/ 1058 w 1058"/>
                <a:gd name="T9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8" h="800">
                  <a:moveTo>
                    <a:pt x="1058" y="800"/>
                  </a:moveTo>
                  <a:cubicBezTo>
                    <a:pt x="1058" y="800"/>
                    <a:pt x="948" y="444"/>
                    <a:pt x="673" y="163"/>
                  </a:cubicBezTo>
                  <a:cubicBezTo>
                    <a:pt x="596" y="80"/>
                    <a:pt x="389" y="0"/>
                    <a:pt x="247" y="120"/>
                  </a:cubicBezTo>
                  <a:cubicBezTo>
                    <a:pt x="0" y="328"/>
                    <a:pt x="0" y="800"/>
                    <a:pt x="0" y="800"/>
                  </a:cubicBezTo>
                  <a:cubicBezTo>
                    <a:pt x="1058" y="800"/>
                    <a:pt x="1058" y="800"/>
                    <a:pt x="1058" y="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8" name="Rectangle 41"/>
            <p:cNvSpPr>
              <a:spLocks noChangeArrowheads="1"/>
            </p:cNvSpPr>
            <p:nvPr/>
          </p:nvSpPr>
          <p:spPr bwMode="auto">
            <a:xfrm>
              <a:off x="10058036" y="3784122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9" name="Freeform 42"/>
            <p:cNvSpPr>
              <a:spLocks/>
            </p:cNvSpPr>
            <p:nvPr/>
          </p:nvSpPr>
          <p:spPr bwMode="auto">
            <a:xfrm>
              <a:off x="9816736" y="3671410"/>
              <a:ext cx="277813" cy="146050"/>
            </a:xfrm>
            <a:custGeom>
              <a:avLst/>
              <a:gdLst>
                <a:gd name="T0" fmla="*/ 412 w 412"/>
                <a:gd name="T1" fmla="*/ 217 h 217"/>
                <a:gd name="T2" fmla="*/ 206 w 412"/>
                <a:gd name="T3" fmla="*/ 0 h 217"/>
                <a:gd name="T4" fmla="*/ 0 w 412"/>
                <a:gd name="T5" fmla="*/ 217 h 217"/>
                <a:gd name="T6" fmla="*/ 412 w 412"/>
                <a:gd name="T7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2" h="217">
                  <a:moveTo>
                    <a:pt x="412" y="217"/>
                  </a:moveTo>
                  <a:cubicBezTo>
                    <a:pt x="409" y="97"/>
                    <a:pt x="318" y="0"/>
                    <a:pt x="206" y="0"/>
                  </a:cubicBezTo>
                  <a:cubicBezTo>
                    <a:pt x="94" y="0"/>
                    <a:pt x="3" y="97"/>
                    <a:pt x="0" y="217"/>
                  </a:cubicBezTo>
                  <a:lnTo>
                    <a:pt x="412" y="21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50" name="그룹 149"/>
          <p:cNvGrpSpPr/>
          <p:nvPr/>
        </p:nvGrpSpPr>
        <p:grpSpPr>
          <a:xfrm>
            <a:off x="8799148" y="3447572"/>
            <a:ext cx="739775" cy="381000"/>
            <a:chOff x="8980123" y="3438047"/>
            <a:chExt cx="739775" cy="381000"/>
          </a:xfrm>
        </p:grpSpPr>
        <p:sp>
          <p:nvSpPr>
            <p:cNvPr id="140" name="Freeform 43"/>
            <p:cNvSpPr>
              <a:spLocks/>
            </p:cNvSpPr>
            <p:nvPr/>
          </p:nvSpPr>
          <p:spPr bwMode="auto">
            <a:xfrm>
              <a:off x="8980123" y="3466622"/>
              <a:ext cx="739775" cy="352425"/>
            </a:xfrm>
            <a:custGeom>
              <a:avLst/>
              <a:gdLst>
                <a:gd name="T0" fmla="*/ 466 w 466"/>
                <a:gd name="T1" fmla="*/ 222 h 222"/>
                <a:gd name="T2" fmla="*/ 0 w 466"/>
                <a:gd name="T3" fmla="*/ 222 h 222"/>
                <a:gd name="T4" fmla="*/ 0 w 466"/>
                <a:gd name="T5" fmla="*/ 0 h 222"/>
                <a:gd name="T6" fmla="*/ 57 w 466"/>
                <a:gd name="T7" fmla="*/ 0 h 222"/>
                <a:gd name="T8" fmla="*/ 57 w 466"/>
                <a:gd name="T9" fmla="*/ 165 h 222"/>
                <a:gd name="T10" fmla="*/ 409 w 466"/>
                <a:gd name="T11" fmla="*/ 165 h 222"/>
                <a:gd name="T12" fmla="*/ 409 w 466"/>
                <a:gd name="T13" fmla="*/ 0 h 222"/>
                <a:gd name="T14" fmla="*/ 466 w 466"/>
                <a:gd name="T15" fmla="*/ 0 h 222"/>
                <a:gd name="T16" fmla="*/ 466 w 466"/>
                <a:gd name="T17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6" h="222">
                  <a:moveTo>
                    <a:pt x="466" y="222"/>
                  </a:moveTo>
                  <a:lnTo>
                    <a:pt x="0" y="222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165"/>
                  </a:lnTo>
                  <a:lnTo>
                    <a:pt x="409" y="165"/>
                  </a:lnTo>
                  <a:lnTo>
                    <a:pt x="409" y="0"/>
                  </a:lnTo>
                  <a:lnTo>
                    <a:pt x="466" y="0"/>
                  </a:lnTo>
                  <a:lnTo>
                    <a:pt x="466" y="222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41" name="Rectangle 44"/>
            <p:cNvSpPr>
              <a:spLocks noChangeArrowheads="1"/>
            </p:cNvSpPr>
            <p:nvPr/>
          </p:nvSpPr>
          <p:spPr bwMode="auto">
            <a:xfrm>
              <a:off x="9146811" y="3588860"/>
              <a:ext cx="406400" cy="61913"/>
            </a:xfrm>
            <a:prstGeom prst="rect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42" name="Rectangle 45"/>
            <p:cNvSpPr>
              <a:spLocks noChangeArrowheads="1"/>
            </p:cNvSpPr>
            <p:nvPr/>
          </p:nvSpPr>
          <p:spPr bwMode="auto">
            <a:xfrm>
              <a:off x="9146811" y="3438047"/>
              <a:ext cx="406400" cy="61913"/>
            </a:xfrm>
            <a:prstGeom prst="rect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8799148" y="2660588"/>
            <a:ext cx="1047285" cy="1034425"/>
            <a:chOff x="3122613" y="488950"/>
            <a:chExt cx="5946776" cy="5873751"/>
          </a:xfrm>
          <a:solidFill>
            <a:srgbClr val="68686D"/>
          </a:solidFill>
        </p:grpSpPr>
        <p:sp>
          <p:nvSpPr>
            <p:cNvPr id="154" name="Freeform 54"/>
            <p:cNvSpPr>
              <a:spLocks/>
            </p:cNvSpPr>
            <p:nvPr/>
          </p:nvSpPr>
          <p:spPr bwMode="auto">
            <a:xfrm>
              <a:off x="4565651" y="1838325"/>
              <a:ext cx="1524000" cy="2933700"/>
            </a:xfrm>
            <a:custGeom>
              <a:avLst/>
              <a:gdLst>
                <a:gd name="T0" fmla="*/ 335 w 406"/>
                <a:gd name="T1" fmla="*/ 705 h 781"/>
                <a:gd name="T2" fmla="*/ 183 w 406"/>
                <a:gd name="T3" fmla="*/ 705 h 781"/>
                <a:gd name="T4" fmla="*/ 183 w 406"/>
                <a:gd name="T5" fmla="*/ 705 h 781"/>
                <a:gd name="T6" fmla="*/ 183 w 406"/>
                <a:gd name="T7" fmla="*/ 705 h 781"/>
                <a:gd name="T8" fmla="*/ 156 w 406"/>
                <a:gd name="T9" fmla="*/ 677 h 781"/>
                <a:gd name="T10" fmla="*/ 156 w 406"/>
                <a:gd name="T11" fmla="*/ 332 h 781"/>
                <a:gd name="T12" fmla="*/ 162 w 406"/>
                <a:gd name="T13" fmla="*/ 314 h 781"/>
                <a:gd name="T14" fmla="*/ 266 w 406"/>
                <a:gd name="T15" fmla="*/ 185 h 781"/>
                <a:gd name="T16" fmla="*/ 361 w 406"/>
                <a:gd name="T17" fmla="*/ 66 h 781"/>
                <a:gd name="T18" fmla="*/ 364 w 406"/>
                <a:gd name="T19" fmla="*/ 57 h 781"/>
                <a:gd name="T20" fmla="*/ 365 w 406"/>
                <a:gd name="T21" fmla="*/ 55 h 781"/>
                <a:gd name="T22" fmla="*/ 365 w 406"/>
                <a:gd name="T23" fmla="*/ 54 h 781"/>
                <a:gd name="T24" fmla="*/ 364 w 406"/>
                <a:gd name="T25" fmla="*/ 50 h 781"/>
                <a:gd name="T26" fmla="*/ 351 w 406"/>
                <a:gd name="T27" fmla="*/ 0 h 781"/>
                <a:gd name="T28" fmla="*/ 199 w 406"/>
                <a:gd name="T29" fmla="*/ 89 h 781"/>
                <a:gd name="T30" fmla="*/ 152 w 406"/>
                <a:gd name="T31" fmla="*/ 126 h 781"/>
                <a:gd name="T32" fmla="*/ 46 w 406"/>
                <a:gd name="T33" fmla="*/ 283 h 781"/>
                <a:gd name="T34" fmla="*/ 0 w 406"/>
                <a:gd name="T35" fmla="*/ 436 h 781"/>
                <a:gd name="T36" fmla="*/ 147 w 406"/>
                <a:gd name="T37" fmla="*/ 781 h 781"/>
                <a:gd name="T38" fmla="*/ 406 w 406"/>
                <a:gd name="T39" fmla="*/ 752 h 781"/>
                <a:gd name="T40" fmla="*/ 336 w 406"/>
                <a:gd name="T41" fmla="*/ 706 h 781"/>
                <a:gd name="T42" fmla="*/ 335 w 406"/>
                <a:gd name="T43" fmla="*/ 705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" h="781">
                  <a:moveTo>
                    <a:pt x="335" y="705"/>
                  </a:moveTo>
                  <a:cubicBezTo>
                    <a:pt x="183" y="705"/>
                    <a:pt x="183" y="705"/>
                    <a:pt x="183" y="705"/>
                  </a:cubicBezTo>
                  <a:cubicBezTo>
                    <a:pt x="183" y="705"/>
                    <a:pt x="183" y="705"/>
                    <a:pt x="183" y="705"/>
                  </a:cubicBezTo>
                  <a:cubicBezTo>
                    <a:pt x="183" y="705"/>
                    <a:pt x="183" y="705"/>
                    <a:pt x="183" y="705"/>
                  </a:cubicBezTo>
                  <a:cubicBezTo>
                    <a:pt x="168" y="705"/>
                    <a:pt x="156" y="693"/>
                    <a:pt x="156" y="677"/>
                  </a:cubicBezTo>
                  <a:cubicBezTo>
                    <a:pt x="156" y="332"/>
                    <a:pt x="156" y="332"/>
                    <a:pt x="156" y="332"/>
                  </a:cubicBezTo>
                  <a:cubicBezTo>
                    <a:pt x="156" y="325"/>
                    <a:pt x="158" y="319"/>
                    <a:pt x="162" y="314"/>
                  </a:cubicBezTo>
                  <a:cubicBezTo>
                    <a:pt x="266" y="185"/>
                    <a:pt x="266" y="185"/>
                    <a:pt x="266" y="185"/>
                  </a:cubicBezTo>
                  <a:cubicBezTo>
                    <a:pt x="361" y="66"/>
                    <a:pt x="361" y="66"/>
                    <a:pt x="361" y="66"/>
                  </a:cubicBezTo>
                  <a:cubicBezTo>
                    <a:pt x="363" y="63"/>
                    <a:pt x="364" y="60"/>
                    <a:pt x="364" y="57"/>
                  </a:cubicBezTo>
                  <a:cubicBezTo>
                    <a:pt x="364" y="56"/>
                    <a:pt x="365" y="56"/>
                    <a:pt x="365" y="55"/>
                  </a:cubicBezTo>
                  <a:cubicBezTo>
                    <a:pt x="365" y="55"/>
                    <a:pt x="365" y="54"/>
                    <a:pt x="365" y="54"/>
                  </a:cubicBezTo>
                  <a:cubicBezTo>
                    <a:pt x="364" y="53"/>
                    <a:pt x="364" y="51"/>
                    <a:pt x="364" y="5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01" y="167"/>
                    <a:pt x="64" y="221"/>
                    <a:pt x="46" y="283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147" y="781"/>
                    <a:pt x="147" y="781"/>
                    <a:pt x="147" y="781"/>
                  </a:cubicBezTo>
                  <a:cubicBezTo>
                    <a:pt x="406" y="752"/>
                    <a:pt x="406" y="752"/>
                    <a:pt x="406" y="752"/>
                  </a:cubicBezTo>
                  <a:cubicBezTo>
                    <a:pt x="336" y="706"/>
                    <a:pt x="336" y="706"/>
                    <a:pt x="336" y="706"/>
                  </a:cubicBezTo>
                  <a:lnTo>
                    <a:pt x="335" y="70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5" name="Freeform 55"/>
            <p:cNvSpPr>
              <a:spLocks/>
            </p:cNvSpPr>
            <p:nvPr/>
          </p:nvSpPr>
          <p:spPr bwMode="auto">
            <a:xfrm>
              <a:off x="3122613" y="3611563"/>
              <a:ext cx="1806575" cy="2751138"/>
            </a:xfrm>
            <a:custGeom>
              <a:avLst/>
              <a:gdLst>
                <a:gd name="T0" fmla="*/ 0 w 481"/>
                <a:gd name="T1" fmla="*/ 118 h 732"/>
                <a:gd name="T2" fmla="*/ 0 w 481"/>
                <a:gd name="T3" fmla="*/ 732 h 732"/>
                <a:gd name="T4" fmla="*/ 481 w 481"/>
                <a:gd name="T5" fmla="*/ 331 h 732"/>
                <a:gd name="T6" fmla="*/ 339 w 481"/>
                <a:gd name="T7" fmla="*/ 0 h 732"/>
                <a:gd name="T8" fmla="*/ 0 w 481"/>
                <a:gd name="T9" fmla="*/ 118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732">
                  <a:moveTo>
                    <a:pt x="0" y="118"/>
                  </a:moveTo>
                  <a:cubicBezTo>
                    <a:pt x="0" y="732"/>
                    <a:pt x="0" y="732"/>
                    <a:pt x="0" y="732"/>
                  </a:cubicBezTo>
                  <a:cubicBezTo>
                    <a:pt x="481" y="331"/>
                    <a:pt x="481" y="331"/>
                    <a:pt x="481" y="331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241" y="34"/>
                    <a:pt x="57" y="98"/>
                    <a:pt x="0" y="1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6" name="Freeform 56"/>
            <p:cNvSpPr>
              <a:spLocks/>
            </p:cNvSpPr>
            <p:nvPr/>
          </p:nvSpPr>
          <p:spPr bwMode="auto">
            <a:xfrm>
              <a:off x="7356476" y="766763"/>
              <a:ext cx="852488" cy="1803400"/>
            </a:xfrm>
            <a:custGeom>
              <a:avLst/>
              <a:gdLst>
                <a:gd name="T0" fmla="*/ 11 w 227"/>
                <a:gd name="T1" fmla="*/ 463 h 480"/>
                <a:gd name="T2" fmla="*/ 16 w 227"/>
                <a:gd name="T3" fmla="*/ 463 h 480"/>
                <a:gd name="T4" fmla="*/ 28 w 227"/>
                <a:gd name="T5" fmla="*/ 464 h 480"/>
                <a:gd name="T6" fmla="*/ 33 w 227"/>
                <a:gd name="T7" fmla="*/ 464 h 480"/>
                <a:gd name="T8" fmla="*/ 55 w 227"/>
                <a:gd name="T9" fmla="*/ 468 h 480"/>
                <a:gd name="T10" fmla="*/ 104 w 227"/>
                <a:gd name="T11" fmla="*/ 480 h 480"/>
                <a:gd name="T12" fmla="*/ 127 w 227"/>
                <a:gd name="T13" fmla="*/ 401 h 480"/>
                <a:gd name="T14" fmla="*/ 227 w 227"/>
                <a:gd name="T15" fmla="*/ 68 h 480"/>
                <a:gd name="T16" fmla="*/ 0 w 227"/>
                <a:gd name="T17" fmla="*/ 0 h 480"/>
                <a:gd name="T18" fmla="*/ 0 w 227"/>
                <a:gd name="T19" fmla="*/ 82 h 480"/>
                <a:gd name="T20" fmla="*/ 52 w 227"/>
                <a:gd name="T21" fmla="*/ 97 h 480"/>
                <a:gd name="T22" fmla="*/ 69 w 227"/>
                <a:gd name="T23" fmla="*/ 110 h 480"/>
                <a:gd name="T24" fmla="*/ 122 w 227"/>
                <a:gd name="T25" fmla="*/ 210 h 480"/>
                <a:gd name="T26" fmla="*/ 124 w 227"/>
                <a:gd name="T27" fmla="*/ 231 h 480"/>
                <a:gd name="T28" fmla="*/ 102 w 227"/>
                <a:gd name="T29" fmla="*/ 307 h 480"/>
                <a:gd name="T30" fmla="*/ 75 w 227"/>
                <a:gd name="T31" fmla="*/ 327 h 480"/>
                <a:gd name="T32" fmla="*/ 67 w 227"/>
                <a:gd name="T33" fmla="*/ 326 h 480"/>
                <a:gd name="T34" fmla="*/ 49 w 227"/>
                <a:gd name="T35" fmla="*/ 291 h 480"/>
                <a:gd name="T36" fmla="*/ 68 w 227"/>
                <a:gd name="T37" fmla="*/ 226 h 480"/>
                <a:gd name="T38" fmla="*/ 26 w 227"/>
                <a:gd name="T39" fmla="*/ 147 h 480"/>
                <a:gd name="T40" fmla="*/ 0 w 227"/>
                <a:gd name="T41" fmla="*/ 139 h 480"/>
                <a:gd name="T42" fmla="*/ 0 w 227"/>
                <a:gd name="T43" fmla="*/ 464 h 480"/>
                <a:gd name="T44" fmla="*/ 5 w 227"/>
                <a:gd name="T45" fmla="*/ 463 h 480"/>
                <a:gd name="T46" fmla="*/ 11 w 227"/>
                <a:gd name="T47" fmla="*/ 463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7" h="480">
                  <a:moveTo>
                    <a:pt x="11" y="463"/>
                  </a:moveTo>
                  <a:cubicBezTo>
                    <a:pt x="13" y="463"/>
                    <a:pt x="15" y="463"/>
                    <a:pt x="16" y="463"/>
                  </a:cubicBezTo>
                  <a:cubicBezTo>
                    <a:pt x="20" y="463"/>
                    <a:pt x="24" y="463"/>
                    <a:pt x="28" y="464"/>
                  </a:cubicBezTo>
                  <a:cubicBezTo>
                    <a:pt x="30" y="464"/>
                    <a:pt x="31" y="464"/>
                    <a:pt x="33" y="464"/>
                  </a:cubicBezTo>
                  <a:cubicBezTo>
                    <a:pt x="40" y="465"/>
                    <a:pt x="48" y="466"/>
                    <a:pt x="55" y="468"/>
                  </a:cubicBezTo>
                  <a:cubicBezTo>
                    <a:pt x="104" y="480"/>
                    <a:pt x="104" y="480"/>
                    <a:pt x="104" y="480"/>
                  </a:cubicBezTo>
                  <a:cubicBezTo>
                    <a:pt x="127" y="401"/>
                    <a:pt x="127" y="401"/>
                    <a:pt x="127" y="401"/>
                  </a:cubicBezTo>
                  <a:cubicBezTo>
                    <a:pt x="227" y="68"/>
                    <a:pt x="227" y="68"/>
                    <a:pt x="227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9" y="99"/>
                    <a:pt x="65" y="104"/>
                    <a:pt x="69" y="110"/>
                  </a:cubicBezTo>
                  <a:cubicBezTo>
                    <a:pt x="122" y="210"/>
                    <a:pt x="122" y="210"/>
                    <a:pt x="122" y="210"/>
                  </a:cubicBezTo>
                  <a:cubicBezTo>
                    <a:pt x="126" y="216"/>
                    <a:pt x="126" y="224"/>
                    <a:pt x="124" y="231"/>
                  </a:cubicBezTo>
                  <a:cubicBezTo>
                    <a:pt x="102" y="307"/>
                    <a:pt x="102" y="307"/>
                    <a:pt x="102" y="307"/>
                  </a:cubicBezTo>
                  <a:cubicBezTo>
                    <a:pt x="98" y="319"/>
                    <a:pt x="87" y="327"/>
                    <a:pt x="75" y="327"/>
                  </a:cubicBezTo>
                  <a:cubicBezTo>
                    <a:pt x="73" y="327"/>
                    <a:pt x="70" y="326"/>
                    <a:pt x="67" y="326"/>
                  </a:cubicBezTo>
                  <a:cubicBezTo>
                    <a:pt x="53" y="321"/>
                    <a:pt x="45" y="306"/>
                    <a:pt x="49" y="291"/>
                  </a:cubicBezTo>
                  <a:cubicBezTo>
                    <a:pt x="68" y="226"/>
                    <a:pt x="68" y="226"/>
                    <a:pt x="68" y="226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464"/>
                    <a:pt x="0" y="464"/>
                    <a:pt x="0" y="464"/>
                  </a:cubicBezTo>
                  <a:cubicBezTo>
                    <a:pt x="2" y="464"/>
                    <a:pt x="3" y="464"/>
                    <a:pt x="5" y="463"/>
                  </a:cubicBezTo>
                  <a:cubicBezTo>
                    <a:pt x="7" y="463"/>
                    <a:pt x="9" y="463"/>
                    <a:pt x="11" y="4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7" name="Freeform 57"/>
            <p:cNvSpPr>
              <a:spLocks/>
            </p:cNvSpPr>
            <p:nvPr/>
          </p:nvSpPr>
          <p:spPr bwMode="auto">
            <a:xfrm>
              <a:off x="7947026" y="1344613"/>
              <a:ext cx="1122363" cy="1538288"/>
            </a:xfrm>
            <a:custGeom>
              <a:avLst/>
              <a:gdLst>
                <a:gd name="T0" fmla="*/ 135 w 299"/>
                <a:gd name="T1" fmla="*/ 126 h 409"/>
                <a:gd name="T2" fmla="*/ 159 w 299"/>
                <a:gd name="T3" fmla="*/ 236 h 409"/>
                <a:gd name="T4" fmla="*/ 155 w 299"/>
                <a:gd name="T5" fmla="*/ 257 h 409"/>
                <a:gd name="T6" fmla="*/ 111 w 299"/>
                <a:gd name="T7" fmla="*/ 324 h 409"/>
                <a:gd name="T8" fmla="*/ 88 w 299"/>
                <a:gd name="T9" fmla="*/ 336 h 409"/>
                <a:gd name="T10" fmla="*/ 73 w 299"/>
                <a:gd name="T11" fmla="*/ 332 h 409"/>
                <a:gd name="T12" fmla="*/ 65 w 299"/>
                <a:gd name="T13" fmla="*/ 294 h 409"/>
                <a:gd name="T14" fmla="*/ 102 w 299"/>
                <a:gd name="T15" fmla="*/ 236 h 409"/>
                <a:gd name="T16" fmla="*/ 84 w 299"/>
                <a:gd name="T17" fmla="*/ 148 h 409"/>
                <a:gd name="T18" fmla="*/ 61 w 299"/>
                <a:gd name="T19" fmla="*/ 134 h 409"/>
                <a:gd name="T20" fmla="*/ 31 w 299"/>
                <a:gd name="T21" fmla="*/ 236 h 409"/>
                <a:gd name="T22" fmla="*/ 0 w 299"/>
                <a:gd name="T23" fmla="*/ 339 h 409"/>
                <a:gd name="T24" fmla="*/ 34 w 299"/>
                <a:gd name="T25" fmla="*/ 348 h 409"/>
                <a:gd name="T26" fmla="*/ 82 w 299"/>
                <a:gd name="T27" fmla="*/ 371 h 409"/>
                <a:gd name="T28" fmla="*/ 100 w 299"/>
                <a:gd name="T29" fmla="*/ 387 h 409"/>
                <a:gd name="T30" fmla="*/ 102 w 299"/>
                <a:gd name="T31" fmla="*/ 389 h 409"/>
                <a:gd name="T32" fmla="*/ 115 w 299"/>
                <a:gd name="T33" fmla="*/ 407 h 409"/>
                <a:gd name="T34" fmla="*/ 117 w 299"/>
                <a:gd name="T35" fmla="*/ 409 h 409"/>
                <a:gd name="T36" fmla="*/ 299 w 299"/>
                <a:gd name="T37" fmla="*/ 130 h 409"/>
                <a:gd name="T38" fmla="*/ 101 w 299"/>
                <a:gd name="T39" fmla="*/ 0 h 409"/>
                <a:gd name="T40" fmla="*/ 78 w 299"/>
                <a:gd name="T41" fmla="*/ 79 h 409"/>
                <a:gd name="T42" fmla="*/ 124 w 299"/>
                <a:gd name="T43" fmla="*/ 108 h 409"/>
                <a:gd name="T44" fmla="*/ 135 w 299"/>
                <a:gd name="T45" fmla="*/ 12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9" h="409">
                  <a:moveTo>
                    <a:pt x="135" y="126"/>
                  </a:moveTo>
                  <a:cubicBezTo>
                    <a:pt x="159" y="236"/>
                    <a:pt x="159" y="236"/>
                    <a:pt x="159" y="236"/>
                  </a:cubicBezTo>
                  <a:cubicBezTo>
                    <a:pt x="160" y="243"/>
                    <a:pt x="159" y="251"/>
                    <a:pt x="155" y="257"/>
                  </a:cubicBezTo>
                  <a:cubicBezTo>
                    <a:pt x="111" y="324"/>
                    <a:pt x="111" y="324"/>
                    <a:pt x="111" y="324"/>
                  </a:cubicBezTo>
                  <a:cubicBezTo>
                    <a:pt x="106" y="332"/>
                    <a:pt x="97" y="336"/>
                    <a:pt x="88" y="336"/>
                  </a:cubicBezTo>
                  <a:cubicBezTo>
                    <a:pt x="83" y="336"/>
                    <a:pt x="77" y="335"/>
                    <a:pt x="73" y="332"/>
                  </a:cubicBezTo>
                  <a:cubicBezTo>
                    <a:pt x="60" y="323"/>
                    <a:pt x="57" y="306"/>
                    <a:pt x="65" y="294"/>
                  </a:cubicBezTo>
                  <a:cubicBezTo>
                    <a:pt x="102" y="236"/>
                    <a:pt x="102" y="236"/>
                    <a:pt x="102" y="236"/>
                  </a:cubicBezTo>
                  <a:cubicBezTo>
                    <a:pt x="84" y="148"/>
                    <a:pt x="84" y="148"/>
                    <a:pt x="84" y="14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31" y="236"/>
                    <a:pt x="31" y="236"/>
                    <a:pt x="31" y="23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34" y="348"/>
                    <a:pt x="34" y="348"/>
                    <a:pt x="34" y="348"/>
                  </a:cubicBezTo>
                  <a:cubicBezTo>
                    <a:pt x="52" y="352"/>
                    <a:pt x="68" y="360"/>
                    <a:pt x="82" y="371"/>
                  </a:cubicBezTo>
                  <a:cubicBezTo>
                    <a:pt x="89" y="376"/>
                    <a:pt x="95" y="381"/>
                    <a:pt x="100" y="387"/>
                  </a:cubicBezTo>
                  <a:cubicBezTo>
                    <a:pt x="101" y="388"/>
                    <a:pt x="101" y="388"/>
                    <a:pt x="102" y="389"/>
                  </a:cubicBezTo>
                  <a:cubicBezTo>
                    <a:pt x="107" y="395"/>
                    <a:pt x="111" y="401"/>
                    <a:pt x="115" y="407"/>
                  </a:cubicBezTo>
                  <a:cubicBezTo>
                    <a:pt x="116" y="408"/>
                    <a:pt x="116" y="408"/>
                    <a:pt x="117" y="409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30" y="112"/>
                    <a:pt x="134" y="119"/>
                    <a:pt x="135" y="1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8" name="Freeform 58"/>
            <p:cNvSpPr>
              <a:spLocks noEditPoints="1"/>
            </p:cNvSpPr>
            <p:nvPr/>
          </p:nvSpPr>
          <p:spPr bwMode="auto">
            <a:xfrm>
              <a:off x="5357813" y="488950"/>
              <a:ext cx="1792288" cy="3790950"/>
            </a:xfrm>
            <a:custGeom>
              <a:avLst/>
              <a:gdLst>
                <a:gd name="T0" fmla="*/ 133 w 477"/>
                <a:gd name="T1" fmla="*/ 306 h 1009"/>
                <a:gd name="T2" fmla="*/ 148 w 477"/>
                <a:gd name="T3" fmla="*/ 305 h 1009"/>
                <a:gd name="T4" fmla="*/ 163 w 477"/>
                <a:gd name="T5" fmla="*/ 309 h 1009"/>
                <a:gd name="T6" fmla="*/ 201 w 477"/>
                <a:gd name="T7" fmla="*/ 376 h 1009"/>
                <a:gd name="T8" fmla="*/ 372 w 477"/>
                <a:gd name="T9" fmla="*/ 505 h 1009"/>
                <a:gd name="T10" fmla="*/ 115 w 477"/>
                <a:gd name="T11" fmla="*/ 556 h 1009"/>
                <a:gd name="T12" fmla="*/ 0 w 477"/>
                <a:gd name="T13" fmla="*/ 700 h 1009"/>
                <a:gd name="T14" fmla="*/ 132 w 477"/>
                <a:gd name="T15" fmla="*/ 1009 h 1009"/>
                <a:gd name="T16" fmla="*/ 366 w 477"/>
                <a:gd name="T17" fmla="*/ 1006 h 1009"/>
                <a:gd name="T18" fmla="*/ 362 w 477"/>
                <a:gd name="T19" fmla="*/ 978 h 1009"/>
                <a:gd name="T20" fmla="*/ 388 w 477"/>
                <a:gd name="T21" fmla="*/ 682 h 1009"/>
                <a:gd name="T22" fmla="*/ 392 w 477"/>
                <a:gd name="T23" fmla="*/ 660 h 1009"/>
                <a:gd name="T24" fmla="*/ 399 w 477"/>
                <a:gd name="T25" fmla="*/ 640 h 1009"/>
                <a:gd name="T26" fmla="*/ 408 w 477"/>
                <a:gd name="T27" fmla="*/ 620 h 1009"/>
                <a:gd name="T28" fmla="*/ 419 w 477"/>
                <a:gd name="T29" fmla="*/ 603 h 1009"/>
                <a:gd name="T30" fmla="*/ 433 w 477"/>
                <a:gd name="T31" fmla="*/ 586 h 1009"/>
                <a:gd name="T32" fmla="*/ 448 w 477"/>
                <a:gd name="T33" fmla="*/ 572 h 1009"/>
                <a:gd name="T34" fmla="*/ 466 w 477"/>
                <a:gd name="T35" fmla="*/ 560 h 1009"/>
                <a:gd name="T36" fmla="*/ 477 w 477"/>
                <a:gd name="T37" fmla="*/ 554 h 1009"/>
                <a:gd name="T38" fmla="*/ 477 w 477"/>
                <a:gd name="T39" fmla="*/ 0 h 1009"/>
                <a:gd name="T40" fmla="*/ 0 w 477"/>
                <a:gd name="T41" fmla="*/ 377 h 1009"/>
                <a:gd name="T42" fmla="*/ 114 w 477"/>
                <a:gd name="T43" fmla="*/ 312 h 1009"/>
                <a:gd name="T44" fmla="*/ 159 w 477"/>
                <a:gd name="T45" fmla="*/ 931 h 1009"/>
                <a:gd name="T46" fmla="*/ 59 w 477"/>
                <a:gd name="T47" fmla="*/ 843 h 1009"/>
                <a:gd name="T48" fmla="*/ 51 w 477"/>
                <a:gd name="T49" fmla="*/ 744 h 1009"/>
                <a:gd name="T50" fmla="*/ 106 w 477"/>
                <a:gd name="T51" fmla="*/ 744 h 1009"/>
                <a:gd name="T52" fmla="*/ 170 w 477"/>
                <a:gd name="T53" fmla="*/ 876 h 1009"/>
                <a:gd name="T54" fmla="*/ 282 w 477"/>
                <a:gd name="T55" fmla="*/ 903 h 1009"/>
                <a:gd name="T56" fmla="*/ 51 w 477"/>
                <a:gd name="T57" fmla="*/ 185 h 1009"/>
                <a:gd name="T58" fmla="*/ 139 w 477"/>
                <a:gd name="T59" fmla="*/ 86 h 1009"/>
                <a:gd name="T60" fmla="*/ 318 w 477"/>
                <a:gd name="T61" fmla="*/ 78 h 1009"/>
                <a:gd name="T62" fmla="*/ 417 w 477"/>
                <a:gd name="T63" fmla="*/ 166 h 1009"/>
                <a:gd name="T64" fmla="*/ 425 w 477"/>
                <a:gd name="T65" fmla="*/ 265 h 1009"/>
                <a:gd name="T66" fmla="*/ 370 w 477"/>
                <a:gd name="T67" fmla="*/ 265 h 1009"/>
                <a:gd name="T68" fmla="*/ 307 w 477"/>
                <a:gd name="T69" fmla="*/ 133 h 1009"/>
                <a:gd name="T70" fmla="*/ 106 w 477"/>
                <a:gd name="T71" fmla="*/ 197 h 1009"/>
                <a:gd name="T72" fmla="*/ 79 w 477"/>
                <a:gd name="T73" fmla="*/ 293 h 1009"/>
                <a:gd name="T74" fmla="*/ 51 w 477"/>
                <a:gd name="T75" fmla="*/ 185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7" h="1009">
                  <a:moveTo>
                    <a:pt x="114" y="312"/>
                  </a:moveTo>
                  <a:cubicBezTo>
                    <a:pt x="120" y="308"/>
                    <a:pt x="127" y="307"/>
                    <a:pt x="133" y="306"/>
                  </a:cubicBezTo>
                  <a:cubicBezTo>
                    <a:pt x="135" y="305"/>
                    <a:pt x="137" y="305"/>
                    <a:pt x="138" y="305"/>
                  </a:cubicBezTo>
                  <a:cubicBezTo>
                    <a:pt x="142" y="305"/>
                    <a:pt x="145" y="305"/>
                    <a:pt x="148" y="305"/>
                  </a:cubicBezTo>
                  <a:cubicBezTo>
                    <a:pt x="149" y="306"/>
                    <a:pt x="150" y="305"/>
                    <a:pt x="151" y="306"/>
                  </a:cubicBezTo>
                  <a:cubicBezTo>
                    <a:pt x="155" y="306"/>
                    <a:pt x="159" y="308"/>
                    <a:pt x="163" y="309"/>
                  </a:cubicBezTo>
                  <a:cubicBezTo>
                    <a:pt x="179" y="316"/>
                    <a:pt x="190" y="329"/>
                    <a:pt x="194" y="346"/>
                  </a:cubicBezTo>
                  <a:cubicBezTo>
                    <a:pt x="201" y="376"/>
                    <a:pt x="201" y="376"/>
                    <a:pt x="201" y="376"/>
                  </a:cubicBezTo>
                  <a:cubicBezTo>
                    <a:pt x="213" y="372"/>
                    <a:pt x="226" y="371"/>
                    <a:pt x="238" y="371"/>
                  </a:cubicBezTo>
                  <a:cubicBezTo>
                    <a:pt x="312" y="371"/>
                    <a:pt x="372" y="431"/>
                    <a:pt x="372" y="505"/>
                  </a:cubicBezTo>
                  <a:cubicBezTo>
                    <a:pt x="372" y="578"/>
                    <a:pt x="312" y="638"/>
                    <a:pt x="238" y="638"/>
                  </a:cubicBezTo>
                  <a:cubicBezTo>
                    <a:pt x="183" y="638"/>
                    <a:pt x="135" y="605"/>
                    <a:pt x="115" y="556"/>
                  </a:cubicBezTo>
                  <a:cubicBezTo>
                    <a:pt x="104" y="570"/>
                    <a:pt x="104" y="570"/>
                    <a:pt x="104" y="570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132" y="1009"/>
                    <a:pt x="132" y="1009"/>
                    <a:pt x="132" y="1009"/>
                  </a:cubicBezTo>
                  <a:cubicBezTo>
                    <a:pt x="367" y="1009"/>
                    <a:pt x="367" y="1009"/>
                    <a:pt x="367" y="1009"/>
                  </a:cubicBezTo>
                  <a:cubicBezTo>
                    <a:pt x="367" y="1008"/>
                    <a:pt x="367" y="1007"/>
                    <a:pt x="366" y="1006"/>
                  </a:cubicBezTo>
                  <a:cubicBezTo>
                    <a:pt x="365" y="1000"/>
                    <a:pt x="364" y="993"/>
                    <a:pt x="363" y="987"/>
                  </a:cubicBezTo>
                  <a:cubicBezTo>
                    <a:pt x="362" y="984"/>
                    <a:pt x="362" y="981"/>
                    <a:pt x="362" y="978"/>
                  </a:cubicBezTo>
                  <a:cubicBezTo>
                    <a:pt x="361" y="969"/>
                    <a:pt x="361" y="959"/>
                    <a:pt x="362" y="950"/>
                  </a:cubicBezTo>
                  <a:cubicBezTo>
                    <a:pt x="388" y="682"/>
                    <a:pt x="388" y="682"/>
                    <a:pt x="388" y="682"/>
                  </a:cubicBezTo>
                  <a:cubicBezTo>
                    <a:pt x="388" y="682"/>
                    <a:pt x="388" y="681"/>
                    <a:pt x="388" y="681"/>
                  </a:cubicBezTo>
                  <a:cubicBezTo>
                    <a:pt x="389" y="674"/>
                    <a:pt x="390" y="667"/>
                    <a:pt x="392" y="660"/>
                  </a:cubicBezTo>
                  <a:cubicBezTo>
                    <a:pt x="393" y="657"/>
                    <a:pt x="394" y="655"/>
                    <a:pt x="395" y="652"/>
                  </a:cubicBezTo>
                  <a:cubicBezTo>
                    <a:pt x="396" y="648"/>
                    <a:pt x="397" y="644"/>
                    <a:pt x="399" y="640"/>
                  </a:cubicBezTo>
                  <a:cubicBezTo>
                    <a:pt x="400" y="637"/>
                    <a:pt x="401" y="634"/>
                    <a:pt x="403" y="631"/>
                  </a:cubicBezTo>
                  <a:cubicBezTo>
                    <a:pt x="404" y="627"/>
                    <a:pt x="406" y="624"/>
                    <a:pt x="408" y="620"/>
                  </a:cubicBezTo>
                  <a:cubicBezTo>
                    <a:pt x="410" y="617"/>
                    <a:pt x="411" y="614"/>
                    <a:pt x="413" y="611"/>
                  </a:cubicBezTo>
                  <a:cubicBezTo>
                    <a:pt x="415" y="608"/>
                    <a:pt x="417" y="605"/>
                    <a:pt x="419" y="603"/>
                  </a:cubicBezTo>
                  <a:cubicBezTo>
                    <a:pt x="421" y="600"/>
                    <a:pt x="424" y="597"/>
                    <a:pt x="426" y="594"/>
                  </a:cubicBezTo>
                  <a:cubicBezTo>
                    <a:pt x="428" y="591"/>
                    <a:pt x="431" y="589"/>
                    <a:pt x="433" y="586"/>
                  </a:cubicBezTo>
                  <a:cubicBezTo>
                    <a:pt x="435" y="584"/>
                    <a:pt x="438" y="581"/>
                    <a:pt x="441" y="579"/>
                  </a:cubicBezTo>
                  <a:cubicBezTo>
                    <a:pt x="443" y="576"/>
                    <a:pt x="446" y="574"/>
                    <a:pt x="448" y="572"/>
                  </a:cubicBezTo>
                  <a:cubicBezTo>
                    <a:pt x="451" y="570"/>
                    <a:pt x="454" y="567"/>
                    <a:pt x="458" y="565"/>
                  </a:cubicBezTo>
                  <a:cubicBezTo>
                    <a:pt x="460" y="563"/>
                    <a:pt x="463" y="562"/>
                    <a:pt x="466" y="560"/>
                  </a:cubicBezTo>
                  <a:cubicBezTo>
                    <a:pt x="469" y="558"/>
                    <a:pt x="473" y="556"/>
                    <a:pt x="476" y="554"/>
                  </a:cubicBezTo>
                  <a:cubicBezTo>
                    <a:pt x="476" y="554"/>
                    <a:pt x="477" y="554"/>
                    <a:pt x="477" y="554"/>
                  </a:cubicBezTo>
                  <a:cubicBezTo>
                    <a:pt x="477" y="37"/>
                    <a:pt x="477" y="37"/>
                    <a:pt x="477" y="37"/>
                  </a:cubicBezTo>
                  <a:cubicBezTo>
                    <a:pt x="477" y="0"/>
                    <a:pt x="477" y="0"/>
                    <a:pt x="4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35" y="357"/>
                    <a:pt x="35" y="357"/>
                    <a:pt x="35" y="357"/>
                  </a:cubicBezTo>
                  <a:lnTo>
                    <a:pt x="114" y="312"/>
                  </a:lnTo>
                  <a:close/>
                  <a:moveTo>
                    <a:pt x="255" y="931"/>
                  </a:moveTo>
                  <a:cubicBezTo>
                    <a:pt x="159" y="931"/>
                    <a:pt x="159" y="931"/>
                    <a:pt x="159" y="931"/>
                  </a:cubicBezTo>
                  <a:cubicBezTo>
                    <a:pt x="151" y="931"/>
                    <a:pt x="144" y="928"/>
                    <a:pt x="139" y="923"/>
                  </a:cubicBezTo>
                  <a:cubicBezTo>
                    <a:pt x="59" y="843"/>
                    <a:pt x="59" y="843"/>
                    <a:pt x="59" y="843"/>
                  </a:cubicBezTo>
                  <a:cubicBezTo>
                    <a:pt x="54" y="838"/>
                    <a:pt x="51" y="831"/>
                    <a:pt x="51" y="824"/>
                  </a:cubicBezTo>
                  <a:cubicBezTo>
                    <a:pt x="51" y="744"/>
                    <a:pt x="51" y="744"/>
                    <a:pt x="51" y="744"/>
                  </a:cubicBezTo>
                  <a:cubicBezTo>
                    <a:pt x="51" y="729"/>
                    <a:pt x="64" y="716"/>
                    <a:pt x="79" y="716"/>
                  </a:cubicBezTo>
                  <a:cubicBezTo>
                    <a:pt x="94" y="716"/>
                    <a:pt x="106" y="729"/>
                    <a:pt x="106" y="744"/>
                  </a:cubicBezTo>
                  <a:cubicBezTo>
                    <a:pt x="106" y="812"/>
                    <a:pt x="106" y="812"/>
                    <a:pt x="106" y="812"/>
                  </a:cubicBezTo>
                  <a:cubicBezTo>
                    <a:pt x="170" y="876"/>
                    <a:pt x="170" y="876"/>
                    <a:pt x="170" y="876"/>
                  </a:cubicBezTo>
                  <a:cubicBezTo>
                    <a:pt x="255" y="876"/>
                    <a:pt x="255" y="876"/>
                    <a:pt x="255" y="876"/>
                  </a:cubicBezTo>
                  <a:cubicBezTo>
                    <a:pt x="270" y="876"/>
                    <a:pt x="282" y="888"/>
                    <a:pt x="282" y="903"/>
                  </a:cubicBezTo>
                  <a:cubicBezTo>
                    <a:pt x="282" y="919"/>
                    <a:pt x="270" y="931"/>
                    <a:pt x="255" y="931"/>
                  </a:cubicBezTo>
                  <a:close/>
                  <a:moveTo>
                    <a:pt x="51" y="185"/>
                  </a:moveTo>
                  <a:cubicBezTo>
                    <a:pt x="51" y="178"/>
                    <a:pt x="54" y="171"/>
                    <a:pt x="59" y="166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44" y="81"/>
                    <a:pt x="151" y="78"/>
                    <a:pt x="159" y="78"/>
                  </a:cubicBezTo>
                  <a:cubicBezTo>
                    <a:pt x="318" y="78"/>
                    <a:pt x="318" y="78"/>
                    <a:pt x="318" y="78"/>
                  </a:cubicBezTo>
                  <a:cubicBezTo>
                    <a:pt x="325" y="78"/>
                    <a:pt x="332" y="81"/>
                    <a:pt x="338" y="86"/>
                  </a:cubicBezTo>
                  <a:cubicBezTo>
                    <a:pt x="417" y="166"/>
                    <a:pt x="417" y="166"/>
                    <a:pt x="417" y="166"/>
                  </a:cubicBezTo>
                  <a:cubicBezTo>
                    <a:pt x="423" y="171"/>
                    <a:pt x="425" y="178"/>
                    <a:pt x="425" y="185"/>
                  </a:cubicBezTo>
                  <a:cubicBezTo>
                    <a:pt x="425" y="265"/>
                    <a:pt x="425" y="265"/>
                    <a:pt x="425" y="265"/>
                  </a:cubicBezTo>
                  <a:cubicBezTo>
                    <a:pt x="425" y="280"/>
                    <a:pt x="413" y="293"/>
                    <a:pt x="398" y="293"/>
                  </a:cubicBezTo>
                  <a:cubicBezTo>
                    <a:pt x="383" y="293"/>
                    <a:pt x="370" y="280"/>
                    <a:pt x="370" y="265"/>
                  </a:cubicBezTo>
                  <a:cubicBezTo>
                    <a:pt x="370" y="197"/>
                    <a:pt x="370" y="197"/>
                    <a:pt x="370" y="197"/>
                  </a:cubicBezTo>
                  <a:cubicBezTo>
                    <a:pt x="307" y="133"/>
                    <a:pt x="307" y="133"/>
                    <a:pt x="307" y="133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06" y="197"/>
                    <a:pt x="106" y="197"/>
                    <a:pt x="106" y="197"/>
                  </a:cubicBezTo>
                  <a:cubicBezTo>
                    <a:pt x="106" y="265"/>
                    <a:pt x="106" y="265"/>
                    <a:pt x="106" y="265"/>
                  </a:cubicBezTo>
                  <a:cubicBezTo>
                    <a:pt x="106" y="280"/>
                    <a:pt x="94" y="293"/>
                    <a:pt x="79" y="293"/>
                  </a:cubicBezTo>
                  <a:cubicBezTo>
                    <a:pt x="64" y="293"/>
                    <a:pt x="51" y="280"/>
                    <a:pt x="51" y="265"/>
                  </a:cubicBezTo>
                  <a:lnTo>
                    <a:pt x="51" y="1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9" name="Freeform 59"/>
            <p:cNvSpPr>
              <a:spLocks/>
            </p:cNvSpPr>
            <p:nvPr/>
          </p:nvSpPr>
          <p:spPr bwMode="auto">
            <a:xfrm>
              <a:off x="6921501" y="2713038"/>
              <a:ext cx="1328738" cy="1797050"/>
            </a:xfrm>
            <a:custGeom>
              <a:avLst/>
              <a:gdLst>
                <a:gd name="T0" fmla="*/ 210 w 354"/>
                <a:gd name="T1" fmla="*/ 370 h 478"/>
                <a:gd name="T2" fmla="*/ 210 w 354"/>
                <a:gd name="T3" fmla="*/ 370 h 478"/>
                <a:gd name="T4" fmla="*/ 342 w 354"/>
                <a:gd name="T5" fmla="*/ 155 h 478"/>
                <a:gd name="T6" fmla="*/ 353 w 354"/>
                <a:gd name="T7" fmla="*/ 110 h 478"/>
                <a:gd name="T8" fmla="*/ 353 w 354"/>
                <a:gd name="T9" fmla="*/ 110 h 478"/>
                <a:gd name="T10" fmla="*/ 322 w 354"/>
                <a:gd name="T11" fmla="*/ 51 h 478"/>
                <a:gd name="T12" fmla="*/ 294 w 354"/>
                <a:gd name="T13" fmla="*/ 37 h 478"/>
                <a:gd name="T14" fmla="*/ 158 w 354"/>
                <a:gd name="T15" fmla="*/ 3 h 478"/>
                <a:gd name="T16" fmla="*/ 150 w 354"/>
                <a:gd name="T17" fmla="*/ 2 h 478"/>
                <a:gd name="T18" fmla="*/ 144 w 354"/>
                <a:gd name="T19" fmla="*/ 1 h 478"/>
                <a:gd name="T20" fmla="*/ 137 w 354"/>
                <a:gd name="T21" fmla="*/ 0 h 478"/>
                <a:gd name="T22" fmla="*/ 130 w 354"/>
                <a:gd name="T23" fmla="*/ 0 h 478"/>
                <a:gd name="T24" fmla="*/ 119 w 354"/>
                <a:gd name="T25" fmla="*/ 1 h 478"/>
                <a:gd name="T26" fmla="*/ 113 w 354"/>
                <a:gd name="T27" fmla="*/ 2 h 478"/>
                <a:gd name="T28" fmla="*/ 105 w 354"/>
                <a:gd name="T29" fmla="*/ 4 h 478"/>
                <a:gd name="T30" fmla="*/ 98 w 354"/>
                <a:gd name="T31" fmla="*/ 6 h 478"/>
                <a:gd name="T32" fmla="*/ 97 w 354"/>
                <a:gd name="T33" fmla="*/ 6 h 478"/>
                <a:gd name="T34" fmla="*/ 97 w 354"/>
                <a:gd name="T35" fmla="*/ 6 h 478"/>
                <a:gd name="T36" fmla="*/ 27 w 354"/>
                <a:gd name="T37" fmla="*/ 95 h 478"/>
                <a:gd name="T38" fmla="*/ 1 w 354"/>
                <a:gd name="T39" fmla="*/ 363 h 478"/>
                <a:gd name="T40" fmla="*/ 0 w 354"/>
                <a:gd name="T41" fmla="*/ 382 h 478"/>
                <a:gd name="T42" fmla="*/ 16 w 354"/>
                <a:gd name="T43" fmla="*/ 430 h 478"/>
                <a:gd name="T44" fmla="*/ 18 w 354"/>
                <a:gd name="T45" fmla="*/ 433 h 478"/>
                <a:gd name="T46" fmla="*/ 56 w 354"/>
                <a:gd name="T47" fmla="*/ 467 h 478"/>
                <a:gd name="T48" fmla="*/ 76 w 354"/>
                <a:gd name="T49" fmla="*/ 475 h 478"/>
                <a:gd name="T50" fmla="*/ 90 w 354"/>
                <a:gd name="T51" fmla="*/ 478 h 478"/>
                <a:gd name="T52" fmla="*/ 90 w 354"/>
                <a:gd name="T53" fmla="*/ 478 h 478"/>
                <a:gd name="T54" fmla="*/ 99 w 354"/>
                <a:gd name="T55" fmla="*/ 478 h 478"/>
                <a:gd name="T56" fmla="*/ 116 w 354"/>
                <a:gd name="T57" fmla="*/ 477 h 478"/>
                <a:gd name="T58" fmla="*/ 167 w 354"/>
                <a:gd name="T59" fmla="*/ 441 h 478"/>
                <a:gd name="T60" fmla="*/ 210 w 354"/>
                <a:gd name="T61" fmla="*/ 37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4" h="478">
                  <a:moveTo>
                    <a:pt x="210" y="370"/>
                  </a:moveTo>
                  <a:cubicBezTo>
                    <a:pt x="210" y="370"/>
                    <a:pt x="210" y="370"/>
                    <a:pt x="210" y="370"/>
                  </a:cubicBezTo>
                  <a:cubicBezTo>
                    <a:pt x="342" y="155"/>
                    <a:pt x="342" y="155"/>
                    <a:pt x="342" y="155"/>
                  </a:cubicBezTo>
                  <a:cubicBezTo>
                    <a:pt x="350" y="141"/>
                    <a:pt x="354" y="126"/>
                    <a:pt x="353" y="110"/>
                  </a:cubicBezTo>
                  <a:cubicBezTo>
                    <a:pt x="353" y="110"/>
                    <a:pt x="353" y="110"/>
                    <a:pt x="353" y="110"/>
                  </a:cubicBezTo>
                  <a:cubicBezTo>
                    <a:pt x="352" y="86"/>
                    <a:pt x="341" y="65"/>
                    <a:pt x="322" y="51"/>
                  </a:cubicBezTo>
                  <a:cubicBezTo>
                    <a:pt x="314" y="44"/>
                    <a:pt x="304" y="40"/>
                    <a:pt x="294" y="37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5" y="2"/>
                    <a:pt x="152" y="2"/>
                    <a:pt x="150" y="2"/>
                  </a:cubicBezTo>
                  <a:cubicBezTo>
                    <a:pt x="148" y="1"/>
                    <a:pt x="146" y="1"/>
                    <a:pt x="144" y="1"/>
                  </a:cubicBezTo>
                  <a:cubicBezTo>
                    <a:pt x="142" y="0"/>
                    <a:pt x="140" y="0"/>
                    <a:pt x="137" y="0"/>
                  </a:cubicBezTo>
                  <a:cubicBezTo>
                    <a:pt x="135" y="0"/>
                    <a:pt x="133" y="0"/>
                    <a:pt x="130" y="0"/>
                  </a:cubicBezTo>
                  <a:cubicBezTo>
                    <a:pt x="127" y="0"/>
                    <a:pt x="123" y="0"/>
                    <a:pt x="119" y="1"/>
                  </a:cubicBezTo>
                  <a:cubicBezTo>
                    <a:pt x="117" y="1"/>
                    <a:pt x="115" y="1"/>
                    <a:pt x="113" y="2"/>
                  </a:cubicBezTo>
                  <a:cubicBezTo>
                    <a:pt x="110" y="2"/>
                    <a:pt x="108" y="3"/>
                    <a:pt x="105" y="4"/>
                  </a:cubicBezTo>
                  <a:cubicBezTo>
                    <a:pt x="102" y="5"/>
                    <a:pt x="100" y="5"/>
                    <a:pt x="98" y="6"/>
                  </a:cubicBezTo>
                  <a:cubicBezTo>
                    <a:pt x="98" y="6"/>
                    <a:pt x="98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59" y="19"/>
                    <a:pt x="31" y="54"/>
                    <a:pt x="27" y="95"/>
                  </a:cubicBezTo>
                  <a:cubicBezTo>
                    <a:pt x="1" y="363"/>
                    <a:pt x="1" y="363"/>
                    <a:pt x="1" y="363"/>
                  </a:cubicBezTo>
                  <a:cubicBezTo>
                    <a:pt x="0" y="369"/>
                    <a:pt x="0" y="376"/>
                    <a:pt x="0" y="382"/>
                  </a:cubicBezTo>
                  <a:cubicBezTo>
                    <a:pt x="2" y="399"/>
                    <a:pt x="7" y="415"/>
                    <a:pt x="16" y="430"/>
                  </a:cubicBezTo>
                  <a:cubicBezTo>
                    <a:pt x="17" y="431"/>
                    <a:pt x="17" y="432"/>
                    <a:pt x="18" y="433"/>
                  </a:cubicBezTo>
                  <a:cubicBezTo>
                    <a:pt x="29" y="448"/>
                    <a:pt x="42" y="459"/>
                    <a:pt x="56" y="467"/>
                  </a:cubicBezTo>
                  <a:cubicBezTo>
                    <a:pt x="63" y="470"/>
                    <a:pt x="69" y="473"/>
                    <a:pt x="76" y="475"/>
                  </a:cubicBezTo>
                  <a:cubicBezTo>
                    <a:pt x="81" y="476"/>
                    <a:pt x="85" y="477"/>
                    <a:pt x="90" y="478"/>
                  </a:cubicBezTo>
                  <a:cubicBezTo>
                    <a:pt x="90" y="478"/>
                    <a:pt x="90" y="478"/>
                    <a:pt x="90" y="478"/>
                  </a:cubicBezTo>
                  <a:cubicBezTo>
                    <a:pt x="93" y="478"/>
                    <a:pt x="96" y="478"/>
                    <a:pt x="99" y="478"/>
                  </a:cubicBezTo>
                  <a:cubicBezTo>
                    <a:pt x="105" y="478"/>
                    <a:pt x="111" y="478"/>
                    <a:pt x="116" y="477"/>
                  </a:cubicBezTo>
                  <a:cubicBezTo>
                    <a:pt x="137" y="472"/>
                    <a:pt x="156" y="459"/>
                    <a:pt x="167" y="441"/>
                  </a:cubicBezTo>
                  <a:lnTo>
                    <a:pt x="210" y="3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0" name="Freeform 60"/>
            <p:cNvSpPr>
              <a:spLocks/>
            </p:cNvSpPr>
            <p:nvPr/>
          </p:nvSpPr>
          <p:spPr bwMode="auto">
            <a:xfrm>
              <a:off x="6199188" y="4486275"/>
              <a:ext cx="992188" cy="523875"/>
            </a:xfrm>
            <a:custGeom>
              <a:avLst/>
              <a:gdLst>
                <a:gd name="T0" fmla="*/ 255 w 264"/>
                <a:gd name="T1" fmla="*/ 57 h 139"/>
                <a:gd name="T2" fmla="*/ 255 w 264"/>
                <a:gd name="T3" fmla="*/ 56 h 139"/>
                <a:gd name="T4" fmla="*/ 255 w 264"/>
                <a:gd name="T5" fmla="*/ 56 h 139"/>
                <a:gd name="T6" fmla="*/ 229 w 264"/>
                <a:gd name="T7" fmla="*/ 47 h 139"/>
                <a:gd name="T8" fmla="*/ 226 w 264"/>
                <a:gd name="T9" fmla="*/ 45 h 139"/>
                <a:gd name="T10" fmla="*/ 206 w 264"/>
                <a:gd name="T11" fmla="*/ 33 h 139"/>
                <a:gd name="T12" fmla="*/ 199 w 264"/>
                <a:gd name="T13" fmla="*/ 28 h 139"/>
                <a:gd name="T14" fmla="*/ 186 w 264"/>
                <a:gd name="T15" fmla="*/ 17 h 139"/>
                <a:gd name="T16" fmla="*/ 178 w 264"/>
                <a:gd name="T17" fmla="*/ 8 h 139"/>
                <a:gd name="T18" fmla="*/ 171 w 264"/>
                <a:gd name="T19" fmla="*/ 0 h 139"/>
                <a:gd name="T20" fmla="*/ 0 w 264"/>
                <a:gd name="T21" fmla="*/ 0 h 139"/>
                <a:gd name="T22" fmla="*/ 63 w 264"/>
                <a:gd name="T23" fmla="*/ 42 h 139"/>
                <a:gd name="T24" fmla="*/ 66 w 264"/>
                <a:gd name="T25" fmla="*/ 43 h 139"/>
                <a:gd name="T26" fmla="*/ 212 w 264"/>
                <a:gd name="T27" fmla="*/ 139 h 139"/>
                <a:gd name="T28" fmla="*/ 264 w 264"/>
                <a:gd name="T29" fmla="*/ 59 h 139"/>
                <a:gd name="T30" fmla="*/ 258 w 264"/>
                <a:gd name="T31" fmla="*/ 57 h 139"/>
                <a:gd name="T32" fmla="*/ 255 w 264"/>
                <a:gd name="T33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139">
                  <a:moveTo>
                    <a:pt x="255" y="57"/>
                  </a:moveTo>
                  <a:cubicBezTo>
                    <a:pt x="255" y="57"/>
                    <a:pt x="255" y="56"/>
                    <a:pt x="255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46" y="54"/>
                    <a:pt x="237" y="51"/>
                    <a:pt x="229" y="47"/>
                  </a:cubicBezTo>
                  <a:cubicBezTo>
                    <a:pt x="228" y="46"/>
                    <a:pt x="227" y="46"/>
                    <a:pt x="226" y="45"/>
                  </a:cubicBezTo>
                  <a:cubicBezTo>
                    <a:pt x="219" y="42"/>
                    <a:pt x="212" y="38"/>
                    <a:pt x="206" y="33"/>
                  </a:cubicBezTo>
                  <a:cubicBezTo>
                    <a:pt x="203" y="32"/>
                    <a:pt x="201" y="29"/>
                    <a:pt x="199" y="28"/>
                  </a:cubicBezTo>
                  <a:cubicBezTo>
                    <a:pt x="194" y="24"/>
                    <a:pt x="190" y="21"/>
                    <a:pt x="186" y="17"/>
                  </a:cubicBezTo>
                  <a:cubicBezTo>
                    <a:pt x="183" y="14"/>
                    <a:pt x="180" y="11"/>
                    <a:pt x="178" y="8"/>
                  </a:cubicBezTo>
                  <a:cubicBezTo>
                    <a:pt x="175" y="5"/>
                    <a:pt x="173" y="3"/>
                    <a:pt x="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4" y="42"/>
                    <a:pt x="65" y="43"/>
                    <a:pt x="66" y="43"/>
                  </a:cubicBezTo>
                  <a:cubicBezTo>
                    <a:pt x="212" y="139"/>
                    <a:pt x="212" y="139"/>
                    <a:pt x="212" y="139"/>
                  </a:cubicBezTo>
                  <a:cubicBezTo>
                    <a:pt x="264" y="59"/>
                    <a:pt x="264" y="59"/>
                    <a:pt x="264" y="59"/>
                  </a:cubicBezTo>
                  <a:cubicBezTo>
                    <a:pt x="262" y="58"/>
                    <a:pt x="260" y="58"/>
                    <a:pt x="258" y="57"/>
                  </a:cubicBezTo>
                  <a:cubicBezTo>
                    <a:pt x="257" y="57"/>
                    <a:pt x="256" y="57"/>
                    <a:pt x="255" y="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cxnSp>
        <p:nvCxnSpPr>
          <p:cNvPr id="163" name="직선 연결선 162"/>
          <p:cNvCxnSpPr/>
          <p:nvPr/>
        </p:nvCxnSpPr>
        <p:spPr>
          <a:xfrm>
            <a:off x="5086350" y="742197"/>
            <a:ext cx="68833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9"/>
          <a:stretch/>
        </p:blipFill>
        <p:spPr>
          <a:xfrm>
            <a:off x="2686767" y="3022084"/>
            <a:ext cx="9505233" cy="3835916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83" name="직사각형 82"/>
          <p:cNvSpPr/>
          <p:nvPr/>
        </p:nvSpPr>
        <p:spPr>
          <a:xfrm>
            <a:off x="1008227" y="5051135"/>
            <a:ext cx="8152873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학대 현장에서 벗어나 지역사회 자립생활 준비</a:t>
            </a:r>
          </a:p>
        </p:txBody>
      </p:sp>
      <p:sp>
        <p:nvSpPr>
          <p:cNvPr id="84" name="직사각형 83"/>
          <p:cNvSpPr/>
          <p:nvPr/>
        </p:nvSpPr>
        <p:spPr>
          <a:xfrm>
            <a:off x="1008227" y="5603612"/>
            <a:ext cx="8208979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장애인복지법 위반으로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6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월의 징역형 선고</a:t>
            </a:r>
          </a:p>
        </p:txBody>
      </p:sp>
    </p:spTree>
    <p:extLst>
      <p:ext uri="{BB962C8B-B14F-4D97-AF65-F5344CB8AC3E}">
        <p14:creationId xmlns:p14="http://schemas.microsoft.com/office/powerpoint/2010/main" val="107070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30" y="2279"/>
            <a:ext cx="7077470" cy="68534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1810" cy="6858000"/>
          </a:xfrm>
          <a:prstGeom prst="rect">
            <a:avLst/>
          </a:prstGeom>
        </p:spPr>
      </p:pic>
      <p:grpSp>
        <p:nvGrpSpPr>
          <p:cNvPr id="7" name="컬러" hidden="1"/>
          <p:cNvGrpSpPr/>
          <p:nvPr/>
        </p:nvGrpSpPr>
        <p:grpSpPr>
          <a:xfrm>
            <a:off x="-2247655" y="231910"/>
            <a:ext cx="1972063" cy="2012922"/>
            <a:chOff x="1198737" y="1498366"/>
            <a:chExt cx="3842992" cy="3922616"/>
          </a:xfrm>
        </p:grpSpPr>
        <p:sp>
          <p:nvSpPr>
            <p:cNvPr id="11" name="타원 10"/>
            <p:cNvSpPr/>
            <p:nvPr/>
          </p:nvSpPr>
          <p:spPr>
            <a:xfrm>
              <a:off x="1198737" y="2233194"/>
              <a:ext cx="576064" cy="576064"/>
            </a:xfrm>
            <a:prstGeom prst="ellipse">
              <a:avLst/>
            </a:prstGeom>
            <a:solidFill>
              <a:srgbClr val="DE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" name="타원 11"/>
            <p:cNvSpPr/>
            <p:nvPr/>
          </p:nvSpPr>
          <p:spPr>
            <a:xfrm>
              <a:off x="1889084" y="2233194"/>
              <a:ext cx="576064" cy="576064"/>
            </a:xfrm>
            <a:prstGeom prst="ellips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3" name="타원 12"/>
            <p:cNvSpPr/>
            <p:nvPr/>
          </p:nvSpPr>
          <p:spPr>
            <a:xfrm>
              <a:off x="2579431" y="2233194"/>
              <a:ext cx="576064" cy="576064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9456" y="4941167"/>
              <a:ext cx="3842273" cy="4798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강조 배달의 민족 도현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199456" y="4003177"/>
              <a:ext cx="2052336" cy="3598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나눔스퀘어 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Bold</a:t>
              </a:r>
              <a:endPara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199456" y="4451456"/>
              <a:ext cx="2925501" cy="3598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나눔스퀘어</a:t>
              </a:r>
              <a:r>
                <a:rPr lang="en-US" altLang="ko-KR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Extra Bold</a:t>
              </a:r>
              <a:endPara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199456" y="3554898"/>
              <a:ext cx="2247636" cy="3598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나눔스퀘어 </a:t>
              </a:r>
              <a:r>
                <a:rPr lang="en-US" altLang="ko-KR" sz="12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regulr</a:t>
              </a:r>
              <a:endPara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1198737" y="1498366"/>
              <a:ext cx="576064" cy="576064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0" name="타원 19"/>
            <p:cNvSpPr/>
            <p:nvPr/>
          </p:nvSpPr>
          <p:spPr>
            <a:xfrm>
              <a:off x="1889084" y="1498366"/>
              <a:ext cx="576064" cy="576064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1" name="타원 20"/>
            <p:cNvSpPr/>
            <p:nvPr/>
          </p:nvSpPr>
          <p:spPr>
            <a:xfrm>
              <a:off x="2579431" y="1498366"/>
              <a:ext cx="576064" cy="576064"/>
            </a:xfrm>
            <a:prstGeom prst="ellipse">
              <a:avLst/>
            </a:prstGeom>
            <a:solidFill>
              <a:srgbClr val="002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2" name="타원 21"/>
            <p:cNvSpPr/>
            <p:nvPr/>
          </p:nvSpPr>
          <p:spPr>
            <a:xfrm>
              <a:off x="3269778" y="1498366"/>
              <a:ext cx="576064" cy="576064"/>
            </a:xfrm>
            <a:prstGeom prst="ellipse">
              <a:avLst/>
            </a:prstGeom>
            <a:solidFill>
              <a:srgbClr val="008B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3" name="타원 22"/>
            <p:cNvSpPr/>
            <p:nvPr/>
          </p:nvSpPr>
          <p:spPr>
            <a:xfrm>
              <a:off x="3960125" y="1498366"/>
              <a:ext cx="576064" cy="576064"/>
            </a:xfrm>
            <a:prstGeom prst="ellipse">
              <a:avLst/>
            </a:prstGeom>
            <a:solidFill>
              <a:srgbClr val="71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cxnSp>
        <p:nvCxnSpPr>
          <p:cNvPr id="30" name="직선 연결선 29"/>
          <p:cNvCxnSpPr/>
          <p:nvPr/>
        </p:nvCxnSpPr>
        <p:spPr>
          <a:xfrm>
            <a:off x="5250454" y="4952231"/>
            <a:ext cx="144016" cy="0"/>
          </a:xfrm>
          <a:prstGeom prst="line">
            <a:avLst/>
          </a:prstGeom>
          <a:ln w="25400"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5229839" y="5044421"/>
            <a:ext cx="173765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광주인화학교 사건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5229839" y="5507831"/>
            <a:ext cx="394018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교장과 교직원들에 의해 청각장애학생들이 지속적으로</a:t>
            </a:r>
            <a:b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성폭력과 체벌 등의  학대를 당한 사건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5250454" y="417491"/>
            <a:ext cx="4014000" cy="3242258"/>
            <a:chOff x="5250454" y="856403"/>
            <a:chExt cx="4014000" cy="3242258"/>
          </a:xfrm>
        </p:grpSpPr>
        <p:grpSp>
          <p:nvGrpSpPr>
            <p:cNvPr id="8" name="그룹 7"/>
            <p:cNvGrpSpPr/>
            <p:nvPr/>
          </p:nvGrpSpPr>
          <p:grpSpPr>
            <a:xfrm>
              <a:off x="5250454" y="1292372"/>
              <a:ext cx="4014000" cy="720643"/>
              <a:chOff x="5250454" y="1292372"/>
              <a:chExt cx="4014000" cy="720643"/>
            </a:xfrm>
          </p:grpSpPr>
          <p:sp>
            <p:nvSpPr>
              <p:cNvPr id="31" name="직사각형 30"/>
              <p:cNvSpPr/>
              <p:nvPr/>
            </p:nvSpPr>
            <p:spPr>
              <a:xfrm>
                <a:off x="5250454" y="1292372"/>
                <a:ext cx="40140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39747" y="1389826"/>
                <a:ext cx="37301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장애인학대</a:t>
                </a:r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정의</a:t>
                </a:r>
                <a:r>
                  <a:rPr lang="en-US" altLang="ko-KR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,</a:t>
                </a: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5250454" y="2101997"/>
              <a:ext cx="4014000" cy="720643"/>
              <a:chOff x="5250454" y="2101997"/>
              <a:chExt cx="4014000" cy="720643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5250454" y="2101997"/>
                <a:ext cx="40140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339747" y="2199451"/>
                <a:ext cx="258243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신고의무자</a:t>
                </a:r>
                <a:r>
                  <a:rPr lang="en-US" altLang="ko-KR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,</a:t>
                </a:r>
                <a:endParaRPr lang="ko-KR" altLang="en-US" sz="4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5250454" y="2911622"/>
              <a:ext cx="4014000" cy="720643"/>
              <a:chOff x="5250454" y="2911622"/>
              <a:chExt cx="4014000" cy="720643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5250454" y="2911622"/>
                <a:ext cx="40140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339747" y="3009076"/>
                <a:ext cx="262411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금지행위 등</a:t>
                </a:r>
              </a:p>
            </p:txBody>
          </p:sp>
        </p:grpSp>
        <p:grpSp>
          <p:nvGrpSpPr>
            <p:cNvPr id="19" name="그룹 18"/>
            <p:cNvGrpSpPr/>
            <p:nvPr/>
          </p:nvGrpSpPr>
          <p:grpSpPr>
            <a:xfrm>
              <a:off x="5282402" y="3726343"/>
              <a:ext cx="3671098" cy="372318"/>
              <a:chOff x="5282402" y="3726343"/>
              <a:chExt cx="3671098" cy="37231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5282402" y="3726343"/>
                <a:ext cx="11990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근거 신설</a:t>
                </a:r>
                <a:endParaRPr lang="en-US" altLang="ko-KR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528048" y="3883217"/>
                <a:ext cx="103073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2012.10.22.</a:t>
                </a:r>
              </a:p>
            </p:txBody>
          </p:sp>
          <p:cxnSp>
            <p:nvCxnSpPr>
              <p:cNvPr id="48" name="직선 연결선 47"/>
              <p:cNvCxnSpPr/>
              <p:nvPr/>
            </p:nvCxnSpPr>
            <p:spPr>
              <a:xfrm>
                <a:off x="7562850" y="4052757"/>
                <a:ext cx="1390650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5339747" y="856403"/>
              <a:ext cx="204062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장애인복지법 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344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그룹 1005"/>
          <p:cNvGrpSpPr/>
          <p:nvPr/>
        </p:nvGrpSpPr>
        <p:grpSpPr>
          <a:xfrm>
            <a:off x="0" y="1866224"/>
            <a:ext cx="12192000" cy="2628000"/>
            <a:chOff x="0" y="1866224"/>
            <a:chExt cx="12192000" cy="2215254"/>
          </a:xfrm>
        </p:grpSpPr>
        <p:grpSp>
          <p:nvGrpSpPr>
            <p:cNvPr id="1005" name="그룹 1004"/>
            <p:cNvGrpSpPr/>
            <p:nvPr/>
          </p:nvGrpSpPr>
          <p:grpSpPr>
            <a:xfrm>
              <a:off x="0" y="1866224"/>
              <a:ext cx="6403418" cy="2215254"/>
              <a:chOff x="0" y="1866224"/>
              <a:chExt cx="6403418" cy="2215254"/>
            </a:xfrm>
          </p:grpSpPr>
          <p:sp>
            <p:nvSpPr>
              <p:cNvPr id="30" name="오각형 29"/>
              <p:cNvSpPr/>
              <p:nvPr/>
            </p:nvSpPr>
            <p:spPr>
              <a:xfrm>
                <a:off x="0" y="1869617"/>
                <a:ext cx="5229225" cy="2211861"/>
              </a:xfrm>
              <a:prstGeom prst="homePlate">
                <a:avLst>
                  <a:gd name="adj" fmla="val 23652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29" name="오각형 28"/>
              <p:cNvSpPr/>
              <p:nvPr/>
            </p:nvSpPr>
            <p:spPr>
              <a:xfrm>
                <a:off x="2183843" y="1866224"/>
                <a:ext cx="4219575" cy="2211861"/>
              </a:xfrm>
              <a:prstGeom prst="homePlate">
                <a:avLst>
                  <a:gd name="adj" fmla="val 23652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1004" name="그룹 1003"/>
            <p:cNvGrpSpPr/>
            <p:nvPr/>
          </p:nvGrpSpPr>
          <p:grpSpPr>
            <a:xfrm>
              <a:off x="5898219" y="1866224"/>
              <a:ext cx="6293781" cy="2211861"/>
              <a:chOff x="5898219" y="1866224"/>
              <a:chExt cx="6293781" cy="2211861"/>
            </a:xfrm>
          </p:grpSpPr>
          <p:sp>
            <p:nvSpPr>
              <p:cNvPr id="32" name="갈매기형 수장 31"/>
              <p:cNvSpPr/>
              <p:nvPr/>
            </p:nvSpPr>
            <p:spPr>
              <a:xfrm>
                <a:off x="5898219" y="1866224"/>
                <a:ext cx="4061684" cy="2211861"/>
              </a:xfrm>
              <a:prstGeom prst="chevron">
                <a:avLst>
                  <a:gd name="adj" fmla="val 23269"/>
                </a:avLst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8812491" y="1866224"/>
                <a:ext cx="3379509" cy="2211861"/>
              </a:xfrm>
              <a:prstGeom prst="rect">
                <a:avLst/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0"/>
          <a:stretch/>
        </p:blipFill>
        <p:spPr>
          <a:xfrm>
            <a:off x="4060655" y="3059585"/>
            <a:ext cx="8131346" cy="3798416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951163" y="5404488"/>
            <a:ext cx="6002631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737" name="그룹 736"/>
          <p:cNvGrpSpPr/>
          <p:nvPr/>
        </p:nvGrpSpPr>
        <p:grpSpPr>
          <a:xfrm>
            <a:off x="4249229" y="2626953"/>
            <a:ext cx="706559" cy="966606"/>
            <a:chOff x="3963479" y="2726966"/>
            <a:chExt cx="706559" cy="966606"/>
          </a:xfrm>
        </p:grpSpPr>
        <p:grpSp>
          <p:nvGrpSpPr>
            <p:cNvPr id="651" name="그룹 650"/>
            <p:cNvGrpSpPr/>
            <p:nvPr/>
          </p:nvGrpSpPr>
          <p:grpSpPr>
            <a:xfrm flipV="1">
              <a:off x="4344479" y="2726966"/>
              <a:ext cx="325559" cy="966606"/>
              <a:chOff x="4344479" y="2726966"/>
              <a:chExt cx="325559" cy="966606"/>
            </a:xfrm>
          </p:grpSpPr>
          <p:grpSp>
            <p:nvGrpSpPr>
              <p:cNvPr id="559" name="그룹 558"/>
              <p:cNvGrpSpPr/>
              <p:nvPr/>
            </p:nvGrpSpPr>
            <p:grpSpPr>
              <a:xfrm>
                <a:off x="4344479" y="2726966"/>
                <a:ext cx="325559" cy="192699"/>
                <a:chOff x="4344479" y="2726966"/>
                <a:chExt cx="325559" cy="192699"/>
              </a:xfrm>
            </p:grpSpPr>
            <p:sp>
              <p:nvSpPr>
                <p:cNvPr id="128" name="직사각형 127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127" name="그룹 126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12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2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2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2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60" name="그룹 559"/>
              <p:cNvGrpSpPr/>
              <p:nvPr/>
            </p:nvGrpSpPr>
            <p:grpSpPr>
              <a:xfrm>
                <a:off x="4344479" y="2797321"/>
                <a:ext cx="325559" cy="192699"/>
                <a:chOff x="4344479" y="2791260"/>
                <a:chExt cx="325559" cy="192699"/>
              </a:xfrm>
            </p:grpSpPr>
            <p:sp>
              <p:nvSpPr>
                <p:cNvPr id="181" name="직사각형 180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182" name="그룹 181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18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8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8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8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61" name="그룹 560"/>
              <p:cNvGrpSpPr/>
              <p:nvPr/>
            </p:nvGrpSpPr>
            <p:grpSpPr>
              <a:xfrm>
                <a:off x="4344479" y="2867676"/>
                <a:ext cx="325559" cy="192699"/>
                <a:chOff x="4344479" y="2855554"/>
                <a:chExt cx="325559" cy="192699"/>
              </a:xfrm>
            </p:grpSpPr>
            <p:sp>
              <p:nvSpPr>
                <p:cNvPr id="188" name="직사각형 187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189" name="그룹 188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19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9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9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9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86" name="그룹 585"/>
              <p:cNvGrpSpPr/>
              <p:nvPr/>
            </p:nvGrpSpPr>
            <p:grpSpPr>
              <a:xfrm>
                <a:off x="4344479" y="2938031"/>
                <a:ext cx="325559" cy="192699"/>
                <a:chOff x="4344479" y="2726966"/>
                <a:chExt cx="325559" cy="192699"/>
              </a:xfrm>
            </p:grpSpPr>
            <p:sp>
              <p:nvSpPr>
                <p:cNvPr id="601" name="직사각형 600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02" name="그룹 601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0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0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0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0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87" name="그룹 586"/>
              <p:cNvGrpSpPr/>
              <p:nvPr/>
            </p:nvGrpSpPr>
            <p:grpSpPr>
              <a:xfrm>
                <a:off x="4344479" y="3008386"/>
                <a:ext cx="325559" cy="192699"/>
                <a:chOff x="4344479" y="2791260"/>
                <a:chExt cx="325559" cy="192699"/>
              </a:xfrm>
            </p:grpSpPr>
            <p:sp>
              <p:nvSpPr>
                <p:cNvPr id="595" name="직사각형 594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596" name="그룹 595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59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0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88" name="그룹 587"/>
              <p:cNvGrpSpPr/>
              <p:nvPr/>
            </p:nvGrpSpPr>
            <p:grpSpPr>
              <a:xfrm>
                <a:off x="4344479" y="3078741"/>
                <a:ext cx="325559" cy="192699"/>
                <a:chOff x="4344479" y="2855554"/>
                <a:chExt cx="325559" cy="192699"/>
              </a:xfrm>
            </p:grpSpPr>
            <p:sp>
              <p:nvSpPr>
                <p:cNvPr id="589" name="직사각형 588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590" name="그룹 589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591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2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3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4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08" name="그룹 607"/>
              <p:cNvGrpSpPr/>
              <p:nvPr/>
            </p:nvGrpSpPr>
            <p:grpSpPr>
              <a:xfrm>
                <a:off x="4344479" y="3149096"/>
                <a:ext cx="325559" cy="192699"/>
                <a:chOff x="4344479" y="2726966"/>
                <a:chExt cx="325559" cy="192699"/>
              </a:xfrm>
            </p:grpSpPr>
            <p:sp>
              <p:nvSpPr>
                <p:cNvPr id="623" name="직사각형 622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24" name="그룹 623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25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6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7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8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09" name="그룹 608"/>
              <p:cNvGrpSpPr/>
              <p:nvPr/>
            </p:nvGrpSpPr>
            <p:grpSpPr>
              <a:xfrm>
                <a:off x="4344479" y="3219451"/>
                <a:ext cx="325559" cy="192699"/>
                <a:chOff x="4344479" y="2791260"/>
                <a:chExt cx="325559" cy="192699"/>
              </a:xfrm>
            </p:grpSpPr>
            <p:sp>
              <p:nvSpPr>
                <p:cNvPr id="617" name="직사각형 616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18" name="그룹 617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19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0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1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2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10" name="그룹 609"/>
              <p:cNvGrpSpPr/>
              <p:nvPr/>
            </p:nvGrpSpPr>
            <p:grpSpPr>
              <a:xfrm>
                <a:off x="4344479" y="3289806"/>
                <a:ext cx="325559" cy="192699"/>
                <a:chOff x="4344479" y="2855554"/>
                <a:chExt cx="325559" cy="192699"/>
              </a:xfrm>
            </p:grpSpPr>
            <p:sp>
              <p:nvSpPr>
                <p:cNvPr id="611" name="직사각형 610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12" name="그룹 611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1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1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1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1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30" name="그룹 629"/>
              <p:cNvGrpSpPr/>
              <p:nvPr/>
            </p:nvGrpSpPr>
            <p:grpSpPr>
              <a:xfrm>
                <a:off x="4344479" y="3360161"/>
                <a:ext cx="325559" cy="192699"/>
                <a:chOff x="4344479" y="2726966"/>
                <a:chExt cx="325559" cy="192699"/>
              </a:xfrm>
            </p:grpSpPr>
            <p:sp>
              <p:nvSpPr>
                <p:cNvPr id="645" name="직사각형 644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46" name="그룹 645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4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5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31" name="그룹 630"/>
              <p:cNvGrpSpPr/>
              <p:nvPr/>
            </p:nvGrpSpPr>
            <p:grpSpPr>
              <a:xfrm>
                <a:off x="4344479" y="3430516"/>
                <a:ext cx="325559" cy="192699"/>
                <a:chOff x="4344479" y="2791260"/>
                <a:chExt cx="325559" cy="192699"/>
              </a:xfrm>
            </p:grpSpPr>
            <p:sp>
              <p:nvSpPr>
                <p:cNvPr id="639" name="직사각형 638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40" name="그룹 639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41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2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3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4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32" name="그룹 631"/>
              <p:cNvGrpSpPr/>
              <p:nvPr/>
            </p:nvGrpSpPr>
            <p:grpSpPr>
              <a:xfrm>
                <a:off x="4344479" y="3500873"/>
                <a:ext cx="325559" cy="192699"/>
                <a:chOff x="4344479" y="2855554"/>
                <a:chExt cx="325559" cy="192699"/>
              </a:xfrm>
            </p:grpSpPr>
            <p:sp>
              <p:nvSpPr>
                <p:cNvPr id="633" name="직사각형 632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34" name="그룹 633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35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36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37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38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52" name="그룹 651"/>
            <p:cNvGrpSpPr/>
            <p:nvPr/>
          </p:nvGrpSpPr>
          <p:grpSpPr>
            <a:xfrm flipV="1">
              <a:off x="3963479" y="2726966"/>
              <a:ext cx="325559" cy="966606"/>
              <a:chOff x="4344479" y="2726966"/>
              <a:chExt cx="325559" cy="966606"/>
            </a:xfrm>
          </p:grpSpPr>
          <p:grpSp>
            <p:nvGrpSpPr>
              <p:cNvPr id="653" name="그룹 652"/>
              <p:cNvGrpSpPr/>
              <p:nvPr/>
            </p:nvGrpSpPr>
            <p:grpSpPr>
              <a:xfrm>
                <a:off x="4344479" y="2726966"/>
                <a:ext cx="325559" cy="192699"/>
                <a:chOff x="4344479" y="2726966"/>
                <a:chExt cx="325559" cy="192699"/>
              </a:xfrm>
            </p:grpSpPr>
            <p:sp>
              <p:nvSpPr>
                <p:cNvPr id="731" name="직사각형 730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32" name="그룹 731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3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3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3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3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4" name="그룹 653"/>
              <p:cNvGrpSpPr/>
              <p:nvPr/>
            </p:nvGrpSpPr>
            <p:grpSpPr>
              <a:xfrm>
                <a:off x="4344479" y="2797321"/>
                <a:ext cx="325559" cy="192699"/>
                <a:chOff x="4344479" y="2791260"/>
                <a:chExt cx="325559" cy="192699"/>
              </a:xfrm>
            </p:grpSpPr>
            <p:sp>
              <p:nvSpPr>
                <p:cNvPr id="725" name="직사각형 724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26" name="그룹 725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2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3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5" name="그룹 654"/>
              <p:cNvGrpSpPr/>
              <p:nvPr/>
            </p:nvGrpSpPr>
            <p:grpSpPr>
              <a:xfrm>
                <a:off x="4344479" y="2867676"/>
                <a:ext cx="325559" cy="192699"/>
                <a:chOff x="4344479" y="2855554"/>
                <a:chExt cx="325559" cy="192699"/>
              </a:xfrm>
            </p:grpSpPr>
            <p:sp>
              <p:nvSpPr>
                <p:cNvPr id="719" name="직사각형 718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20" name="그룹 719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21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2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3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4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6" name="그룹 655"/>
              <p:cNvGrpSpPr/>
              <p:nvPr/>
            </p:nvGrpSpPr>
            <p:grpSpPr>
              <a:xfrm>
                <a:off x="4344479" y="2938031"/>
                <a:ext cx="325559" cy="192699"/>
                <a:chOff x="4344479" y="2726966"/>
                <a:chExt cx="325559" cy="192699"/>
              </a:xfrm>
            </p:grpSpPr>
            <p:sp>
              <p:nvSpPr>
                <p:cNvPr id="713" name="직사각형 712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14" name="그룹 713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15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6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7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8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7" name="그룹 656"/>
              <p:cNvGrpSpPr/>
              <p:nvPr/>
            </p:nvGrpSpPr>
            <p:grpSpPr>
              <a:xfrm>
                <a:off x="4344479" y="3008386"/>
                <a:ext cx="325559" cy="192699"/>
                <a:chOff x="4344479" y="2791260"/>
                <a:chExt cx="325559" cy="192699"/>
              </a:xfrm>
            </p:grpSpPr>
            <p:sp>
              <p:nvSpPr>
                <p:cNvPr id="707" name="직사각형 706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08" name="그룹 707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09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0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1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2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8" name="그룹 657"/>
              <p:cNvGrpSpPr/>
              <p:nvPr/>
            </p:nvGrpSpPr>
            <p:grpSpPr>
              <a:xfrm>
                <a:off x="4344479" y="3078741"/>
                <a:ext cx="325559" cy="192699"/>
                <a:chOff x="4344479" y="2855554"/>
                <a:chExt cx="325559" cy="192699"/>
              </a:xfrm>
            </p:grpSpPr>
            <p:sp>
              <p:nvSpPr>
                <p:cNvPr id="701" name="직사각형 700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02" name="그룹 701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0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0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0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0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9" name="그룹 658"/>
              <p:cNvGrpSpPr/>
              <p:nvPr/>
            </p:nvGrpSpPr>
            <p:grpSpPr>
              <a:xfrm>
                <a:off x="4344479" y="3149096"/>
                <a:ext cx="325559" cy="192699"/>
                <a:chOff x="4344479" y="2726966"/>
                <a:chExt cx="325559" cy="192699"/>
              </a:xfrm>
            </p:grpSpPr>
            <p:sp>
              <p:nvSpPr>
                <p:cNvPr id="695" name="직사각형 694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96" name="그룹 695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9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0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0" name="그룹 659"/>
              <p:cNvGrpSpPr/>
              <p:nvPr/>
            </p:nvGrpSpPr>
            <p:grpSpPr>
              <a:xfrm>
                <a:off x="4344479" y="3219451"/>
                <a:ext cx="325559" cy="192699"/>
                <a:chOff x="4344479" y="2791260"/>
                <a:chExt cx="325559" cy="192699"/>
              </a:xfrm>
            </p:grpSpPr>
            <p:sp>
              <p:nvSpPr>
                <p:cNvPr id="689" name="직사각형 688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90" name="그룹 689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91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2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3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4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1" name="그룹 660"/>
              <p:cNvGrpSpPr/>
              <p:nvPr/>
            </p:nvGrpSpPr>
            <p:grpSpPr>
              <a:xfrm>
                <a:off x="4344479" y="3289806"/>
                <a:ext cx="325559" cy="192699"/>
                <a:chOff x="4344479" y="2855554"/>
                <a:chExt cx="325559" cy="192699"/>
              </a:xfrm>
            </p:grpSpPr>
            <p:sp>
              <p:nvSpPr>
                <p:cNvPr id="683" name="직사각형 682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84" name="그룹 683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85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6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7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8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2" name="그룹 661"/>
              <p:cNvGrpSpPr/>
              <p:nvPr/>
            </p:nvGrpSpPr>
            <p:grpSpPr>
              <a:xfrm>
                <a:off x="4344479" y="3360161"/>
                <a:ext cx="325559" cy="192699"/>
                <a:chOff x="4344479" y="2726966"/>
                <a:chExt cx="325559" cy="192699"/>
              </a:xfrm>
            </p:grpSpPr>
            <p:sp>
              <p:nvSpPr>
                <p:cNvPr id="677" name="직사각형 676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78" name="그룹 677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79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0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1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2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3" name="그룹 662"/>
              <p:cNvGrpSpPr/>
              <p:nvPr/>
            </p:nvGrpSpPr>
            <p:grpSpPr>
              <a:xfrm>
                <a:off x="4344479" y="3430516"/>
                <a:ext cx="325559" cy="192699"/>
                <a:chOff x="4344479" y="2791260"/>
                <a:chExt cx="325559" cy="192699"/>
              </a:xfrm>
            </p:grpSpPr>
            <p:sp>
              <p:nvSpPr>
                <p:cNvPr id="671" name="직사각형 670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72" name="그룹 671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7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7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7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7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4" name="그룹 663"/>
              <p:cNvGrpSpPr/>
              <p:nvPr/>
            </p:nvGrpSpPr>
            <p:grpSpPr>
              <a:xfrm>
                <a:off x="4344479" y="3500873"/>
                <a:ext cx="325559" cy="192699"/>
                <a:chOff x="4344479" y="2855554"/>
                <a:chExt cx="325559" cy="192699"/>
              </a:xfrm>
            </p:grpSpPr>
            <p:sp>
              <p:nvSpPr>
                <p:cNvPr id="665" name="직사각형 664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66" name="그룹 665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6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6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6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7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9" name="그룹 1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0" name="타원 1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48481" y="388054"/>
            <a:ext cx="4126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경제적 착취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cxnSp>
        <p:nvCxnSpPr>
          <p:cNvPr id="23" name="직선 연결선 22"/>
          <p:cNvCxnSpPr/>
          <p:nvPr/>
        </p:nvCxnSpPr>
        <p:spPr>
          <a:xfrm>
            <a:off x="5086350" y="742197"/>
            <a:ext cx="68833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1505430" y="1005028"/>
            <a:ext cx="885659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이웃인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에게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접근하여 수급비 등 생활비를 관리해서 돈을 불려주겠다고 속여 통장을 뺏고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통장에 있는 돈을 찾아 자신이 필요한 것을 구입하는 등 개인적으로 사용함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7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8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2035471" y="2076389"/>
            <a:ext cx="2899833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생활비를 관리해서 돈을 불려주겠다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”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7793143" y="2076389"/>
            <a:ext cx="252954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수급비 전액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개인적인 용도로 사용</a:t>
            </a:r>
          </a:p>
        </p:txBody>
      </p:sp>
      <p:grpSp>
        <p:nvGrpSpPr>
          <p:cNvPr id="111" name="그룹 110"/>
          <p:cNvGrpSpPr/>
          <p:nvPr/>
        </p:nvGrpSpPr>
        <p:grpSpPr>
          <a:xfrm>
            <a:off x="3104750" y="2745328"/>
            <a:ext cx="327689" cy="492700"/>
            <a:chOff x="4313238" y="746125"/>
            <a:chExt cx="3568700" cy="5365751"/>
          </a:xfrm>
          <a:solidFill>
            <a:srgbClr val="00589E"/>
          </a:solidFill>
        </p:grpSpPr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4313238" y="3113086"/>
              <a:ext cx="3568700" cy="2998790"/>
            </a:xfrm>
            <a:custGeom>
              <a:avLst/>
              <a:gdLst>
                <a:gd name="T0" fmla="*/ 213 w 949"/>
                <a:gd name="T1" fmla="*/ 0 h 798"/>
                <a:gd name="T2" fmla="*/ 248 w 949"/>
                <a:gd name="T3" fmla="*/ 0 h 798"/>
                <a:gd name="T4" fmla="*/ 310 w 949"/>
                <a:gd name="T5" fmla="*/ 0 h 798"/>
                <a:gd name="T6" fmla="*/ 479 w 949"/>
                <a:gd name="T7" fmla="*/ 292 h 798"/>
                <a:gd name="T8" fmla="*/ 647 w 949"/>
                <a:gd name="T9" fmla="*/ 0 h 798"/>
                <a:gd name="T10" fmla="*/ 709 w 949"/>
                <a:gd name="T11" fmla="*/ 0 h 798"/>
                <a:gd name="T12" fmla="*/ 736 w 949"/>
                <a:gd name="T13" fmla="*/ 0 h 798"/>
                <a:gd name="T14" fmla="*/ 949 w 949"/>
                <a:gd name="T15" fmla="*/ 213 h 798"/>
                <a:gd name="T16" fmla="*/ 949 w 949"/>
                <a:gd name="T17" fmla="*/ 798 h 798"/>
                <a:gd name="T18" fmla="*/ 0 w 949"/>
                <a:gd name="T19" fmla="*/ 798 h 798"/>
                <a:gd name="T20" fmla="*/ 0 w 949"/>
                <a:gd name="T21" fmla="*/ 213 h 798"/>
                <a:gd name="T22" fmla="*/ 213 w 949"/>
                <a:gd name="T2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9" h="798">
                  <a:moveTo>
                    <a:pt x="213" y="0"/>
                  </a:moveTo>
                  <a:cubicBezTo>
                    <a:pt x="248" y="0"/>
                    <a:pt x="248" y="0"/>
                    <a:pt x="24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79" y="292"/>
                    <a:pt x="479" y="292"/>
                    <a:pt x="479" y="292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709" y="0"/>
                    <a:pt x="709" y="0"/>
                    <a:pt x="709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851" y="0"/>
                    <a:pt x="949" y="97"/>
                    <a:pt x="949" y="213"/>
                  </a:cubicBezTo>
                  <a:cubicBezTo>
                    <a:pt x="949" y="798"/>
                    <a:pt x="949" y="798"/>
                    <a:pt x="949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97"/>
                    <a:pt x="97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5080000" y="746125"/>
              <a:ext cx="2035176" cy="2066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2691995" y="2745328"/>
            <a:ext cx="327689" cy="492700"/>
            <a:chOff x="4313238" y="746125"/>
            <a:chExt cx="3568700" cy="5365751"/>
          </a:xfrm>
          <a:solidFill>
            <a:srgbClr val="00589E"/>
          </a:solidFill>
        </p:grpSpPr>
        <p:sp>
          <p:nvSpPr>
            <p:cNvPr id="109" name="Freeform 5"/>
            <p:cNvSpPr>
              <a:spLocks/>
            </p:cNvSpPr>
            <p:nvPr/>
          </p:nvSpPr>
          <p:spPr bwMode="auto">
            <a:xfrm>
              <a:off x="4313238" y="3113086"/>
              <a:ext cx="3568700" cy="2998790"/>
            </a:xfrm>
            <a:custGeom>
              <a:avLst/>
              <a:gdLst>
                <a:gd name="T0" fmla="*/ 213 w 949"/>
                <a:gd name="T1" fmla="*/ 0 h 798"/>
                <a:gd name="T2" fmla="*/ 248 w 949"/>
                <a:gd name="T3" fmla="*/ 0 h 798"/>
                <a:gd name="T4" fmla="*/ 310 w 949"/>
                <a:gd name="T5" fmla="*/ 0 h 798"/>
                <a:gd name="T6" fmla="*/ 479 w 949"/>
                <a:gd name="T7" fmla="*/ 292 h 798"/>
                <a:gd name="T8" fmla="*/ 647 w 949"/>
                <a:gd name="T9" fmla="*/ 0 h 798"/>
                <a:gd name="T10" fmla="*/ 709 w 949"/>
                <a:gd name="T11" fmla="*/ 0 h 798"/>
                <a:gd name="T12" fmla="*/ 736 w 949"/>
                <a:gd name="T13" fmla="*/ 0 h 798"/>
                <a:gd name="T14" fmla="*/ 949 w 949"/>
                <a:gd name="T15" fmla="*/ 213 h 798"/>
                <a:gd name="T16" fmla="*/ 949 w 949"/>
                <a:gd name="T17" fmla="*/ 798 h 798"/>
                <a:gd name="T18" fmla="*/ 0 w 949"/>
                <a:gd name="T19" fmla="*/ 798 h 798"/>
                <a:gd name="T20" fmla="*/ 0 w 949"/>
                <a:gd name="T21" fmla="*/ 213 h 798"/>
                <a:gd name="T22" fmla="*/ 213 w 949"/>
                <a:gd name="T2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9" h="798">
                  <a:moveTo>
                    <a:pt x="213" y="0"/>
                  </a:moveTo>
                  <a:cubicBezTo>
                    <a:pt x="248" y="0"/>
                    <a:pt x="248" y="0"/>
                    <a:pt x="24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79" y="292"/>
                    <a:pt x="479" y="292"/>
                    <a:pt x="479" y="292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709" y="0"/>
                    <a:pt x="709" y="0"/>
                    <a:pt x="709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851" y="0"/>
                    <a:pt x="949" y="97"/>
                    <a:pt x="949" y="213"/>
                  </a:cubicBezTo>
                  <a:cubicBezTo>
                    <a:pt x="949" y="798"/>
                    <a:pt x="949" y="798"/>
                    <a:pt x="949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97"/>
                    <a:pt x="97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10" name="Oval 6"/>
            <p:cNvSpPr>
              <a:spLocks noChangeArrowheads="1"/>
            </p:cNvSpPr>
            <p:nvPr/>
          </p:nvSpPr>
          <p:spPr bwMode="auto">
            <a:xfrm>
              <a:off x="5080000" y="746125"/>
              <a:ext cx="2035176" cy="2066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63" name="그룹 462"/>
          <p:cNvGrpSpPr/>
          <p:nvPr/>
        </p:nvGrpSpPr>
        <p:grpSpPr>
          <a:xfrm>
            <a:off x="2693060" y="3265150"/>
            <a:ext cx="325559" cy="321287"/>
            <a:chOff x="2397785" y="3208000"/>
            <a:chExt cx="325559" cy="321287"/>
          </a:xfrm>
        </p:grpSpPr>
        <p:sp>
          <p:nvSpPr>
            <p:cNvPr id="210" name="직사각형 209"/>
            <p:cNvSpPr/>
            <p:nvPr/>
          </p:nvSpPr>
          <p:spPr>
            <a:xfrm>
              <a:off x="2417690" y="3222839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211" name="그룹 210"/>
            <p:cNvGrpSpPr/>
            <p:nvPr/>
          </p:nvGrpSpPr>
          <p:grpSpPr>
            <a:xfrm>
              <a:off x="2397785" y="3208000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212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13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14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15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204" name="직사각형 203"/>
            <p:cNvSpPr/>
            <p:nvPr/>
          </p:nvSpPr>
          <p:spPr>
            <a:xfrm>
              <a:off x="2417690" y="3287133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205" name="그룹 204"/>
            <p:cNvGrpSpPr/>
            <p:nvPr/>
          </p:nvGrpSpPr>
          <p:grpSpPr>
            <a:xfrm>
              <a:off x="2397785" y="3272294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206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7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8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9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198" name="직사각형 197"/>
            <p:cNvSpPr/>
            <p:nvPr/>
          </p:nvSpPr>
          <p:spPr>
            <a:xfrm>
              <a:off x="2417690" y="3351427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199" name="그룹 198"/>
            <p:cNvGrpSpPr/>
            <p:nvPr/>
          </p:nvGrpSpPr>
          <p:grpSpPr>
            <a:xfrm>
              <a:off x="2397785" y="3336588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200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1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2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3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grpSp>
        <p:nvGrpSpPr>
          <p:cNvPr id="105" name="그룹 104"/>
          <p:cNvGrpSpPr/>
          <p:nvPr/>
        </p:nvGrpSpPr>
        <p:grpSpPr>
          <a:xfrm>
            <a:off x="2279239" y="2745328"/>
            <a:ext cx="327689" cy="492700"/>
            <a:chOff x="4313238" y="746125"/>
            <a:chExt cx="3568700" cy="5365751"/>
          </a:xfrm>
          <a:solidFill>
            <a:srgbClr val="00589E"/>
          </a:solidFill>
        </p:grpSpPr>
        <p:sp>
          <p:nvSpPr>
            <p:cNvPr id="106" name="Freeform 5"/>
            <p:cNvSpPr>
              <a:spLocks/>
            </p:cNvSpPr>
            <p:nvPr/>
          </p:nvSpPr>
          <p:spPr bwMode="auto">
            <a:xfrm>
              <a:off x="4313238" y="3113086"/>
              <a:ext cx="3568700" cy="2998790"/>
            </a:xfrm>
            <a:custGeom>
              <a:avLst/>
              <a:gdLst>
                <a:gd name="T0" fmla="*/ 213 w 949"/>
                <a:gd name="T1" fmla="*/ 0 h 798"/>
                <a:gd name="T2" fmla="*/ 248 w 949"/>
                <a:gd name="T3" fmla="*/ 0 h 798"/>
                <a:gd name="T4" fmla="*/ 310 w 949"/>
                <a:gd name="T5" fmla="*/ 0 h 798"/>
                <a:gd name="T6" fmla="*/ 479 w 949"/>
                <a:gd name="T7" fmla="*/ 292 h 798"/>
                <a:gd name="T8" fmla="*/ 647 w 949"/>
                <a:gd name="T9" fmla="*/ 0 h 798"/>
                <a:gd name="T10" fmla="*/ 709 w 949"/>
                <a:gd name="T11" fmla="*/ 0 h 798"/>
                <a:gd name="T12" fmla="*/ 736 w 949"/>
                <a:gd name="T13" fmla="*/ 0 h 798"/>
                <a:gd name="T14" fmla="*/ 949 w 949"/>
                <a:gd name="T15" fmla="*/ 213 h 798"/>
                <a:gd name="T16" fmla="*/ 949 w 949"/>
                <a:gd name="T17" fmla="*/ 798 h 798"/>
                <a:gd name="T18" fmla="*/ 0 w 949"/>
                <a:gd name="T19" fmla="*/ 798 h 798"/>
                <a:gd name="T20" fmla="*/ 0 w 949"/>
                <a:gd name="T21" fmla="*/ 213 h 798"/>
                <a:gd name="T22" fmla="*/ 213 w 949"/>
                <a:gd name="T2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9" h="798">
                  <a:moveTo>
                    <a:pt x="213" y="0"/>
                  </a:moveTo>
                  <a:cubicBezTo>
                    <a:pt x="248" y="0"/>
                    <a:pt x="248" y="0"/>
                    <a:pt x="24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79" y="292"/>
                    <a:pt x="479" y="292"/>
                    <a:pt x="479" y="292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709" y="0"/>
                    <a:pt x="709" y="0"/>
                    <a:pt x="709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851" y="0"/>
                    <a:pt x="949" y="97"/>
                    <a:pt x="949" y="213"/>
                  </a:cubicBezTo>
                  <a:cubicBezTo>
                    <a:pt x="949" y="798"/>
                    <a:pt x="949" y="798"/>
                    <a:pt x="949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97"/>
                    <a:pt x="97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07" name="Oval 6"/>
            <p:cNvSpPr>
              <a:spLocks noChangeArrowheads="1"/>
            </p:cNvSpPr>
            <p:nvPr/>
          </p:nvSpPr>
          <p:spPr bwMode="auto">
            <a:xfrm>
              <a:off x="5080000" y="746125"/>
              <a:ext cx="2035176" cy="2066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1866483" y="2745328"/>
            <a:ext cx="327689" cy="492700"/>
            <a:chOff x="4313238" y="746125"/>
            <a:chExt cx="3568700" cy="5365751"/>
          </a:xfrm>
          <a:solidFill>
            <a:srgbClr val="00589E"/>
          </a:solidFill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4313238" y="3113086"/>
              <a:ext cx="3568700" cy="2998790"/>
            </a:xfrm>
            <a:custGeom>
              <a:avLst/>
              <a:gdLst>
                <a:gd name="T0" fmla="*/ 213 w 949"/>
                <a:gd name="T1" fmla="*/ 0 h 798"/>
                <a:gd name="T2" fmla="*/ 248 w 949"/>
                <a:gd name="T3" fmla="*/ 0 h 798"/>
                <a:gd name="T4" fmla="*/ 310 w 949"/>
                <a:gd name="T5" fmla="*/ 0 h 798"/>
                <a:gd name="T6" fmla="*/ 479 w 949"/>
                <a:gd name="T7" fmla="*/ 292 h 798"/>
                <a:gd name="T8" fmla="*/ 647 w 949"/>
                <a:gd name="T9" fmla="*/ 0 h 798"/>
                <a:gd name="T10" fmla="*/ 709 w 949"/>
                <a:gd name="T11" fmla="*/ 0 h 798"/>
                <a:gd name="T12" fmla="*/ 736 w 949"/>
                <a:gd name="T13" fmla="*/ 0 h 798"/>
                <a:gd name="T14" fmla="*/ 949 w 949"/>
                <a:gd name="T15" fmla="*/ 213 h 798"/>
                <a:gd name="T16" fmla="*/ 949 w 949"/>
                <a:gd name="T17" fmla="*/ 798 h 798"/>
                <a:gd name="T18" fmla="*/ 0 w 949"/>
                <a:gd name="T19" fmla="*/ 798 h 798"/>
                <a:gd name="T20" fmla="*/ 0 w 949"/>
                <a:gd name="T21" fmla="*/ 213 h 798"/>
                <a:gd name="T22" fmla="*/ 213 w 949"/>
                <a:gd name="T2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9" h="798">
                  <a:moveTo>
                    <a:pt x="213" y="0"/>
                  </a:moveTo>
                  <a:cubicBezTo>
                    <a:pt x="248" y="0"/>
                    <a:pt x="248" y="0"/>
                    <a:pt x="24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79" y="292"/>
                    <a:pt x="479" y="292"/>
                    <a:pt x="479" y="292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709" y="0"/>
                    <a:pt x="709" y="0"/>
                    <a:pt x="709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851" y="0"/>
                    <a:pt x="949" y="97"/>
                    <a:pt x="949" y="213"/>
                  </a:cubicBezTo>
                  <a:cubicBezTo>
                    <a:pt x="949" y="798"/>
                    <a:pt x="949" y="798"/>
                    <a:pt x="949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97"/>
                    <a:pt x="97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5080000" y="746125"/>
              <a:ext cx="2035176" cy="2066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14" name="그룹 113"/>
          <p:cNvGrpSpPr/>
          <p:nvPr/>
        </p:nvGrpSpPr>
        <p:grpSpPr>
          <a:xfrm>
            <a:off x="3809791" y="3479115"/>
            <a:ext cx="1499350" cy="602363"/>
            <a:chOff x="5118128" y="3672946"/>
            <a:chExt cx="945444" cy="379831"/>
          </a:xfrm>
        </p:grpSpPr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5118128" y="3672946"/>
              <a:ext cx="930416" cy="318592"/>
            </a:xfrm>
            <a:custGeom>
              <a:avLst/>
              <a:gdLst>
                <a:gd name="T0" fmla="*/ 606 w 2094"/>
                <a:gd name="T1" fmla="*/ 286 h 717"/>
                <a:gd name="T2" fmla="*/ 127 w 2094"/>
                <a:gd name="T3" fmla="*/ 179 h 717"/>
                <a:gd name="T4" fmla="*/ 0 w 2094"/>
                <a:gd name="T5" fmla="*/ 264 h 717"/>
                <a:gd name="T6" fmla="*/ 73 w 2094"/>
                <a:gd name="T7" fmla="*/ 350 h 717"/>
                <a:gd name="T8" fmla="*/ 660 w 2094"/>
                <a:gd name="T9" fmla="*/ 567 h 717"/>
                <a:gd name="T10" fmla="*/ 1366 w 2094"/>
                <a:gd name="T11" fmla="*/ 576 h 717"/>
                <a:gd name="T12" fmla="*/ 1531 w 2094"/>
                <a:gd name="T13" fmla="*/ 717 h 717"/>
                <a:gd name="T14" fmla="*/ 1531 w 2094"/>
                <a:gd name="T15" fmla="*/ 717 h 717"/>
                <a:gd name="T16" fmla="*/ 2094 w 2094"/>
                <a:gd name="T17" fmla="*/ 717 h 717"/>
                <a:gd name="T18" fmla="*/ 1963 w 2094"/>
                <a:gd name="T19" fmla="*/ 486 h 717"/>
                <a:gd name="T20" fmla="*/ 1832 w 2094"/>
                <a:gd name="T21" fmla="*/ 254 h 717"/>
                <a:gd name="T22" fmla="*/ 1718 w 2094"/>
                <a:gd name="T23" fmla="*/ 157 h 717"/>
                <a:gd name="T24" fmla="*/ 1175 w 2094"/>
                <a:gd name="T25" fmla="*/ 5 h 717"/>
                <a:gd name="T26" fmla="*/ 670 w 2094"/>
                <a:gd name="T27" fmla="*/ 52 h 717"/>
                <a:gd name="T28" fmla="*/ 574 w 2094"/>
                <a:gd name="T29" fmla="*/ 155 h 717"/>
                <a:gd name="T30" fmla="*/ 720 w 2094"/>
                <a:gd name="T31" fmla="*/ 234 h 717"/>
                <a:gd name="T32" fmla="*/ 1010 w 2094"/>
                <a:gd name="T33" fmla="*/ 236 h 717"/>
                <a:gd name="T34" fmla="*/ 1014 w 2094"/>
                <a:gd name="T35" fmla="*/ 284 h 717"/>
                <a:gd name="T36" fmla="*/ 606 w 2094"/>
                <a:gd name="T37" fmla="*/ 286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94" h="717">
                  <a:moveTo>
                    <a:pt x="606" y="286"/>
                  </a:moveTo>
                  <a:cubicBezTo>
                    <a:pt x="127" y="179"/>
                    <a:pt x="127" y="179"/>
                    <a:pt x="127" y="179"/>
                  </a:cubicBezTo>
                  <a:cubicBezTo>
                    <a:pt x="65" y="163"/>
                    <a:pt x="0" y="206"/>
                    <a:pt x="0" y="264"/>
                  </a:cubicBezTo>
                  <a:cubicBezTo>
                    <a:pt x="0" y="305"/>
                    <a:pt x="31" y="340"/>
                    <a:pt x="73" y="350"/>
                  </a:cubicBezTo>
                  <a:cubicBezTo>
                    <a:pt x="660" y="567"/>
                    <a:pt x="660" y="567"/>
                    <a:pt x="660" y="567"/>
                  </a:cubicBezTo>
                  <a:cubicBezTo>
                    <a:pt x="720" y="574"/>
                    <a:pt x="1164" y="576"/>
                    <a:pt x="1366" y="576"/>
                  </a:cubicBezTo>
                  <a:cubicBezTo>
                    <a:pt x="1431" y="576"/>
                    <a:pt x="1491" y="668"/>
                    <a:pt x="1531" y="717"/>
                  </a:cubicBezTo>
                  <a:cubicBezTo>
                    <a:pt x="1531" y="717"/>
                    <a:pt x="1531" y="717"/>
                    <a:pt x="1531" y="717"/>
                  </a:cubicBezTo>
                  <a:cubicBezTo>
                    <a:pt x="1718" y="717"/>
                    <a:pt x="1907" y="717"/>
                    <a:pt x="2094" y="717"/>
                  </a:cubicBezTo>
                  <a:cubicBezTo>
                    <a:pt x="2051" y="640"/>
                    <a:pt x="2006" y="563"/>
                    <a:pt x="1963" y="486"/>
                  </a:cubicBezTo>
                  <a:cubicBezTo>
                    <a:pt x="1920" y="408"/>
                    <a:pt x="1875" y="331"/>
                    <a:pt x="1832" y="254"/>
                  </a:cubicBezTo>
                  <a:cubicBezTo>
                    <a:pt x="1800" y="221"/>
                    <a:pt x="1763" y="189"/>
                    <a:pt x="1718" y="157"/>
                  </a:cubicBezTo>
                  <a:cubicBezTo>
                    <a:pt x="1514" y="15"/>
                    <a:pt x="1295" y="0"/>
                    <a:pt x="1175" y="5"/>
                  </a:cubicBezTo>
                  <a:cubicBezTo>
                    <a:pt x="670" y="52"/>
                    <a:pt x="670" y="52"/>
                    <a:pt x="670" y="52"/>
                  </a:cubicBezTo>
                  <a:cubicBezTo>
                    <a:pt x="602" y="65"/>
                    <a:pt x="559" y="97"/>
                    <a:pt x="574" y="155"/>
                  </a:cubicBezTo>
                  <a:cubicBezTo>
                    <a:pt x="589" y="213"/>
                    <a:pt x="655" y="249"/>
                    <a:pt x="720" y="234"/>
                  </a:cubicBezTo>
                  <a:cubicBezTo>
                    <a:pt x="900" y="236"/>
                    <a:pt x="827" y="234"/>
                    <a:pt x="1010" y="236"/>
                  </a:cubicBezTo>
                  <a:cubicBezTo>
                    <a:pt x="1014" y="284"/>
                    <a:pt x="1014" y="284"/>
                    <a:pt x="1014" y="284"/>
                  </a:cubicBezTo>
                  <a:lnTo>
                    <a:pt x="606" y="286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59" name="Rectangle 17"/>
            <p:cNvSpPr>
              <a:spLocks noChangeArrowheads="1"/>
            </p:cNvSpPr>
            <p:nvPr/>
          </p:nvSpPr>
          <p:spPr bwMode="auto">
            <a:xfrm>
              <a:off x="5788937" y="4012014"/>
              <a:ext cx="274635" cy="40763"/>
            </a:xfrm>
            <a:prstGeom prst="rect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34" name="그룹 433"/>
          <p:cNvGrpSpPr/>
          <p:nvPr/>
        </p:nvGrpSpPr>
        <p:grpSpPr>
          <a:xfrm>
            <a:off x="3468291" y="2964881"/>
            <a:ext cx="698291" cy="464393"/>
            <a:chOff x="2355850" y="942975"/>
            <a:chExt cx="7483476" cy="4976813"/>
          </a:xfrm>
          <a:solidFill>
            <a:srgbClr val="00589E"/>
          </a:solidFill>
        </p:grpSpPr>
        <p:sp>
          <p:nvSpPr>
            <p:cNvPr id="435" name="Rectangle 32"/>
            <p:cNvSpPr>
              <a:spLocks noChangeArrowheads="1"/>
            </p:cNvSpPr>
            <p:nvPr/>
          </p:nvSpPr>
          <p:spPr bwMode="auto">
            <a:xfrm>
              <a:off x="2355850" y="1852613"/>
              <a:ext cx="371475" cy="2003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36" name="Freeform 33"/>
            <p:cNvSpPr>
              <a:spLocks/>
            </p:cNvSpPr>
            <p:nvPr/>
          </p:nvSpPr>
          <p:spPr bwMode="auto">
            <a:xfrm>
              <a:off x="2847975" y="1506538"/>
              <a:ext cx="4048125" cy="3171825"/>
            </a:xfrm>
            <a:custGeom>
              <a:avLst/>
              <a:gdLst>
                <a:gd name="T0" fmla="*/ 955 w 1078"/>
                <a:gd name="T1" fmla="*/ 653 h 844"/>
                <a:gd name="T2" fmla="*/ 655 w 1078"/>
                <a:gd name="T3" fmla="*/ 507 h 844"/>
                <a:gd name="T4" fmla="*/ 646 w 1078"/>
                <a:gd name="T5" fmla="*/ 503 h 844"/>
                <a:gd name="T6" fmla="*/ 629 w 1078"/>
                <a:gd name="T7" fmla="*/ 455 h 844"/>
                <a:gd name="T8" fmla="*/ 668 w 1078"/>
                <a:gd name="T9" fmla="*/ 434 h 844"/>
                <a:gd name="T10" fmla="*/ 717 w 1078"/>
                <a:gd name="T11" fmla="*/ 442 h 844"/>
                <a:gd name="T12" fmla="*/ 1078 w 1078"/>
                <a:gd name="T13" fmla="*/ 84 h 844"/>
                <a:gd name="T14" fmla="*/ 627 w 1078"/>
                <a:gd name="T15" fmla="*/ 24 h 844"/>
                <a:gd name="T16" fmla="*/ 305 w 1078"/>
                <a:gd name="T17" fmla="*/ 80 h 844"/>
                <a:gd name="T18" fmla="*/ 4 w 1078"/>
                <a:gd name="T19" fmla="*/ 118 h 844"/>
                <a:gd name="T20" fmla="*/ 8 w 1078"/>
                <a:gd name="T21" fmla="*/ 606 h 844"/>
                <a:gd name="T22" fmla="*/ 268 w 1078"/>
                <a:gd name="T23" fmla="*/ 550 h 844"/>
                <a:gd name="T24" fmla="*/ 302 w 1078"/>
                <a:gd name="T25" fmla="*/ 586 h 844"/>
                <a:gd name="T26" fmla="*/ 395 w 1078"/>
                <a:gd name="T27" fmla="*/ 659 h 844"/>
                <a:gd name="T28" fmla="*/ 539 w 1078"/>
                <a:gd name="T29" fmla="*/ 696 h 844"/>
                <a:gd name="T30" fmla="*/ 880 w 1078"/>
                <a:gd name="T31" fmla="*/ 833 h 844"/>
                <a:gd name="T32" fmla="*/ 992 w 1078"/>
                <a:gd name="T33" fmla="*/ 771 h 844"/>
                <a:gd name="T34" fmla="*/ 955 w 1078"/>
                <a:gd name="T35" fmla="*/ 653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78" h="844">
                  <a:moveTo>
                    <a:pt x="955" y="653"/>
                  </a:moveTo>
                  <a:cubicBezTo>
                    <a:pt x="925" y="640"/>
                    <a:pt x="741" y="554"/>
                    <a:pt x="655" y="507"/>
                  </a:cubicBezTo>
                  <a:cubicBezTo>
                    <a:pt x="655" y="507"/>
                    <a:pt x="650" y="505"/>
                    <a:pt x="646" y="503"/>
                  </a:cubicBezTo>
                  <a:cubicBezTo>
                    <a:pt x="633" y="492"/>
                    <a:pt x="622" y="472"/>
                    <a:pt x="629" y="455"/>
                  </a:cubicBezTo>
                  <a:cubicBezTo>
                    <a:pt x="635" y="438"/>
                    <a:pt x="657" y="436"/>
                    <a:pt x="668" y="434"/>
                  </a:cubicBezTo>
                  <a:cubicBezTo>
                    <a:pt x="691" y="430"/>
                    <a:pt x="710" y="438"/>
                    <a:pt x="717" y="442"/>
                  </a:cubicBezTo>
                  <a:cubicBezTo>
                    <a:pt x="1078" y="84"/>
                    <a:pt x="1078" y="84"/>
                    <a:pt x="1078" y="84"/>
                  </a:cubicBezTo>
                  <a:cubicBezTo>
                    <a:pt x="876" y="0"/>
                    <a:pt x="728" y="2"/>
                    <a:pt x="627" y="24"/>
                  </a:cubicBezTo>
                  <a:cubicBezTo>
                    <a:pt x="524" y="43"/>
                    <a:pt x="466" y="43"/>
                    <a:pt x="305" y="80"/>
                  </a:cubicBezTo>
                  <a:cubicBezTo>
                    <a:pt x="176" y="110"/>
                    <a:pt x="75" y="116"/>
                    <a:pt x="4" y="118"/>
                  </a:cubicBezTo>
                  <a:cubicBezTo>
                    <a:pt x="15" y="281"/>
                    <a:pt x="0" y="445"/>
                    <a:pt x="8" y="606"/>
                  </a:cubicBezTo>
                  <a:cubicBezTo>
                    <a:pt x="88" y="588"/>
                    <a:pt x="187" y="569"/>
                    <a:pt x="268" y="550"/>
                  </a:cubicBezTo>
                  <a:cubicBezTo>
                    <a:pt x="302" y="586"/>
                    <a:pt x="302" y="586"/>
                    <a:pt x="302" y="586"/>
                  </a:cubicBezTo>
                  <a:cubicBezTo>
                    <a:pt x="320" y="606"/>
                    <a:pt x="352" y="636"/>
                    <a:pt x="395" y="659"/>
                  </a:cubicBezTo>
                  <a:cubicBezTo>
                    <a:pt x="453" y="689"/>
                    <a:pt x="509" y="694"/>
                    <a:pt x="539" y="696"/>
                  </a:cubicBezTo>
                  <a:cubicBezTo>
                    <a:pt x="652" y="741"/>
                    <a:pt x="766" y="788"/>
                    <a:pt x="880" y="833"/>
                  </a:cubicBezTo>
                  <a:cubicBezTo>
                    <a:pt x="927" y="844"/>
                    <a:pt x="977" y="816"/>
                    <a:pt x="992" y="771"/>
                  </a:cubicBezTo>
                  <a:cubicBezTo>
                    <a:pt x="1007" y="730"/>
                    <a:pt x="992" y="681"/>
                    <a:pt x="955" y="6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37" name="Oval 34"/>
            <p:cNvSpPr>
              <a:spLocks noChangeArrowheads="1"/>
            </p:cNvSpPr>
            <p:nvPr/>
          </p:nvSpPr>
          <p:spPr bwMode="auto">
            <a:xfrm>
              <a:off x="6813550" y="2671763"/>
              <a:ext cx="1174750" cy="1176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38" name="Freeform 35"/>
            <p:cNvSpPr>
              <a:spLocks/>
            </p:cNvSpPr>
            <p:nvPr/>
          </p:nvSpPr>
          <p:spPr bwMode="auto">
            <a:xfrm>
              <a:off x="7985125" y="2224088"/>
              <a:ext cx="577850" cy="576263"/>
            </a:xfrm>
            <a:custGeom>
              <a:avLst/>
              <a:gdLst>
                <a:gd name="T0" fmla="*/ 28 w 154"/>
                <a:gd name="T1" fmla="*/ 27 h 153"/>
                <a:gd name="T2" fmla="*/ 27 w 154"/>
                <a:gd name="T3" fmla="*/ 126 h 153"/>
                <a:gd name="T4" fmla="*/ 126 w 154"/>
                <a:gd name="T5" fmla="*/ 126 h 153"/>
                <a:gd name="T6" fmla="*/ 127 w 154"/>
                <a:gd name="T7" fmla="*/ 28 h 153"/>
                <a:gd name="T8" fmla="*/ 28 w 154"/>
                <a:gd name="T9" fmla="*/ 2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53">
                  <a:moveTo>
                    <a:pt x="28" y="27"/>
                  </a:moveTo>
                  <a:cubicBezTo>
                    <a:pt x="1" y="54"/>
                    <a:pt x="0" y="98"/>
                    <a:pt x="27" y="126"/>
                  </a:cubicBezTo>
                  <a:cubicBezTo>
                    <a:pt x="54" y="153"/>
                    <a:pt x="98" y="153"/>
                    <a:pt x="126" y="126"/>
                  </a:cubicBezTo>
                  <a:cubicBezTo>
                    <a:pt x="153" y="99"/>
                    <a:pt x="154" y="55"/>
                    <a:pt x="127" y="28"/>
                  </a:cubicBezTo>
                  <a:cubicBezTo>
                    <a:pt x="100" y="1"/>
                    <a:pt x="56" y="0"/>
                    <a:pt x="28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39" name="Freeform 36"/>
            <p:cNvSpPr>
              <a:spLocks/>
            </p:cNvSpPr>
            <p:nvPr/>
          </p:nvSpPr>
          <p:spPr bwMode="auto">
            <a:xfrm>
              <a:off x="5389563" y="942975"/>
              <a:ext cx="4449763" cy="4976813"/>
            </a:xfrm>
            <a:custGeom>
              <a:avLst/>
              <a:gdLst>
                <a:gd name="T0" fmla="*/ 959 w 1185"/>
                <a:gd name="T1" fmla="*/ 268 h 1324"/>
                <a:gd name="T2" fmla="*/ 921 w 1185"/>
                <a:gd name="T3" fmla="*/ 229 h 1324"/>
                <a:gd name="T4" fmla="*/ 696 w 1185"/>
                <a:gd name="T5" fmla="*/ 0 h 1324"/>
                <a:gd name="T6" fmla="*/ 466 w 1185"/>
                <a:gd name="T7" fmla="*/ 225 h 1324"/>
                <a:gd name="T8" fmla="*/ 84 w 1185"/>
                <a:gd name="T9" fmla="*/ 601 h 1324"/>
                <a:gd name="T10" fmla="*/ 75 w 1185"/>
                <a:gd name="T11" fmla="*/ 610 h 1324"/>
                <a:gd name="T12" fmla="*/ 159 w 1185"/>
                <a:gd name="T13" fmla="*/ 647 h 1324"/>
                <a:gd name="T14" fmla="*/ 588 w 1185"/>
                <a:gd name="T15" fmla="*/ 227 h 1324"/>
                <a:gd name="T16" fmla="*/ 637 w 1185"/>
                <a:gd name="T17" fmla="*/ 227 h 1324"/>
                <a:gd name="T18" fmla="*/ 645 w 1185"/>
                <a:gd name="T19" fmla="*/ 238 h 1324"/>
                <a:gd name="T20" fmla="*/ 743 w 1185"/>
                <a:gd name="T21" fmla="*/ 239 h 1324"/>
                <a:gd name="T22" fmla="*/ 750 w 1185"/>
                <a:gd name="T23" fmla="*/ 228 h 1324"/>
                <a:gd name="T24" fmla="*/ 800 w 1185"/>
                <a:gd name="T25" fmla="*/ 229 h 1324"/>
                <a:gd name="T26" fmla="*/ 958 w 1185"/>
                <a:gd name="T27" fmla="*/ 389 h 1324"/>
                <a:gd name="T28" fmla="*/ 957 w 1185"/>
                <a:gd name="T29" fmla="*/ 438 h 1324"/>
                <a:gd name="T30" fmla="*/ 946 w 1185"/>
                <a:gd name="T31" fmla="*/ 446 h 1324"/>
                <a:gd name="T32" fmla="*/ 945 w 1185"/>
                <a:gd name="T33" fmla="*/ 544 h 1324"/>
                <a:gd name="T34" fmla="*/ 956 w 1185"/>
                <a:gd name="T35" fmla="*/ 552 h 1324"/>
                <a:gd name="T36" fmla="*/ 956 w 1185"/>
                <a:gd name="T37" fmla="*/ 602 h 1324"/>
                <a:gd name="T38" fmla="*/ 451 w 1185"/>
                <a:gd name="T39" fmla="*/ 1098 h 1324"/>
                <a:gd name="T40" fmla="*/ 402 w 1185"/>
                <a:gd name="T41" fmla="*/ 1097 h 1324"/>
                <a:gd name="T42" fmla="*/ 394 w 1185"/>
                <a:gd name="T43" fmla="*/ 1086 h 1324"/>
                <a:gd name="T44" fmla="*/ 296 w 1185"/>
                <a:gd name="T45" fmla="*/ 1085 h 1324"/>
                <a:gd name="T46" fmla="*/ 288 w 1185"/>
                <a:gd name="T47" fmla="*/ 1096 h 1324"/>
                <a:gd name="T48" fmla="*/ 238 w 1185"/>
                <a:gd name="T49" fmla="*/ 1095 h 1324"/>
                <a:gd name="T50" fmla="*/ 198 w 1185"/>
                <a:gd name="T51" fmla="*/ 1054 h 1324"/>
                <a:gd name="T52" fmla="*/ 0 w 1185"/>
                <a:gd name="T53" fmla="*/ 975 h 1324"/>
                <a:gd name="T54" fmla="*/ 80 w 1185"/>
                <a:gd name="T55" fmla="*/ 1056 h 1324"/>
                <a:gd name="T56" fmla="*/ 117 w 1185"/>
                <a:gd name="T57" fmla="*/ 1094 h 1324"/>
                <a:gd name="T58" fmla="*/ 343 w 1185"/>
                <a:gd name="T59" fmla="*/ 1324 h 1324"/>
                <a:gd name="T60" fmla="*/ 572 w 1185"/>
                <a:gd name="T61" fmla="*/ 1099 h 1324"/>
                <a:gd name="T62" fmla="*/ 955 w 1185"/>
                <a:gd name="T63" fmla="*/ 723 h 1324"/>
                <a:gd name="T64" fmla="*/ 1185 w 1185"/>
                <a:gd name="T65" fmla="*/ 497 h 1324"/>
                <a:gd name="T66" fmla="*/ 959 w 1185"/>
                <a:gd name="T67" fmla="*/ 268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85" h="1324">
                  <a:moveTo>
                    <a:pt x="959" y="268"/>
                  </a:moveTo>
                  <a:cubicBezTo>
                    <a:pt x="921" y="229"/>
                    <a:pt x="921" y="229"/>
                    <a:pt x="921" y="229"/>
                  </a:cubicBezTo>
                  <a:cubicBezTo>
                    <a:pt x="696" y="0"/>
                    <a:pt x="696" y="0"/>
                    <a:pt x="696" y="0"/>
                  </a:cubicBezTo>
                  <a:cubicBezTo>
                    <a:pt x="466" y="225"/>
                    <a:pt x="466" y="225"/>
                    <a:pt x="466" y="225"/>
                  </a:cubicBezTo>
                  <a:cubicBezTo>
                    <a:pt x="84" y="601"/>
                    <a:pt x="84" y="601"/>
                    <a:pt x="84" y="601"/>
                  </a:cubicBezTo>
                  <a:cubicBezTo>
                    <a:pt x="75" y="610"/>
                    <a:pt x="75" y="610"/>
                    <a:pt x="75" y="610"/>
                  </a:cubicBezTo>
                  <a:cubicBezTo>
                    <a:pt x="159" y="647"/>
                    <a:pt x="159" y="647"/>
                    <a:pt x="159" y="647"/>
                  </a:cubicBezTo>
                  <a:cubicBezTo>
                    <a:pt x="588" y="227"/>
                    <a:pt x="588" y="227"/>
                    <a:pt x="588" y="227"/>
                  </a:cubicBezTo>
                  <a:cubicBezTo>
                    <a:pt x="637" y="227"/>
                    <a:pt x="637" y="227"/>
                    <a:pt x="637" y="227"/>
                  </a:cubicBezTo>
                  <a:cubicBezTo>
                    <a:pt x="640" y="231"/>
                    <a:pt x="641" y="235"/>
                    <a:pt x="645" y="238"/>
                  </a:cubicBezTo>
                  <a:cubicBezTo>
                    <a:pt x="672" y="266"/>
                    <a:pt x="716" y="266"/>
                    <a:pt x="743" y="239"/>
                  </a:cubicBezTo>
                  <a:cubicBezTo>
                    <a:pt x="746" y="236"/>
                    <a:pt x="748" y="232"/>
                    <a:pt x="750" y="228"/>
                  </a:cubicBezTo>
                  <a:cubicBezTo>
                    <a:pt x="800" y="229"/>
                    <a:pt x="800" y="229"/>
                    <a:pt x="800" y="229"/>
                  </a:cubicBezTo>
                  <a:cubicBezTo>
                    <a:pt x="958" y="389"/>
                    <a:pt x="958" y="389"/>
                    <a:pt x="958" y="389"/>
                  </a:cubicBezTo>
                  <a:cubicBezTo>
                    <a:pt x="957" y="438"/>
                    <a:pt x="957" y="438"/>
                    <a:pt x="957" y="438"/>
                  </a:cubicBezTo>
                  <a:cubicBezTo>
                    <a:pt x="954" y="441"/>
                    <a:pt x="949" y="443"/>
                    <a:pt x="946" y="446"/>
                  </a:cubicBezTo>
                  <a:cubicBezTo>
                    <a:pt x="919" y="473"/>
                    <a:pt x="918" y="517"/>
                    <a:pt x="945" y="544"/>
                  </a:cubicBezTo>
                  <a:cubicBezTo>
                    <a:pt x="949" y="548"/>
                    <a:pt x="953" y="549"/>
                    <a:pt x="956" y="552"/>
                  </a:cubicBezTo>
                  <a:cubicBezTo>
                    <a:pt x="956" y="602"/>
                    <a:pt x="956" y="602"/>
                    <a:pt x="956" y="602"/>
                  </a:cubicBezTo>
                  <a:cubicBezTo>
                    <a:pt x="451" y="1098"/>
                    <a:pt x="451" y="1098"/>
                    <a:pt x="451" y="1098"/>
                  </a:cubicBezTo>
                  <a:cubicBezTo>
                    <a:pt x="402" y="1097"/>
                    <a:pt x="402" y="1097"/>
                    <a:pt x="402" y="1097"/>
                  </a:cubicBezTo>
                  <a:cubicBezTo>
                    <a:pt x="399" y="1093"/>
                    <a:pt x="397" y="1089"/>
                    <a:pt x="394" y="1086"/>
                  </a:cubicBezTo>
                  <a:cubicBezTo>
                    <a:pt x="367" y="1058"/>
                    <a:pt x="323" y="1058"/>
                    <a:pt x="296" y="1085"/>
                  </a:cubicBezTo>
                  <a:cubicBezTo>
                    <a:pt x="292" y="1088"/>
                    <a:pt x="291" y="1092"/>
                    <a:pt x="288" y="1096"/>
                  </a:cubicBezTo>
                  <a:cubicBezTo>
                    <a:pt x="238" y="1095"/>
                    <a:pt x="238" y="1095"/>
                    <a:pt x="238" y="1095"/>
                  </a:cubicBezTo>
                  <a:cubicBezTo>
                    <a:pt x="198" y="1054"/>
                    <a:pt x="198" y="1054"/>
                    <a:pt x="198" y="1054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80" y="1056"/>
                    <a:pt x="80" y="1056"/>
                    <a:pt x="80" y="1056"/>
                  </a:cubicBezTo>
                  <a:cubicBezTo>
                    <a:pt x="117" y="1094"/>
                    <a:pt x="117" y="1094"/>
                    <a:pt x="117" y="1094"/>
                  </a:cubicBezTo>
                  <a:cubicBezTo>
                    <a:pt x="343" y="1324"/>
                    <a:pt x="343" y="1324"/>
                    <a:pt x="343" y="1324"/>
                  </a:cubicBezTo>
                  <a:cubicBezTo>
                    <a:pt x="572" y="1099"/>
                    <a:pt x="572" y="1099"/>
                    <a:pt x="572" y="1099"/>
                  </a:cubicBezTo>
                  <a:cubicBezTo>
                    <a:pt x="955" y="723"/>
                    <a:pt x="955" y="723"/>
                    <a:pt x="955" y="723"/>
                  </a:cubicBezTo>
                  <a:cubicBezTo>
                    <a:pt x="1185" y="497"/>
                    <a:pt x="1185" y="497"/>
                    <a:pt x="1185" y="497"/>
                  </a:cubicBezTo>
                  <a:lnTo>
                    <a:pt x="959" y="26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64" name="그룹 463"/>
          <p:cNvGrpSpPr/>
          <p:nvPr/>
        </p:nvGrpSpPr>
        <p:grpSpPr>
          <a:xfrm>
            <a:off x="2280304" y="3265150"/>
            <a:ext cx="325559" cy="321287"/>
            <a:chOff x="2397785" y="3208000"/>
            <a:chExt cx="325559" cy="321287"/>
          </a:xfrm>
        </p:grpSpPr>
        <p:sp>
          <p:nvSpPr>
            <p:cNvPr id="465" name="직사각형 464"/>
            <p:cNvSpPr/>
            <p:nvPr/>
          </p:nvSpPr>
          <p:spPr>
            <a:xfrm>
              <a:off x="2417690" y="3222839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66" name="그룹 465"/>
            <p:cNvGrpSpPr/>
            <p:nvPr/>
          </p:nvGrpSpPr>
          <p:grpSpPr>
            <a:xfrm>
              <a:off x="2397785" y="3208000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79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80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81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82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467" name="직사각형 466"/>
            <p:cNvSpPr/>
            <p:nvPr/>
          </p:nvSpPr>
          <p:spPr>
            <a:xfrm>
              <a:off x="2417690" y="3287133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68" name="그룹 467"/>
            <p:cNvGrpSpPr/>
            <p:nvPr/>
          </p:nvGrpSpPr>
          <p:grpSpPr>
            <a:xfrm>
              <a:off x="2397785" y="3272294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75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6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7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8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469" name="직사각형 468"/>
            <p:cNvSpPr/>
            <p:nvPr/>
          </p:nvSpPr>
          <p:spPr>
            <a:xfrm>
              <a:off x="2417690" y="3351427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70" name="그룹 469"/>
            <p:cNvGrpSpPr/>
            <p:nvPr/>
          </p:nvGrpSpPr>
          <p:grpSpPr>
            <a:xfrm>
              <a:off x="2397785" y="3336588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71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2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3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4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grpSp>
        <p:nvGrpSpPr>
          <p:cNvPr id="483" name="그룹 482"/>
          <p:cNvGrpSpPr/>
          <p:nvPr/>
        </p:nvGrpSpPr>
        <p:grpSpPr>
          <a:xfrm>
            <a:off x="1867548" y="3265150"/>
            <a:ext cx="325559" cy="321287"/>
            <a:chOff x="2397785" y="3208000"/>
            <a:chExt cx="325559" cy="321287"/>
          </a:xfrm>
        </p:grpSpPr>
        <p:sp>
          <p:nvSpPr>
            <p:cNvPr id="484" name="직사각형 483"/>
            <p:cNvSpPr/>
            <p:nvPr/>
          </p:nvSpPr>
          <p:spPr>
            <a:xfrm>
              <a:off x="2417690" y="3222839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85" name="그룹 484"/>
            <p:cNvGrpSpPr/>
            <p:nvPr/>
          </p:nvGrpSpPr>
          <p:grpSpPr>
            <a:xfrm>
              <a:off x="2397785" y="3208000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98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9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500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501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486" name="직사각형 485"/>
            <p:cNvSpPr/>
            <p:nvPr/>
          </p:nvSpPr>
          <p:spPr>
            <a:xfrm>
              <a:off x="2417690" y="3287133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87" name="그룹 486"/>
            <p:cNvGrpSpPr/>
            <p:nvPr/>
          </p:nvGrpSpPr>
          <p:grpSpPr>
            <a:xfrm>
              <a:off x="2397785" y="3272294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94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5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6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7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488" name="직사각형 487"/>
            <p:cNvSpPr/>
            <p:nvPr/>
          </p:nvSpPr>
          <p:spPr>
            <a:xfrm>
              <a:off x="2417690" y="3351427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89" name="그룹 488"/>
            <p:cNvGrpSpPr/>
            <p:nvPr/>
          </p:nvGrpSpPr>
          <p:grpSpPr>
            <a:xfrm>
              <a:off x="2397785" y="3336588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90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1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2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3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grpSp>
        <p:nvGrpSpPr>
          <p:cNvPr id="758" name="그룹 757"/>
          <p:cNvGrpSpPr/>
          <p:nvPr/>
        </p:nvGrpSpPr>
        <p:grpSpPr>
          <a:xfrm>
            <a:off x="3105815" y="3265150"/>
            <a:ext cx="325559" cy="321287"/>
            <a:chOff x="2397785" y="3208000"/>
            <a:chExt cx="325559" cy="321287"/>
          </a:xfrm>
        </p:grpSpPr>
        <p:sp>
          <p:nvSpPr>
            <p:cNvPr id="759" name="직사각형 758"/>
            <p:cNvSpPr/>
            <p:nvPr/>
          </p:nvSpPr>
          <p:spPr>
            <a:xfrm>
              <a:off x="2417690" y="3222839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760" name="그룹 759"/>
            <p:cNvGrpSpPr/>
            <p:nvPr/>
          </p:nvGrpSpPr>
          <p:grpSpPr>
            <a:xfrm>
              <a:off x="2397785" y="3208000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773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4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5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6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761" name="직사각형 760"/>
            <p:cNvSpPr/>
            <p:nvPr/>
          </p:nvSpPr>
          <p:spPr>
            <a:xfrm>
              <a:off x="2417690" y="3287133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762" name="그룹 761"/>
            <p:cNvGrpSpPr/>
            <p:nvPr/>
          </p:nvGrpSpPr>
          <p:grpSpPr>
            <a:xfrm>
              <a:off x="2397785" y="3272294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769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0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1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2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763" name="직사각형 762"/>
            <p:cNvSpPr/>
            <p:nvPr/>
          </p:nvSpPr>
          <p:spPr>
            <a:xfrm>
              <a:off x="2417690" y="3351427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764" name="그룹 763"/>
            <p:cNvGrpSpPr/>
            <p:nvPr/>
          </p:nvGrpSpPr>
          <p:grpSpPr>
            <a:xfrm>
              <a:off x="2397785" y="3336588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765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66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67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68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sp>
        <p:nvSpPr>
          <p:cNvPr id="786" name="직사각형 785"/>
          <p:cNvSpPr/>
          <p:nvPr/>
        </p:nvSpPr>
        <p:spPr>
          <a:xfrm>
            <a:off x="7310040" y="2633975"/>
            <a:ext cx="4881960" cy="818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600"/>
          </a:p>
        </p:txBody>
      </p:sp>
      <p:sp>
        <p:nvSpPr>
          <p:cNvPr id="460" name="Freeform 48"/>
          <p:cNvSpPr>
            <a:spLocks noEditPoints="1"/>
          </p:cNvSpPr>
          <p:nvPr/>
        </p:nvSpPr>
        <p:spPr bwMode="auto">
          <a:xfrm>
            <a:off x="7843391" y="2859529"/>
            <a:ext cx="363491" cy="364290"/>
          </a:xfrm>
          <a:custGeom>
            <a:avLst/>
            <a:gdLst>
              <a:gd name="T0" fmla="*/ 114 w 2290"/>
              <a:gd name="T1" fmla="*/ 1264 h 2295"/>
              <a:gd name="T2" fmla="*/ 114 w 2290"/>
              <a:gd name="T3" fmla="*/ 2237 h 2295"/>
              <a:gd name="T4" fmla="*/ 172 w 2290"/>
              <a:gd name="T5" fmla="*/ 2295 h 2295"/>
              <a:gd name="T6" fmla="*/ 801 w 2290"/>
              <a:gd name="T7" fmla="*/ 2295 h 2295"/>
              <a:gd name="T8" fmla="*/ 801 w 2290"/>
              <a:gd name="T9" fmla="*/ 1264 h 2295"/>
              <a:gd name="T10" fmla="*/ 114 w 2290"/>
              <a:gd name="T11" fmla="*/ 1264 h 2295"/>
              <a:gd name="T12" fmla="*/ 2233 w 2290"/>
              <a:gd name="T13" fmla="*/ 691 h 2295"/>
              <a:gd name="T14" fmla="*/ 1889 w 2290"/>
              <a:gd name="T15" fmla="*/ 691 h 2295"/>
              <a:gd name="T16" fmla="*/ 2118 w 2290"/>
              <a:gd name="T17" fmla="*/ 348 h 2295"/>
              <a:gd name="T18" fmla="*/ 2029 w 2290"/>
              <a:gd name="T19" fmla="*/ 98 h 2295"/>
              <a:gd name="T20" fmla="*/ 1775 w 2290"/>
              <a:gd name="T21" fmla="*/ 4 h 2295"/>
              <a:gd name="T22" fmla="*/ 1145 w 2290"/>
              <a:gd name="T23" fmla="*/ 569 h 2295"/>
              <a:gd name="T24" fmla="*/ 515 w 2290"/>
              <a:gd name="T25" fmla="*/ 4 h 2295"/>
              <a:gd name="T26" fmla="*/ 261 w 2290"/>
              <a:gd name="T27" fmla="*/ 99 h 2295"/>
              <a:gd name="T28" fmla="*/ 172 w 2290"/>
              <a:gd name="T29" fmla="*/ 348 h 2295"/>
              <a:gd name="T30" fmla="*/ 401 w 2290"/>
              <a:gd name="T31" fmla="*/ 691 h 2295"/>
              <a:gd name="T32" fmla="*/ 57 w 2290"/>
              <a:gd name="T33" fmla="*/ 691 h 2295"/>
              <a:gd name="T34" fmla="*/ 0 w 2290"/>
              <a:gd name="T35" fmla="*/ 749 h 2295"/>
              <a:gd name="T36" fmla="*/ 0 w 2290"/>
              <a:gd name="T37" fmla="*/ 1149 h 2295"/>
              <a:gd name="T38" fmla="*/ 801 w 2290"/>
              <a:gd name="T39" fmla="*/ 1149 h 2295"/>
              <a:gd name="T40" fmla="*/ 801 w 2290"/>
              <a:gd name="T41" fmla="*/ 691 h 2295"/>
              <a:gd name="T42" fmla="*/ 286 w 2290"/>
              <a:gd name="T43" fmla="*/ 348 h 2295"/>
              <a:gd name="T44" fmla="*/ 343 w 2290"/>
              <a:gd name="T45" fmla="*/ 181 h 2295"/>
              <a:gd name="T46" fmla="*/ 515 w 2290"/>
              <a:gd name="T47" fmla="*/ 119 h 2295"/>
              <a:gd name="T48" fmla="*/ 1068 w 2290"/>
              <a:gd name="T49" fmla="*/ 691 h 2295"/>
              <a:gd name="T50" fmla="*/ 916 w 2290"/>
              <a:gd name="T51" fmla="*/ 691 h 2295"/>
              <a:gd name="T52" fmla="*/ 916 w 2290"/>
              <a:gd name="T53" fmla="*/ 806 h 2295"/>
              <a:gd name="T54" fmla="*/ 916 w 2290"/>
              <a:gd name="T55" fmla="*/ 806 h 2295"/>
              <a:gd name="T56" fmla="*/ 916 w 2290"/>
              <a:gd name="T57" fmla="*/ 2180 h 2295"/>
              <a:gd name="T58" fmla="*/ 916 w 2290"/>
              <a:gd name="T59" fmla="*/ 2180 h 2295"/>
              <a:gd name="T60" fmla="*/ 916 w 2290"/>
              <a:gd name="T61" fmla="*/ 2295 h 2295"/>
              <a:gd name="T62" fmla="*/ 1374 w 2290"/>
              <a:gd name="T63" fmla="*/ 2295 h 2295"/>
              <a:gd name="T64" fmla="*/ 1374 w 2290"/>
              <a:gd name="T65" fmla="*/ 691 h 2295"/>
              <a:gd name="T66" fmla="*/ 1222 w 2290"/>
              <a:gd name="T67" fmla="*/ 691 h 2295"/>
              <a:gd name="T68" fmla="*/ 1775 w 2290"/>
              <a:gd name="T69" fmla="*/ 119 h 2295"/>
              <a:gd name="T70" fmla="*/ 1947 w 2290"/>
              <a:gd name="T71" fmla="*/ 179 h 2295"/>
              <a:gd name="T72" fmla="*/ 2004 w 2290"/>
              <a:gd name="T73" fmla="*/ 348 h 2295"/>
              <a:gd name="T74" fmla="*/ 1489 w 2290"/>
              <a:gd name="T75" fmla="*/ 691 h 2295"/>
              <a:gd name="T76" fmla="*/ 1489 w 2290"/>
              <a:gd name="T77" fmla="*/ 1149 h 2295"/>
              <a:gd name="T78" fmla="*/ 2290 w 2290"/>
              <a:gd name="T79" fmla="*/ 1149 h 2295"/>
              <a:gd name="T80" fmla="*/ 2290 w 2290"/>
              <a:gd name="T81" fmla="*/ 749 h 2295"/>
              <a:gd name="T82" fmla="*/ 2233 w 2290"/>
              <a:gd name="T83" fmla="*/ 691 h 2295"/>
              <a:gd name="T84" fmla="*/ 1489 w 2290"/>
              <a:gd name="T85" fmla="*/ 1264 h 2295"/>
              <a:gd name="T86" fmla="*/ 1489 w 2290"/>
              <a:gd name="T87" fmla="*/ 2295 h 2295"/>
              <a:gd name="T88" fmla="*/ 2118 w 2290"/>
              <a:gd name="T89" fmla="*/ 2295 h 2295"/>
              <a:gd name="T90" fmla="*/ 2176 w 2290"/>
              <a:gd name="T91" fmla="*/ 2237 h 2295"/>
              <a:gd name="T92" fmla="*/ 2176 w 2290"/>
              <a:gd name="T93" fmla="*/ 1264 h 2295"/>
              <a:gd name="T94" fmla="*/ 1489 w 2290"/>
              <a:gd name="T95" fmla="*/ 1264 h 2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90" h="2295">
                <a:moveTo>
                  <a:pt x="114" y="1264"/>
                </a:moveTo>
                <a:cubicBezTo>
                  <a:pt x="114" y="2237"/>
                  <a:pt x="114" y="2237"/>
                  <a:pt x="114" y="2237"/>
                </a:cubicBezTo>
                <a:cubicBezTo>
                  <a:pt x="114" y="2269"/>
                  <a:pt x="140" y="2295"/>
                  <a:pt x="172" y="2295"/>
                </a:cubicBezTo>
                <a:cubicBezTo>
                  <a:pt x="801" y="2295"/>
                  <a:pt x="801" y="2295"/>
                  <a:pt x="801" y="2295"/>
                </a:cubicBezTo>
                <a:cubicBezTo>
                  <a:pt x="801" y="1264"/>
                  <a:pt x="801" y="1264"/>
                  <a:pt x="801" y="1264"/>
                </a:cubicBezTo>
                <a:lnTo>
                  <a:pt x="114" y="1264"/>
                </a:lnTo>
                <a:close/>
                <a:moveTo>
                  <a:pt x="2233" y="691"/>
                </a:moveTo>
                <a:cubicBezTo>
                  <a:pt x="1889" y="691"/>
                  <a:pt x="1889" y="691"/>
                  <a:pt x="1889" y="691"/>
                </a:cubicBezTo>
                <a:cubicBezTo>
                  <a:pt x="2043" y="596"/>
                  <a:pt x="2118" y="462"/>
                  <a:pt x="2118" y="348"/>
                </a:cubicBezTo>
                <a:cubicBezTo>
                  <a:pt x="2123" y="256"/>
                  <a:pt x="2091" y="166"/>
                  <a:pt x="2029" y="98"/>
                </a:cubicBezTo>
                <a:cubicBezTo>
                  <a:pt x="1961" y="34"/>
                  <a:pt x="1869" y="0"/>
                  <a:pt x="1775" y="4"/>
                </a:cubicBezTo>
                <a:cubicBezTo>
                  <a:pt x="1424" y="4"/>
                  <a:pt x="1231" y="353"/>
                  <a:pt x="1145" y="569"/>
                </a:cubicBezTo>
                <a:cubicBezTo>
                  <a:pt x="1059" y="353"/>
                  <a:pt x="866" y="4"/>
                  <a:pt x="515" y="4"/>
                </a:cubicBezTo>
                <a:cubicBezTo>
                  <a:pt x="421" y="0"/>
                  <a:pt x="329" y="34"/>
                  <a:pt x="261" y="99"/>
                </a:cubicBezTo>
                <a:cubicBezTo>
                  <a:pt x="199" y="167"/>
                  <a:pt x="167" y="256"/>
                  <a:pt x="172" y="348"/>
                </a:cubicBezTo>
                <a:cubicBezTo>
                  <a:pt x="172" y="459"/>
                  <a:pt x="249" y="595"/>
                  <a:pt x="401" y="691"/>
                </a:cubicBezTo>
                <a:cubicBezTo>
                  <a:pt x="57" y="691"/>
                  <a:pt x="57" y="691"/>
                  <a:pt x="57" y="691"/>
                </a:cubicBezTo>
                <a:cubicBezTo>
                  <a:pt x="25" y="691"/>
                  <a:pt x="0" y="717"/>
                  <a:pt x="0" y="749"/>
                </a:cubicBezTo>
                <a:cubicBezTo>
                  <a:pt x="0" y="1149"/>
                  <a:pt x="0" y="1149"/>
                  <a:pt x="0" y="1149"/>
                </a:cubicBezTo>
                <a:cubicBezTo>
                  <a:pt x="801" y="1149"/>
                  <a:pt x="801" y="1149"/>
                  <a:pt x="801" y="1149"/>
                </a:cubicBezTo>
                <a:cubicBezTo>
                  <a:pt x="801" y="691"/>
                  <a:pt x="801" y="691"/>
                  <a:pt x="801" y="691"/>
                </a:cubicBezTo>
                <a:cubicBezTo>
                  <a:pt x="458" y="671"/>
                  <a:pt x="292" y="480"/>
                  <a:pt x="286" y="348"/>
                </a:cubicBezTo>
                <a:cubicBezTo>
                  <a:pt x="282" y="287"/>
                  <a:pt x="303" y="226"/>
                  <a:pt x="343" y="181"/>
                </a:cubicBezTo>
                <a:cubicBezTo>
                  <a:pt x="390" y="137"/>
                  <a:pt x="452" y="115"/>
                  <a:pt x="515" y="119"/>
                </a:cubicBezTo>
                <a:cubicBezTo>
                  <a:pt x="840" y="119"/>
                  <a:pt x="1011" y="524"/>
                  <a:pt x="1068" y="691"/>
                </a:cubicBezTo>
                <a:cubicBezTo>
                  <a:pt x="916" y="691"/>
                  <a:pt x="916" y="691"/>
                  <a:pt x="916" y="691"/>
                </a:cubicBezTo>
                <a:cubicBezTo>
                  <a:pt x="916" y="806"/>
                  <a:pt x="916" y="806"/>
                  <a:pt x="916" y="806"/>
                </a:cubicBezTo>
                <a:cubicBezTo>
                  <a:pt x="916" y="806"/>
                  <a:pt x="916" y="806"/>
                  <a:pt x="916" y="806"/>
                </a:cubicBezTo>
                <a:cubicBezTo>
                  <a:pt x="916" y="2180"/>
                  <a:pt x="916" y="2180"/>
                  <a:pt x="916" y="2180"/>
                </a:cubicBezTo>
                <a:cubicBezTo>
                  <a:pt x="916" y="2180"/>
                  <a:pt x="916" y="2180"/>
                  <a:pt x="916" y="2180"/>
                </a:cubicBezTo>
                <a:cubicBezTo>
                  <a:pt x="916" y="2295"/>
                  <a:pt x="916" y="2295"/>
                  <a:pt x="916" y="2295"/>
                </a:cubicBezTo>
                <a:cubicBezTo>
                  <a:pt x="1374" y="2295"/>
                  <a:pt x="1374" y="2295"/>
                  <a:pt x="1374" y="2295"/>
                </a:cubicBezTo>
                <a:cubicBezTo>
                  <a:pt x="1374" y="691"/>
                  <a:pt x="1374" y="691"/>
                  <a:pt x="1374" y="691"/>
                </a:cubicBezTo>
                <a:cubicBezTo>
                  <a:pt x="1222" y="691"/>
                  <a:pt x="1222" y="691"/>
                  <a:pt x="1222" y="691"/>
                </a:cubicBezTo>
                <a:cubicBezTo>
                  <a:pt x="1280" y="524"/>
                  <a:pt x="1451" y="119"/>
                  <a:pt x="1775" y="119"/>
                </a:cubicBezTo>
                <a:cubicBezTo>
                  <a:pt x="1838" y="114"/>
                  <a:pt x="1900" y="136"/>
                  <a:pt x="1947" y="179"/>
                </a:cubicBezTo>
                <a:cubicBezTo>
                  <a:pt x="1988" y="226"/>
                  <a:pt x="2008" y="286"/>
                  <a:pt x="2004" y="348"/>
                </a:cubicBezTo>
                <a:cubicBezTo>
                  <a:pt x="2000" y="480"/>
                  <a:pt x="1832" y="672"/>
                  <a:pt x="1489" y="691"/>
                </a:cubicBezTo>
                <a:cubicBezTo>
                  <a:pt x="1489" y="1149"/>
                  <a:pt x="1489" y="1149"/>
                  <a:pt x="1489" y="1149"/>
                </a:cubicBezTo>
                <a:cubicBezTo>
                  <a:pt x="2290" y="1149"/>
                  <a:pt x="2290" y="1149"/>
                  <a:pt x="2290" y="1149"/>
                </a:cubicBezTo>
                <a:cubicBezTo>
                  <a:pt x="2290" y="749"/>
                  <a:pt x="2290" y="749"/>
                  <a:pt x="2290" y="749"/>
                </a:cubicBezTo>
                <a:cubicBezTo>
                  <a:pt x="2290" y="717"/>
                  <a:pt x="2265" y="691"/>
                  <a:pt x="2233" y="691"/>
                </a:cubicBezTo>
                <a:close/>
                <a:moveTo>
                  <a:pt x="1489" y="1264"/>
                </a:moveTo>
                <a:cubicBezTo>
                  <a:pt x="1489" y="2295"/>
                  <a:pt x="1489" y="2295"/>
                  <a:pt x="1489" y="2295"/>
                </a:cubicBezTo>
                <a:cubicBezTo>
                  <a:pt x="2118" y="2295"/>
                  <a:pt x="2118" y="2295"/>
                  <a:pt x="2118" y="2295"/>
                </a:cubicBezTo>
                <a:cubicBezTo>
                  <a:pt x="2150" y="2295"/>
                  <a:pt x="2176" y="2269"/>
                  <a:pt x="2176" y="2237"/>
                </a:cubicBezTo>
                <a:cubicBezTo>
                  <a:pt x="2176" y="1264"/>
                  <a:pt x="2176" y="1264"/>
                  <a:pt x="2176" y="1264"/>
                </a:cubicBezTo>
                <a:lnTo>
                  <a:pt x="1489" y="1264"/>
                </a:ln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744" name="Freeform 52"/>
          <p:cNvSpPr>
            <a:spLocks noEditPoints="1"/>
          </p:cNvSpPr>
          <p:nvPr/>
        </p:nvSpPr>
        <p:spPr bwMode="auto">
          <a:xfrm>
            <a:off x="8486286" y="2868004"/>
            <a:ext cx="419124" cy="347340"/>
          </a:xfrm>
          <a:custGeom>
            <a:avLst/>
            <a:gdLst>
              <a:gd name="T0" fmla="*/ 2545 w 2694"/>
              <a:gd name="T1" fmla="*/ 855 h 2232"/>
              <a:gd name="T2" fmla="*/ 2490 w 2694"/>
              <a:gd name="T3" fmla="*/ 855 h 2232"/>
              <a:gd name="T4" fmla="*/ 2133 w 2694"/>
              <a:gd name="T5" fmla="*/ 855 h 2232"/>
              <a:gd name="T6" fmla="*/ 1614 w 2694"/>
              <a:gd name="T7" fmla="*/ 77 h 2232"/>
              <a:gd name="T8" fmla="*/ 1432 w 2694"/>
              <a:gd name="T9" fmla="*/ 41 h 2232"/>
              <a:gd name="T10" fmla="*/ 1396 w 2694"/>
              <a:gd name="T11" fmla="*/ 222 h 2232"/>
              <a:gd name="T12" fmla="*/ 1820 w 2694"/>
              <a:gd name="T13" fmla="*/ 855 h 2232"/>
              <a:gd name="T14" fmla="*/ 833 w 2694"/>
              <a:gd name="T15" fmla="*/ 855 h 2232"/>
              <a:gd name="T16" fmla="*/ 1256 w 2694"/>
              <a:gd name="T17" fmla="*/ 222 h 2232"/>
              <a:gd name="T18" fmla="*/ 1221 w 2694"/>
              <a:gd name="T19" fmla="*/ 41 h 2232"/>
              <a:gd name="T20" fmla="*/ 1039 w 2694"/>
              <a:gd name="T21" fmla="*/ 77 h 2232"/>
              <a:gd name="T22" fmla="*/ 520 w 2694"/>
              <a:gd name="T23" fmla="*/ 855 h 2232"/>
              <a:gd name="T24" fmla="*/ 160 w 2694"/>
              <a:gd name="T25" fmla="*/ 855 h 2232"/>
              <a:gd name="T26" fmla="*/ 149 w 2694"/>
              <a:gd name="T27" fmla="*/ 855 h 2232"/>
              <a:gd name="T28" fmla="*/ 0 w 2694"/>
              <a:gd name="T29" fmla="*/ 1009 h 2232"/>
              <a:gd name="T30" fmla="*/ 149 w 2694"/>
              <a:gd name="T31" fmla="*/ 1162 h 2232"/>
              <a:gd name="T32" fmla="*/ 239 w 2694"/>
              <a:gd name="T33" fmla="*/ 1162 h 2232"/>
              <a:gd name="T34" fmla="*/ 456 w 2694"/>
              <a:gd name="T35" fmla="*/ 2020 h 2232"/>
              <a:gd name="T36" fmla="*/ 668 w 2694"/>
              <a:gd name="T37" fmla="*/ 2207 h 2232"/>
              <a:gd name="T38" fmla="*/ 2045 w 2694"/>
              <a:gd name="T39" fmla="*/ 2207 h 2232"/>
              <a:gd name="T40" fmla="*/ 2243 w 2694"/>
              <a:gd name="T41" fmla="*/ 1970 h 2232"/>
              <a:gd name="T42" fmla="*/ 2479 w 2694"/>
              <a:gd name="T43" fmla="*/ 1162 h 2232"/>
              <a:gd name="T44" fmla="*/ 2545 w 2694"/>
              <a:gd name="T45" fmla="*/ 1162 h 2232"/>
              <a:gd name="T46" fmla="*/ 2694 w 2694"/>
              <a:gd name="T47" fmla="*/ 1009 h 2232"/>
              <a:gd name="T48" fmla="*/ 2545 w 2694"/>
              <a:gd name="T49" fmla="*/ 855 h 2232"/>
              <a:gd name="T50" fmla="*/ 913 w 2694"/>
              <a:gd name="T51" fmla="*/ 2012 h 2232"/>
              <a:gd name="T52" fmla="*/ 844 w 2694"/>
              <a:gd name="T53" fmla="*/ 2080 h 2232"/>
              <a:gd name="T54" fmla="*/ 830 w 2694"/>
              <a:gd name="T55" fmla="*/ 2080 h 2232"/>
              <a:gd name="T56" fmla="*/ 762 w 2694"/>
              <a:gd name="T57" fmla="*/ 2012 h 2232"/>
              <a:gd name="T58" fmla="*/ 762 w 2694"/>
              <a:gd name="T59" fmla="*/ 1278 h 2232"/>
              <a:gd name="T60" fmla="*/ 830 w 2694"/>
              <a:gd name="T61" fmla="*/ 1209 h 2232"/>
              <a:gd name="T62" fmla="*/ 844 w 2694"/>
              <a:gd name="T63" fmla="*/ 1209 h 2232"/>
              <a:gd name="T64" fmla="*/ 913 w 2694"/>
              <a:gd name="T65" fmla="*/ 1278 h 2232"/>
              <a:gd name="T66" fmla="*/ 913 w 2694"/>
              <a:gd name="T67" fmla="*/ 2012 h 2232"/>
              <a:gd name="T68" fmla="*/ 1248 w 2694"/>
              <a:gd name="T69" fmla="*/ 2012 h 2232"/>
              <a:gd name="T70" fmla="*/ 1179 w 2694"/>
              <a:gd name="T71" fmla="*/ 2080 h 2232"/>
              <a:gd name="T72" fmla="*/ 1166 w 2694"/>
              <a:gd name="T73" fmla="*/ 2080 h 2232"/>
              <a:gd name="T74" fmla="*/ 1097 w 2694"/>
              <a:gd name="T75" fmla="*/ 2012 h 2232"/>
              <a:gd name="T76" fmla="*/ 1097 w 2694"/>
              <a:gd name="T77" fmla="*/ 1278 h 2232"/>
              <a:gd name="T78" fmla="*/ 1166 w 2694"/>
              <a:gd name="T79" fmla="*/ 1209 h 2232"/>
              <a:gd name="T80" fmla="*/ 1179 w 2694"/>
              <a:gd name="T81" fmla="*/ 1209 h 2232"/>
              <a:gd name="T82" fmla="*/ 1248 w 2694"/>
              <a:gd name="T83" fmla="*/ 1278 h 2232"/>
              <a:gd name="T84" fmla="*/ 1248 w 2694"/>
              <a:gd name="T85" fmla="*/ 2012 h 2232"/>
              <a:gd name="T86" fmla="*/ 1586 w 2694"/>
              <a:gd name="T87" fmla="*/ 2012 h 2232"/>
              <a:gd name="T88" fmla="*/ 1517 w 2694"/>
              <a:gd name="T89" fmla="*/ 2080 h 2232"/>
              <a:gd name="T90" fmla="*/ 1504 w 2694"/>
              <a:gd name="T91" fmla="*/ 2080 h 2232"/>
              <a:gd name="T92" fmla="*/ 1435 w 2694"/>
              <a:gd name="T93" fmla="*/ 2012 h 2232"/>
              <a:gd name="T94" fmla="*/ 1435 w 2694"/>
              <a:gd name="T95" fmla="*/ 1278 h 2232"/>
              <a:gd name="T96" fmla="*/ 1504 w 2694"/>
              <a:gd name="T97" fmla="*/ 1209 h 2232"/>
              <a:gd name="T98" fmla="*/ 1517 w 2694"/>
              <a:gd name="T99" fmla="*/ 1209 h 2232"/>
              <a:gd name="T100" fmla="*/ 1586 w 2694"/>
              <a:gd name="T101" fmla="*/ 1278 h 2232"/>
              <a:gd name="T102" fmla="*/ 1586 w 2694"/>
              <a:gd name="T103" fmla="*/ 2012 h 2232"/>
              <a:gd name="T104" fmla="*/ 1921 w 2694"/>
              <a:gd name="T105" fmla="*/ 2012 h 2232"/>
              <a:gd name="T106" fmla="*/ 1853 w 2694"/>
              <a:gd name="T107" fmla="*/ 2080 h 2232"/>
              <a:gd name="T108" fmla="*/ 1839 w 2694"/>
              <a:gd name="T109" fmla="*/ 2080 h 2232"/>
              <a:gd name="T110" fmla="*/ 1770 w 2694"/>
              <a:gd name="T111" fmla="*/ 2012 h 2232"/>
              <a:gd name="T112" fmla="*/ 1770 w 2694"/>
              <a:gd name="T113" fmla="*/ 1278 h 2232"/>
              <a:gd name="T114" fmla="*/ 1839 w 2694"/>
              <a:gd name="T115" fmla="*/ 1209 h 2232"/>
              <a:gd name="T116" fmla="*/ 1853 w 2694"/>
              <a:gd name="T117" fmla="*/ 1209 h 2232"/>
              <a:gd name="T118" fmla="*/ 1921 w 2694"/>
              <a:gd name="T119" fmla="*/ 1278 h 2232"/>
              <a:gd name="T120" fmla="*/ 1921 w 2694"/>
              <a:gd name="T121" fmla="*/ 2012 h 2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94" h="2232">
                <a:moveTo>
                  <a:pt x="2545" y="855"/>
                </a:moveTo>
                <a:cubicBezTo>
                  <a:pt x="2490" y="855"/>
                  <a:pt x="2490" y="855"/>
                  <a:pt x="2490" y="855"/>
                </a:cubicBezTo>
                <a:cubicBezTo>
                  <a:pt x="2133" y="855"/>
                  <a:pt x="2133" y="855"/>
                  <a:pt x="2133" y="855"/>
                </a:cubicBezTo>
                <a:cubicBezTo>
                  <a:pt x="1614" y="77"/>
                  <a:pt x="1614" y="77"/>
                  <a:pt x="1614" y="77"/>
                </a:cubicBezTo>
                <a:cubicBezTo>
                  <a:pt x="1572" y="16"/>
                  <a:pt x="1493" y="0"/>
                  <a:pt x="1432" y="41"/>
                </a:cubicBezTo>
                <a:cubicBezTo>
                  <a:pt x="1372" y="82"/>
                  <a:pt x="1355" y="162"/>
                  <a:pt x="1396" y="222"/>
                </a:cubicBezTo>
                <a:cubicBezTo>
                  <a:pt x="1820" y="855"/>
                  <a:pt x="1820" y="855"/>
                  <a:pt x="1820" y="855"/>
                </a:cubicBezTo>
                <a:cubicBezTo>
                  <a:pt x="833" y="855"/>
                  <a:pt x="833" y="855"/>
                  <a:pt x="833" y="855"/>
                </a:cubicBezTo>
                <a:cubicBezTo>
                  <a:pt x="1256" y="222"/>
                  <a:pt x="1256" y="222"/>
                  <a:pt x="1256" y="222"/>
                </a:cubicBezTo>
                <a:cubicBezTo>
                  <a:pt x="1298" y="162"/>
                  <a:pt x="1281" y="82"/>
                  <a:pt x="1221" y="41"/>
                </a:cubicBezTo>
                <a:cubicBezTo>
                  <a:pt x="1160" y="0"/>
                  <a:pt x="1080" y="16"/>
                  <a:pt x="1039" y="77"/>
                </a:cubicBezTo>
                <a:cubicBezTo>
                  <a:pt x="520" y="855"/>
                  <a:pt x="520" y="855"/>
                  <a:pt x="520" y="855"/>
                </a:cubicBezTo>
                <a:cubicBezTo>
                  <a:pt x="160" y="855"/>
                  <a:pt x="160" y="855"/>
                  <a:pt x="160" y="855"/>
                </a:cubicBezTo>
                <a:cubicBezTo>
                  <a:pt x="149" y="855"/>
                  <a:pt x="149" y="855"/>
                  <a:pt x="149" y="855"/>
                </a:cubicBezTo>
                <a:cubicBezTo>
                  <a:pt x="66" y="855"/>
                  <a:pt x="0" y="923"/>
                  <a:pt x="0" y="1009"/>
                </a:cubicBezTo>
                <a:cubicBezTo>
                  <a:pt x="0" y="1094"/>
                  <a:pt x="66" y="1162"/>
                  <a:pt x="149" y="1162"/>
                </a:cubicBezTo>
                <a:cubicBezTo>
                  <a:pt x="239" y="1162"/>
                  <a:pt x="239" y="1162"/>
                  <a:pt x="239" y="1162"/>
                </a:cubicBezTo>
                <a:cubicBezTo>
                  <a:pt x="292" y="1344"/>
                  <a:pt x="437" y="1874"/>
                  <a:pt x="456" y="2020"/>
                </a:cubicBezTo>
                <a:cubicBezTo>
                  <a:pt x="481" y="2193"/>
                  <a:pt x="668" y="2207"/>
                  <a:pt x="668" y="2207"/>
                </a:cubicBezTo>
                <a:cubicBezTo>
                  <a:pt x="668" y="2207"/>
                  <a:pt x="1861" y="2232"/>
                  <a:pt x="2045" y="2207"/>
                </a:cubicBezTo>
                <a:cubicBezTo>
                  <a:pt x="2232" y="2182"/>
                  <a:pt x="2243" y="1970"/>
                  <a:pt x="2243" y="1970"/>
                </a:cubicBezTo>
                <a:cubicBezTo>
                  <a:pt x="2479" y="1162"/>
                  <a:pt x="2479" y="1162"/>
                  <a:pt x="2479" y="1162"/>
                </a:cubicBezTo>
                <a:cubicBezTo>
                  <a:pt x="2545" y="1162"/>
                  <a:pt x="2545" y="1162"/>
                  <a:pt x="2545" y="1162"/>
                </a:cubicBezTo>
                <a:cubicBezTo>
                  <a:pt x="2628" y="1162"/>
                  <a:pt x="2694" y="1094"/>
                  <a:pt x="2694" y="1009"/>
                </a:cubicBezTo>
                <a:cubicBezTo>
                  <a:pt x="2694" y="923"/>
                  <a:pt x="2628" y="855"/>
                  <a:pt x="2545" y="855"/>
                </a:cubicBezTo>
                <a:close/>
                <a:moveTo>
                  <a:pt x="913" y="2012"/>
                </a:moveTo>
                <a:cubicBezTo>
                  <a:pt x="913" y="2050"/>
                  <a:pt x="883" y="2080"/>
                  <a:pt x="844" y="2080"/>
                </a:cubicBezTo>
                <a:cubicBezTo>
                  <a:pt x="830" y="2080"/>
                  <a:pt x="830" y="2080"/>
                  <a:pt x="830" y="2080"/>
                </a:cubicBezTo>
                <a:cubicBezTo>
                  <a:pt x="792" y="2080"/>
                  <a:pt x="762" y="2050"/>
                  <a:pt x="762" y="2012"/>
                </a:cubicBezTo>
                <a:cubicBezTo>
                  <a:pt x="762" y="1278"/>
                  <a:pt x="762" y="1278"/>
                  <a:pt x="762" y="1278"/>
                </a:cubicBezTo>
                <a:cubicBezTo>
                  <a:pt x="762" y="1239"/>
                  <a:pt x="792" y="1209"/>
                  <a:pt x="830" y="1209"/>
                </a:cubicBezTo>
                <a:cubicBezTo>
                  <a:pt x="844" y="1209"/>
                  <a:pt x="844" y="1209"/>
                  <a:pt x="844" y="1209"/>
                </a:cubicBezTo>
                <a:cubicBezTo>
                  <a:pt x="883" y="1209"/>
                  <a:pt x="913" y="1239"/>
                  <a:pt x="913" y="1278"/>
                </a:cubicBezTo>
                <a:lnTo>
                  <a:pt x="913" y="2012"/>
                </a:lnTo>
                <a:close/>
                <a:moveTo>
                  <a:pt x="1248" y="2012"/>
                </a:moveTo>
                <a:cubicBezTo>
                  <a:pt x="1248" y="2050"/>
                  <a:pt x="1218" y="2080"/>
                  <a:pt x="1179" y="2080"/>
                </a:cubicBezTo>
                <a:cubicBezTo>
                  <a:pt x="1166" y="2080"/>
                  <a:pt x="1166" y="2080"/>
                  <a:pt x="1166" y="2080"/>
                </a:cubicBezTo>
                <a:cubicBezTo>
                  <a:pt x="1127" y="2080"/>
                  <a:pt x="1097" y="2050"/>
                  <a:pt x="1097" y="2012"/>
                </a:cubicBezTo>
                <a:cubicBezTo>
                  <a:pt x="1097" y="1278"/>
                  <a:pt x="1097" y="1278"/>
                  <a:pt x="1097" y="1278"/>
                </a:cubicBezTo>
                <a:cubicBezTo>
                  <a:pt x="1097" y="1239"/>
                  <a:pt x="1127" y="1209"/>
                  <a:pt x="1166" y="1209"/>
                </a:cubicBezTo>
                <a:cubicBezTo>
                  <a:pt x="1179" y="1209"/>
                  <a:pt x="1179" y="1209"/>
                  <a:pt x="1179" y="1209"/>
                </a:cubicBezTo>
                <a:cubicBezTo>
                  <a:pt x="1218" y="1209"/>
                  <a:pt x="1248" y="1239"/>
                  <a:pt x="1248" y="1278"/>
                </a:cubicBezTo>
                <a:lnTo>
                  <a:pt x="1248" y="2012"/>
                </a:lnTo>
                <a:close/>
                <a:moveTo>
                  <a:pt x="1586" y="2012"/>
                </a:moveTo>
                <a:cubicBezTo>
                  <a:pt x="1586" y="2050"/>
                  <a:pt x="1556" y="2080"/>
                  <a:pt x="1517" y="2080"/>
                </a:cubicBezTo>
                <a:cubicBezTo>
                  <a:pt x="1504" y="2080"/>
                  <a:pt x="1504" y="2080"/>
                  <a:pt x="1504" y="2080"/>
                </a:cubicBezTo>
                <a:cubicBezTo>
                  <a:pt x="1465" y="2080"/>
                  <a:pt x="1435" y="2050"/>
                  <a:pt x="1435" y="2012"/>
                </a:cubicBezTo>
                <a:cubicBezTo>
                  <a:pt x="1435" y="1278"/>
                  <a:pt x="1435" y="1278"/>
                  <a:pt x="1435" y="1278"/>
                </a:cubicBezTo>
                <a:cubicBezTo>
                  <a:pt x="1435" y="1239"/>
                  <a:pt x="1465" y="1209"/>
                  <a:pt x="1504" y="1209"/>
                </a:cubicBezTo>
                <a:cubicBezTo>
                  <a:pt x="1517" y="1209"/>
                  <a:pt x="1517" y="1209"/>
                  <a:pt x="1517" y="1209"/>
                </a:cubicBezTo>
                <a:cubicBezTo>
                  <a:pt x="1556" y="1209"/>
                  <a:pt x="1586" y="1239"/>
                  <a:pt x="1586" y="1278"/>
                </a:cubicBezTo>
                <a:lnTo>
                  <a:pt x="1586" y="2012"/>
                </a:lnTo>
                <a:close/>
                <a:moveTo>
                  <a:pt x="1921" y="2012"/>
                </a:moveTo>
                <a:cubicBezTo>
                  <a:pt x="1921" y="2050"/>
                  <a:pt x="1891" y="2080"/>
                  <a:pt x="1853" y="2080"/>
                </a:cubicBezTo>
                <a:cubicBezTo>
                  <a:pt x="1839" y="2080"/>
                  <a:pt x="1839" y="2080"/>
                  <a:pt x="1839" y="2080"/>
                </a:cubicBezTo>
                <a:cubicBezTo>
                  <a:pt x="1801" y="2080"/>
                  <a:pt x="1770" y="2050"/>
                  <a:pt x="1770" y="2012"/>
                </a:cubicBezTo>
                <a:cubicBezTo>
                  <a:pt x="1770" y="1278"/>
                  <a:pt x="1770" y="1278"/>
                  <a:pt x="1770" y="1278"/>
                </a:cubicBezTo>
                <a:cubicBezTo>
                  <a:pt x="1770" y="1239"/>
                  <a:pt x="1801" y="1209"/>
                  <a:pt x="1839" y="1209"/>
                </a:cubicBezTo>
                <a:cubicBezTo>
                  <a:pt x="1853" y="1209"/>
                  <a:pt x="1853" y="1209"/>
                  <a:pt x="1853" y="1209"/>
                </a:cubicBezTo>
                <a:cubicBezTo>
                  <a:pt x="1891" y="1209"/>
                  <a:pt x="1921" y="1239"/>
                  <a:pt x="1921" y="1278"/>
                </a:cubicBezTo>
                <a:lnTo>
                  <a:pt x="1921" y="2012"/>
                </a:lnTo>
                <a:close/>
              </a:path>
            </a:pathLst>
          </a:custGeom>
          <a:solidFill>
            <a:srgbClr val="68686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48" name="Freeform 56"/>
          <p:cNvSpPr>
            <a:spLocks noEditPoints="1"/>
          </p:cNvSpPr>
          <p:nvPr/>
        </p:nvSpPr>
        <p:spPr bwMode="auto">
          <a:xfrm>
            <a:off x="9184814" y="2865158"/>
            <a:ext cx="427712" cy="353032"/>
          </a:xfrm>
          <a:custGeom>
            <a:avLst/>
            <a:gdLst>
              <a:gd name="T0" fmla="*/ 220 w 2529"/>
              <a:gd name="T1" fmla="*/ 3 h 2092"/>
              <a:gd name="T2" fmla="*/ 0 w 2529"/>
              <a:gd name="T3" fmla="*/ 333 h 2092"/>
              <a:gd name="T4" fmla="*/ 165 w 2529"/>
              <a:gd name="T5" fmla="*/ 652 h 2092"/>
              <a:gd name="T6" fmla="*/ 165 w 2529"/>
              <a:gd name="T7" fmla="*/ 948 h 2092"/>
              <a:gd name="T8" fmla="*/ 220 w 2529"/>
              <a:gd name="T9" fmla="*/ 938 h 2092"/>
              <a:gd name="T10" fmla="*/ 275 w 2529"/>
              <a:gd name="T11" fmla="*/ 948 h 2092"/>
              <a:gd name="T12" fmla="*/ 275 w 2529"/>
              <a:gd name="T13" fmla="*/ 652 h 2092"/>
              <a:gd name="T14" fmla="*/ 439 w 2529"/>
              <a:gd name="T15" fmla="*/ 333 h 2092"/>
              <a:gd name="T16" fmla="*/ 220 w 2529"/>
              <a:gd name="T17" fmla="*/ 3 h 2092"/>
              <a:gd name="T18" fmla="*/ 2028 w 2529"/>
              <a:gd name="T19" fmla="*/ 3 h 2092"/>
              <a:gd name="T20" fmla="*/ 1979 w 2529"/>
              <a:gd name="T21" fmla="*/ 59 h 2092"/>
              <a:gd name="T22" fmla="*/ 1979 w 2529"/>
              <a:gd name="T23" fmla="*/ 444 h 2092"/>
              <a:gd name="T24" fmla="*/ 2198 w 2529"/>
              <a:gd name="T25" fmla="*/ 713 h 2092"/>
              <a:gd name="T26" fmla="*/ 2198 w 2529"/>
              <a:gd name="T27" fmla="*/ 949 h 2092"/>
              <a:gd name="T28" fmla="*/ 2253 w 2529"/>
              <a:gd name="T29" fmla="*/ 939 h 2092"/>
              <a:gd name="T30" fmla="*/ 2308 w 2529"/>
              <a:gd name="T31" fmla="*/ 949 h 2092"/>
              <a:gd name="T32" fmla="*/ 2308 w 2529"/>
              <a:gd name="T33" fmla="*/ 713 h 2092"/>
              <a:gd name="T34" fmla="*/ 2528 w 2529"/>
              <a:gd name="T35" fmla="*/ 444 h 2092"/>
              <a:gd name="T36" fmla="*/ 2528 w 2529"/>
              <a:gd name="T37" fmla="*/ 59 h 2092"/>
              <a:gd name="T38" fmla="*/ 2473 w 2529"/>
              <a:gd name="T39" fmla="*/ 3 h 2092"/>
              <a:gd name="T40" fmla="*/ 2418 w 2529"/>
              <a:gd name="T41" fmla="*/ 59 h 2092"/>
              <a:gd name="T42" fmla="*/ 2418 w 2529"/>
              <a:gd name="T43" fmla="*/ 444 h 2092"/>
              <a:gd name="T44" fmla="*/ 2308 w 2529"/>
              <a:gd name="T45" fmla="*/ 600 h 2092"/>
              <a:gd name="T46" fmla="*/ 2308 w 2529"/>
              <a:gd name="T47" fmla="*/ 59 h 2092"/>
              <a:gd name="T48" fmla="*/ 2247 w 2529"/>
              <a:gd name="T49" fmla="*/ 3 h 2092"/>
              <a:gd name="T50" fmla="*/ 2198 w 2529"/>
              <a:gd name="T51" fmla="*/ 59 h 2092"/>
              <a:gd name="T52" fmla="*/ 2198 w 2529"/>
              <a:gd name="T53" fmla="*/ 600 h 2092"/>
              <a:gd name="T54" fmla="*/ 2089 w 2529"/>
              <a:gd name="T55" fmla="*/ 444 h 2092"/>
              <a:gd name="T56" fmla="*/ 2089 w 2529"/>
              <a:gd name="T57" fmla="*/ 59 h 2092"/>
              <a:gd name="T58" fmla="*/ 2028 w 2529"/>
              <a:gd name="T59" fmla="*/ 3 h 2092"/>
              <a:gd name="T60" fmla="*/ 1237 w 2529"/>
              <a:gd name="T61" fmla="*/ 333 h 2092"/>
              <a:gd name="T62" fmla="*/ 522 w 2529"/>
              <a:gd name="T63" fmla="*/ 1048 h 2092"/>
              <a:gd name="T64" fmla="*/ 1237 w 2529"/>
              <a:gd name="T65" fmla="*/ 1762 h 2092"/>
              <a:gd name="T66" fmla="*/ 1951 w 2529"/>
              <a:gd name="T67" fmla="*/ 1048 h 2092"/>
              <a:gd name="T68" fmla="*/ 1237 w 2529"/>
              <a:gd name="T69" fmla="*/ 333 h 2092"/>
              <a:gd name="T70" fmla="*/ 1237 w 2529"/>
              <a:gd name="T71" fmla="*/ 635 h 2092"/>
              <a:gd name="T72" fmla="*/ 1649 w 2529"/>
              <a:gd name="T73" fmla="*/ 1048 h 2092"/>
              <a:gd name="T74" fmla="*/ 1237 w 2529"/>
              <a:gd name="T75" fmla="*/ 1460 h 2092"/>
              <a:gd name="T76" fmla="*/ 824 w 2529"/>
              <a:gd name="T77" fmla="*/ 1048 h 2092"/>
              <a:gd name="T78" fmla="*/ 1237 w 2529"/>
              <a:gd name="T79" fmla="*/ 635 h 2092"/>
              <a:gd name="T80" fmla="*/ 1237 w 2529"/>
              <a:gd name="T81" fmla="*/ 745 h 2092"/>
              <a:gd name="T82" fmla="*/ 934 w 2529"/>
              <a:gd name="T83" fmla="*/ 1048 h 2092"/>
              <a:gd name="T84" fmla="*/ 1237 w 2529"/>
              <a:gd name="T85" fmla="*/ 1350 h 2092"/>
              <a:gd name="T86" fmla="*/ 1539 w 2529"/>
              <a:gd name="T87" fmla="*/ 1048 h 2092"/>
              <a:gd name="T88" fmla="*/ 1237 w 2529"/>
              <a:gd name="T89" fmla="*/ 745 h 2092"/>
              <a:gd name="T90" fmla="*/ 220 w 2529"/>
              <a:gd name="T91" fmla="*/ 993 h 2092"/>
              <a:gd name="T92" fmla="*/ 110 w 2529"/>
              <a:gd name="T93" fmla="*/ 1103 h 2092"/>
              <a:gd name="T94" fmla="*/ 110 w 2529"/>
              <a:gd name="T95" fmla="*/ 1982 h 2092"/>
              <a:gd name="T96" fmla="*/ 220 w 2529"/>
              <a:gd name="T97" fmla="*/ 2092 h 2092"/>
              <a:gd name="T98" fmla="*/ 330 w 2529"/>
              <a:gd name="T99" fmla="*/ 1982 h 2092"/>
              <a:gd name="T100" fmla="*/ 330 w 2529"/>
              <a:gd name="T101" fmla="*/ 1103 h 2092"/>
              <a:gd name="T102" fmla="*/ 220 w 2529"/>
              <a:gd name="T103" fmla="*/ 993 h 2092"/>
              <a:gd name="T104" fmla="*/ 2253 w 2529"/>
              <a:gd name="T105" fmla="*/ 993 h 2092"/>
              <a:gd name="T106" fmla="*/ 2144 w 2529"/>
              <a:gd name="T107" fmla="*/ 1103 h 2092"/>
              <a:gd name="T108" fmla="*/ 2144 w 2529"/>
              <a:gd name="T109" fmla="*/ 1982 h 2092"/>
              <a:gd name="T110" fmla="*/ 2253 w 2529"/>
              <a:gd name="T111" fmla="*/ 2092 h 2092"/>
              <a:gd name="T112" fmla="*/ 2363 w 2529"/>
              <a:gd name="T113" fmla="*/ 1982 h 2092"/>
              <a:gd name="T114" fmla="*/ 2363 w 2529"/>
              <a:gd name="T115" fmla="*/ 1103 h 2092"/>
              <a:gd name="T116" fmla="*/ 2253 w 2529"/>
              <a:gd name="T117" fmla="*/ 993 h 2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29" h="2092">
                <a:moveTo>
                  <a:pt x="220" y="3"/>
                </a:moveTo>
                <a:cubicBezTo>
                  <a:pt x="98" y="3"/>
                  <a:pt x="0" y="151"/>
                  <a:pt x="0" y="333"/>
                </a:cubicBezTo>
                <a:cubicBezTo>
                  <a:pt x="0" y="487"/>
                  <a:pt x="70" y="616"/>
                  <a:pt x="165" y="652"/>
                </a:cubicBezTo>
                <a:cubicBezTo>
                  <a:pt x="165" y="948"/>
                  <a:pt x="165" y="948"/>
                  <a:pt x="165" y="948"/>
                </a:cubicBezTo>
                <a:cubicBezTo>
                  <a:pt x="182" y="942"/>
                  <a:pt x="200" y="938"/>
                  <a:pt x="220" y="938"/>
                </a:cubicBezTo>
                <a:cubicBezTo>
                  <a:pt x="239" y="938"/>
                  <a:pt x="257" y="942"/>
                  <a:pt x="275" y="948"/>
                </a:cubicBezTo>
                <a:cubicBezTo>
                  <a:pt x="275" y="652"/>
                  <a:pt x="275" y="652"/>
                  <a:pt x="275" y="652"/>
                </a:cubicBezTo>
                <a:cubicBezTo>
                  <a:pt x="369" y="616"/>
                  <a:pt x="439" y="487"/>
                  <a:pt x="439" y="333"/>
                </a:cubicBezTo>
                <a:cubicBezTo>
                  <a:pt x="439" y="151"/>
                  <a:pt x="341" y="3"/>
                  <a:pt x="220" y="3"/>
                </a:cubicBezTo>
                <a:close/>
                <a:moveTo>
                  <a:pt x="2028" y="3"/>
                </a:moveTo>
                <a:cubicBezTo>
                  <a:pt x="2001" y="6"/>
                  <a:pt x="1978" y="32"/>
                  <a:pt x="1979" y="59"/>
                </a:cubicBezTo>
                <a:cubicBezTo>
                  <a:pt x="1979" y="444"/>
                  <a:pt x="1979" y="444"/>
                  <a:pt x="1979" y="444"/>
                </a:cubicBezTo>
                <a:cubicBezTo>
                  <a:pt x="1979" y="576"/>
                  <a:pt x="2073" y="688"/>
                  <a:pt x="2198" y="713"/>
                </a:cubicBezTo>
                <a:cubicBezTo>
                  <a:pt x="2198" y="949"/>
                  <a:pt x="2198" y="949"/>
                  <a:pt x="2198" y="949"/>
                </a:cubicBezTo>
                <a:cubicBezTo>
                  <a:pt x="2216" y="943"/>
                  <a:pt x="2234" y="939"/>
                  <a:pt x="2253" y="939"/>
                </a:cubicBezTo>
                <a:cubicBezTo>
                  <a:pt x="2273" y="939"/>
                  <a:pt x="2291" y="943"/>
                  <a:pt x="2308" y="949"/>
                </a:cubicBezTo>
                <a:cubicBezTo>
                  <a:pt x="2308" y="713"/>
                  <a:pt x="2308" y="713"/>
                  <a:pt x="2308" y="713"/>
                </a:cubicBezTo>
                <a:cubicBezTo>
                  <a:pt x="2433" y="688"/>
                  <a:pt x="2528" y="576"/>
                  <a:pt x="2528" y="444"/>
                </a:cubicBezTo>
                <a:cubicBezTo>
                  <a:pt x="2528" y="59"/>
                  <a:pt x="2528" y="59"/>
                  <a:pt x="2528" y="59"/>
                </a:cubicBezTo>
                <a:cubicBezTo>
                  <a:pt x="2529" y="30"/>
                  <a:pt x="2502" y="3"/>
                  <a:pt x="2473" y="3"/>
                </a:cubicBezTo>
                <a:cubicBezTo>
                  <a:pt x="2444" y="3"/>
                  <a:pt x="2418" y="30"/>
                  <a:pt x="2418" y="59"/>
                </a:cubicBezTo>
                <a:cubicBezTo>
                  <a:pt x="2418" y="444"/>
                  <a:pt x="2418" y="444"/>
                  <a:pt x="2418" y="444"/>
                </a:cubicBezTo>
                <a:cubicBezTo>
                  <a:pt x="2418" y="517"/>
                  <a:pt x="2373" y="578"/>
                  <a:pt x="2308" y="600"/>
                </a:cubicBezTo>
                <a:cubicBezTo>
                  <a:pt x="2308" y="59"/>
                  <a:pt x="2308" y="59"/>
                  <a:pt x="2308" y="59"/>
                </a:cubicBezTo>
                <a:cubicBezTo>
                  <a:pt x="2309" y="28"/>
                  <a:pt x="2278" y="0"/>
                  <a:pt x="2247" y="3"/>
                </a:cubicBezTo>
                <a:cubicBezTo>
                  <a:pt x="2220" y="6"/>
                  <a:pt x="2198" y="32"/>
                  <a:pt x="2198" y="59"/>
                </a:cubicBezTo>
                <a:cubicBezTo>
                  <a:pt x="2198" y="600"/>
                  <a:pt x="2198" y="600"/>
                  <a:pt x="2198" y="600"/>
                </a:cubicBezTo>
                <a:cubicBezTo>
                  <a:pt x="2134" y="578"/>
                  <a:pt x="2089" y="517"/>
                  <a:pt x="2089" y="444"/>
                </a:cubicBezTo>
                <a:cubicBezTo>
                  <a:pt x="2089" y="59"/>
                  <a:pt x="2089" y="59"/>
                  <a:pt x="2089" y="59"/>
                </a:cubicBezTo>
                <a:cubicBezTo>
                  <a:pt x="2089" y="28"/>
                  <a:pt x="2059" y="0"/>
                  <a:pt x="2028" y="3"/>
                </a:cubicBezTo>
                <a:close/>
                <a:moveTo>
                  <a:pt x="1237" y="333"/>
                </a:moveTo>
                <a:cubicBezTo>
                  <a:pt x="842" y="333"/>
                  <a:pt x="522" y="653"/>
                  <a:pt x="522" y="1048"/>
                </a:cubicBezTo>
                <a:cubicBezTo>
                  <a:pt x="522" y="1442"/>
                  <a:pt x="842" y="1762"/>
                  <a:pt x="1237" y="1762"/>
                </a:cubicBezTo>
                <a:cubicBezTo>
                  <a:pt x="1631" y="1762"/>
                  <a:pt x="1951" y="1442"/>
                  <a:pt x="1951" y="1048"/>
                </a:cubicBezTo>
                <a:cubicBezTo>
                  <a:pt x="1951" y="653"/>
                  <a:pt x="1631" y="333"/>
                  <a:pt x="1237" y="333"/>
                </a:cubicBezTo>
                <a:close/>
                <a:moveTo>
                  <a:pt x="1237" y="635"/>
                </a:moveTo>
                <a:cubicBezTo>
                  <a:pt x="1464" y="635"/>
                  <a:pt x="1649" y="821"/>
                  <a:pt x="1649" y="1048"/>
                </a:cubicBezTo>
                <a:cubicBezTo>
                  <a:pt x="1649" y="1275"/>
                  <a:pt x="1464" y="1460"/>
                  <a:pt x="1237" y="1460"/>
                </a:cubicBezTo>
                <a:cubicBezTo>
                  <a:pt x="1009" y="1460"/>
                  <a:pt x="824" y="1275"/>
                  <a:pt x="824" y="1048"/>
                </a:cubicBezTo>
                <a:cubicBezTo>
                  <a:pt x="824" y="821"/>
                  <a:pt x="1009" y="635"/>
                  <a:pt x="1237" y="635"/>
                </a:cubicBezTo>
                <a:close/>
                <a:moveTo>
                  <a:pt x="1237" y="745"/>
                </a:moveTo>
                <a:cubicBezTo>
                  <a:pt x="1069" y="745"/>
                  <a:pt x="934" y="880"/>
                  <a:pt x="934" y="1048"/>
                </a:cubicBezTo>
                <a:cubicBezTo>
                  <a:pt x="934" y="1215"/>
                  <a:pt x="1069" y="1350"/>
                  <a:pt x="1237" y="1350"/>
                </a:cubicBezTo>
                <a:cubicBezTo>
                  <a:pt x="1404" y="1350"/>
                  <a:pt x="1539" y="1215"/>
                  <a:pt x="1539" y="1048"/>
                </a:cubicBezTo>
                <a:cubicBezTo>
                  <a:pt x="1539" y="880"/>
                  <a:pt x="1404" y="745"/>
                  <a:pt x="1237" y="745"/>
                </a:cubicBezTo>
                <a:close/>
                <a:moveTo>
                  <a:pt x="220" y="993"/>
                </a:moveTo>
                <a:cubicBezTo>
                  <a:pt x="159" y="993"/>
                  <a:pt x="110" y="1042"/>
                  <a:pt x="110" y="1103"/>
                </a:cubicBezTo>
                <a:cubicBezTo>
                  <a:pt x="110" y="1982"/>
                  <a:pt x="110" y="1982"/>
                  <a:pt x="110" y="1982"/>
                </a:cubicBezTo>
                <a:cubicBezTo>
                  <a:pt x="110" y="2043"/>
                  <a:pt x="159" y="2092"/>
                  <a:pt x="220" y="2092"/>
                </a:cubicBezTo>
                <a:cubicBezTo>
                  <a:pt x="280" y="2092"/>
                  <a:pt x="330" y="2043"/>
                  <a:pt x="330" y="1982"/>
                </a:cubicBezTo>
                <a:cubicBezTo>
                  <a:pt x="330" y="1103"/>
                  <a:pt x="330" y="1103"/>
                  <a:pt x="330" y="1103"/>
                </a:cubicBezTo>
                <a:cubicBezTo>
                  <a:pt x="330" y="1042"/>
                  <a:pt x="280" y="993"/>
                  <a:pt x="220" y="993"/>
                </a:cubicBezTo>
                <a:close/>
                <a:moveTo>
                  <a:pt x="2253" y="993"/>
                </a:moveTo>
                <a:cubicBezTo>
                  <a:pt x="2193" y="993"/>
                  <a:pt x="2144" y="1043"/>
                  <a:pt x="2144" y="1103"/>
                </a:cubicBezTo>
                <a:cubicBezTo>
                  <a:pt x="2144" y="1982"/>
                  <a:pt x="2144" y="1982"/>
                  <a:pt x="2144" y="1982"/>
                </a:cubicBezTo>
                <a:cubicBezTo>
                  <a:pt x="2144" y="2043"/>
                  <a:pt x="2193" y="2092"/>
                  <a:pt x="2253" y="2092"/>
                </a:cubicBezTo>
                <a:cubicBezTo>
                  <a:pt x="2314" y="2092"/>
                  <a:pt x="2363" y="2043"/>
                  <a:pt x="2363" y="1982"/>
                </a:cubicBezTo>
                <a:cubicBezTo>
                  <a:pt x="2363" y="1103"/>
                  <a:pt x="2363" y="1103"/>
                  <a:pt x="2363" y="1103"/>
                </a:cubicBezTo>
                <a:cubicBezTo>
                  <a:pt x="2363" y="1043"/>
                  <a:pt x="2314" y="993"/>
                  <a:pt x="2253" y="993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799" name="그룹 798"/>
          <p:cNvGrpSpPr/>
          <p:nvPr/>
        </p:nvGrpSpPr>
        <p:grpSpPr>
          <a:xfrm>
            <a:off x="9880062" y="2899709"/>
            <a:ext cx="374571" cy="322031"/>
            <a:chOff x="9031288" y="4591050"/>
            <a:chExt cx="350837" cy="301626"/>
          </a:xfrm>
          <a:solidFill>
            <a:srgbClr val="68686D"/>
          </a:solidFill>
        </p:grpSpPr>
        <p:sp>
          <p:nvSpPr>
            <p:cNvPr id="791" name="Freeform 60"/>
            <p:cNvSpPr>
              <a:spLocks/>
            </p:cNvSpPr>
            <p:nvPr/>
          </p:nvSpPr>
          <p:spPr bwMode="auto">
            <a:xfrm>
              <a:off x="9032875" y="4700588"/>
              <a:ext cx="147637" cy="166688"/>
            </a:xfrm>
            <a:custGeom>
              <a:avLst/>
              <a:gdLst>
                <a:gd name="T0" fmla="*/ 42 w 93"/>
                <a:gd name="T1" fmla="*/ 0 h 105"/>
                <a:gd name="T2" fmla="*/ 0 w 93"/>
                <a:gd name="T3" fmla="*/ 0 h 105"/>
                <a:gd name="T4" fmla="*/ 93 w 93"/>
                <a:gd name="T5" fmla="*/ 105 h 105"/>
                <a:gd name="T6" fmla="*/ 42 w 93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05">
                  <a:moveTo>
                    <a:pt x="42" y="0"/>
                  </a:moveTo>
                  <a:lnTo>
                    <a:pt x="0" y="0"/>
                  </a:lnTo>
                  <a:lnTo>
                    <a:pt x="93" y="105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2" name="Freeform 61"/>
            <p:cNvSpPr>
              <a:spLocks/>
            </p:cNvSpPr>
            <p:nvPr/>
          </p:nvSpPr>
          <p:spPr bwMode="auto">
            <a:xfrm>
              <a:off x="9232900" y="4700588"/>
              <a:ext cx="147637" cy="166688"/>
            </a:xfrm>
            <a:custGeom>
              <a:avLst/>
              <a:gdLst>
                <a:gd name="T0" fmla="*/ 51 w 93"/>
                <a:gd name="T1" fmla="*/ 0 h 105"/>
                <a:gd name="T2" fmla="*/ 0 w 93"/>
                <a:gd name="T3" fmla="*/ 105 h 105"/>
                <a:gd name="T4" fmla="*/ 93 w 93"/>
                <a:gd name="T5" fmla="*/ 0 h 105"/>
                <a:gd name="T6" fmla="*/ 51 w 93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05">
                  <a:moveTo>
                    <a:pt x="51" y="0"/>
                  </a:moveTo>
                  <a:lnTo>
                    <a:pt x="0" y="105"/>
                  </a:lnTo>
                  <a:lnTo>
                    <a:pt x="93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3" name="Freeform 62"/>
            <p:cNvSpPr>
              <a:spLocks/>
            </p:cNvSpPr>
            <p:nvPr/>
          </p:nvSpPr>
          <p:spPr bwMode="auto">
            <a:xfrm>
              <a:off x="9104313" y="4591050"/>
              <a:ext cx="87312" cy="88900"/>
            </a:xfrm>
            <a:custGeom>
              <a:avLst/>
              <a:gdLst>
                <a:gd name="T0" fmla="*/ 3 w 55"/>
                <a:gd name="T1" fmla="*/ 56 h 56"/>
                <a:gd name="T2" fmla="*/ 55 w 55"/>
                <a:gd name="T3" fmla="*/ 0 h 56"/>
                <a:gd name="T4" fmla="*/ 0 w 55"/>
                <a:gd name="T5" fmla="*/ 0 h 56"/>
                <a:gd name="T6" fmla="*/ 3 w 55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3" y="56"/>
                  </a:moveTo>
                  <a:lnTo>
                    <a:pt x="55" y="0"/>
                  </a:lnTo>
                  <a:lnTo>
                    <a:pt x="0" y="0"/>
                  </a:lnTo>
                  <a:lnTo>
                    <a:pt x="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4" name="Freeform 63"/>
            <p:cNvSpPr>
              <a:spLocks/>
            </p:cNvSpPr>
            <p:nvPr/>
          </p:nvSpPr>
          <p:spPr bwMode="auto">
            <a:xfrm>
              <a:off x="9317038" y="4603750"/>
              <a:ext cx="65087" cy="84138"/>
            </a:xfrm>
            <a:custGeom>
              <a:avLst/>
              <a:gdLst>
                <a:gd name="T0" fmla="*/ 41 w 41"/>
                <a:gd name="T1" fmla="*/ 53 h 53"/>
                <a:gd name="T2" fmla="*/ 3 w 41"/>
                <a:gd name="T3" fmla="*/ 0 h 53"/>
                <a:gd name="T4" fmla="*/ 2 w 41"/>
                <a:gd name="T5" fmla="*/ 25 h 53"/>
                <a:gd name="T6" fmla="*/ 0 w 41"/>
                <a:gd name="T7" fmla="*/ 53 h 53"/>
                <a:gd name="T8" fmla="*/ 41 w 4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lnTo>
                    <a:pt x="3" y="0"/>
                  </a:lnTo>
                  <a:lnTo>
                    <a:pt x="2" y="25"/>
                  </a:lnTo>
                  <a:lnTo>
                    <a:pt x="0" y="53"/>
                  </a:lnTo>
                  <a:lnTo>
                    <a:pt x="4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5" name="Freeform 64"/>
            <p:cNvSpPr>
              <a:spLocks/>
            </p:cNvSpPr>
            <p:nvPr/>
          </p:nvSpPr>
          <p:spPr bwMode="auto">
            <a:xfrm>
              <a:off x="9031288" y="4603750"/>
              <a:ext cx="65087" cy="84138"/>
            </a:xfrm>
            <a:custGeom>
              <a:avLst/>
              <a:gdLst>
                <a:gd name="T0" fmla="*/ 41 w 41"/>
                <a:gd name="T1" fmla="*/ 53 h 53"/>
                <a:gd name="T2" fmla="*/ 39 w 41"/>
                <a:gd name="T3" fmla="*/ 25 h 53"/>
                <a:gd name="T4" fmla="*/ 38 w 41"/>
                <a:gd name="T5" fmla="*/ 0 h 53"/>
                <a:gd name="T6" fmla="*/ 0 w 41"/>
                <a:gd name="T7" fmla="*/ 53 h 53"/>
                <a:gd name="T8" fmla="*/ 41 w 4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lnTo>
                    <a:pt x="39" y="25"/>
                  </a:lnTo>
                  <a:lnTo>
                    <a:pt x="38" y="0"/>
                  </a:lnTo>
                  <a:lnTo>
                    <a:pt x="0" y="53"/>
                  </a:lnTo>
                  <a:lnTo>
                    <a:pt x="4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6" name="Freeform 65"/>
            <p:cNvSpPr>
              <a:spLocks/>
            </p:cNvSpPr>
            <p:nvPr/>
          </p:nvSpPr>
          <p:spPr bwMode="auto">
            <a:xfrm>
              <a:off x="9113838" y="4700588"/>
              <a:ext cx="185737" cy="192088"/>
            </a:xfrm>
            <a:custGeom>
              <a:avLst/>
              <a:gdLst>
                <a:gd name="T0" fmla="*/ 117 w 117"/>
                <a:gd name="T1" fmla="*/ 0 h 121"/>
                <a:gd name="T2" fmla="*/ 0 w 117"/>
                <a:gd name="T3" fmla="*/ 0 h 121"/>
                <a:gd name="T4" fmla="*/ 59 w 117"/>
                <a:gd name="T5" fmla="*/ 121 h 121"/>
                <a:gd name="T6" fmla="*/ 117 w 117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21">
                  <a:moveTo>
                    <a:pt x="117" y="0"/>
                  </a:moveTo>
                  <a:lnTo>
                    <a:pt x="0" y="0"/>
                  </a:lnTo>
                  <a:lnTo>
                    <a:pt x="59" y="121"/>
                  </a:lnTo>
                  <a:lnTo>
                    <a:pt x="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7" name="Freeform 66"/>
            <p:cNvSpPr>
              <a:spLocks/>
            </p:cNvSpPr>
            <p:nvPr/>
          </p:nvSpPr>
          <p:spPr bwMode="auto">
            <a:xfrm>
              <a:off x="9221788" y="4591050"/>
              <a:ext cx="88900" cy="88900"/>
            </a:xfrm>
            <a:custGeom>
              <a:avLst/>
              <a:gdLst>
                <a:gd name="T0" fmla="*/ 52 w 56"/>
                <a:gd name="T1" fmla="*/ 56 h 56"/>
                <a:gd name="T2" fmla="*/ 56 w 56"/>
                <a:gd name="T3" fmla="*/ 0 h 56"/>
                <a:gd name="T4" fmla="*/ 0 w 56"/>
                <a:gd name="T5" fmla="*/ 0 h 56"/>
                <a:gd name="T6" fmla="*/ 52 w 56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2" y="56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5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8" name="Freeform 67"/>
            <p:cNvSpPr>
              <a:spLocks/>
            </p:cNvSpPr>
            <p:nvPr/>
          </p:nvSpPr>
          <p:spPr bwMode="auto">
            <a:xfrm>
              <a:off x="9118600" y="4594225"/>
              <a:ext cx="176212" cy="93663"/>
            </a:xfrm>
            <a:custGeom>
              <a:avLst/>
              <a:gdLst>
                <a:gd name="T0" fmla="*/ 0 w 111"/>
                <a:gd name="T1" fmla="*/ 59 h 59"/>
                <a:gd name="T2" fmla="*/ 111 w 111"/>
                <a:gd name="T3" fmla="*/ 59 h 59"/>
                <a:gd name="T4" fmla="*/ 56 w 111"/>
                <a:gd name="T5" fmla="*/ 0 h 59"/>
                <a:gd name="T6" fmla="*/ 0 w 111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59">
                  <a:moveTo>
                    <a:pt x="0" y="59"/>
                  </a:moveTo>
                  <a:lnTo>
                    <a:pt x="111" y="59"/>
                  </a:lnTo>
                  <a:lnTo>
                    <a:pt x="56" y="0"/>
                  </a:lnTo>
                  <a:lnTo>
                    <a:pt x="0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00" name="직선 연결선 799"/>
          <p:cNvCxnSpPr/>
          <p:nvPr/>
        </p:nvCxnSpPr>
        <p:spPr>
          <a:xfrm rot="2160000">
            <a:off x="8346584" y="2958758"/>
            <a:ext cx="0" cy="165833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직선 연결선 800"/>
          <p:cNvCxnSpPr/>
          <p:nvPr/>
        </p:nvCxnSpPr>
        <p:spPr>
          <a:xfrm rot="2160000">
            <a:off x="9045112" y="2958758"/>
            <a:ext cx="0" cy="165833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" name="직선 연결선 801"/>
          <p:cNvCxnSpPr/>
          <p:nvPr/>
        </p:nvCxnSpPr>
        <p:spPr>
          <a:xfrm rot="2160000">
            <a:off x="9752228" y="2958758"/>
            <a:ext cx="0" cy="165833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3" name="그룹 802"/>
          <p:cNvGrpSpPr/>
          <p:nvPr/>
        </p:nvGrpSpPr>
        <p:grpSpPr>
          <a:xfrm flipH="1">
            <a:off x="6906344" y="2626953"/>
            <a:ext cx="706559" cy="966606"/>
            <a:chOff x="3963479" y="2726966"/>
            <a:chExt cx="706559" cy="966606"/>
          </a:xfrm>
        </p:grpSpPr>
        <p:grpSp>
          <p:nvGrpSpPr>
            <p:cNvPr id="804" name="그룹 803"/>
            <p:cNvGrpSpPr/>
            <p:nvPr/>
          </p:nvGrpSpPr>
          <p:grpSpPr>
            <a:xfrm flipV="1">
              <a:off x="4344479" y="2726966"/>
              <a:ext cx="325559" cy="966606"/>
              <a:chOff x="4344479" y="2726966"/>
              <a:chExt cx="325559" cy="966606"/>
            </a:xfrm>
          </p:grpSpPr>
          <p:grpSp>
            <p:nvGrpSpPr>
              <p:cNvPr id="890" name="그룹 889"/>
              <p:cNvGrpSpPr/>
              <p:nvPr/>
            </p:nvGrpSpPr>
            <p:grpSpPr>
              <a:xfrm>
                <a:off x="4344479" y="2726966"/>
                <a:ext cx="325559" cy="192699"/>
                <a:chOff x="4344479" y="2726966"/>
                <a:chExt cx="325559" cy="192699"/>
              </a:xfrm>
            </p:grpSpPr>
            <p:sp>
              <p:nvSpPr>
                <p:cNvPr id="968" name="직사각형 967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69" name="그룹 968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7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7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7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7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1" name="그룹 890"/>
              <p:cNvGrpSpPr/>
              <p:nvPr/>
            </p:nvGrpSpPr>
            <p:grpSpPr>
              <a:xfrm>
                <a:off x="4344479" y="2797321"/>
                <a:ext cx="325559" cy="192699"/>
                <a:chOff x="4344479" y="2791260"/>
                <a:chExt cx="325559" cy="192699"/>
              </a:xfrm>
            </p:grpSpPr>
            <p:sp>
              <p:nvSpPr>
                <p:cNvPr id="962" name="직사각형 961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63" name="그룹 962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6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2" name="그룹 891"/>
              <p:cNvGrpSpPr/>
              <p:nvPr/>
            </p:nvGrpSpPr>
            <p:grpSpPr>
              <a:xfrm>
                <a:off x="4344479" y="2867676"/>
                <a:ext cx="325559" cy="192699"/>
                <a:chOff x="4344479" y="2855554"/>
                <a:chExt cx="325559" cy="192699"/>
              </a:xfrm>
            </p:grpSpPr>
            <p:sp>
              <p:nvSpPr>
                <p:cNvPr id="956" name="직사각형 955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57" name="그룹 956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58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59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0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1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3" name="그룹 892"/>
              <p:cNvGrpSpPr/>
              <p:nvPr/>
            </p:nvGrpSpPr>
            <p:grpSpPr>
              <a:xfrm>
                <a:off x="4344479" y="2938031"/>
                <a:ext cx="325559" cy="192699"/>
                <a:chOff x="4344479" y="2726966"/>
                <a:chExt cx="325559" cy="192699"/>
              </a:xfrm>
            </p:grpSpPr>
            <p:sp>
              <p:nvSpPr>
                <p:cNvPr id="950" name="직사각형 949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51" name="그룹 950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5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5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5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5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4" name="그룹 893"/>
              <p:cNvGrpSpPr/>
              <p:nvPr/>
            </p:nvGrpSpPr>
            <p:grpSpPr>
              <a:xfrm>
                <a:off x="4344479" y="3008386"/>
                <a:ext cx="325559" cy="192699"/>
                <a:chOff x="4344479" y="2791260"/>
                <a:chExt cx="325559" cy="192699"/>
              </a:xfrm>
            </p:grpSpPr>
            <p:sp>
              <p:nvSpPr>
                <p:cNvPr id="944" name="직사각형 943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45" name="그룹 944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4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5" name="그룹 894"/>
              <p:cNvGrpSpPr/>
              <p:nvPr/>
            </p:nvGrpSpPr>
            <p:grpSpPr>
              <a:xfrm>
                <a:off x="4344479" y="3078741"/>
                <a:ext cx="325559" cy="192699"/>
                <a:chOff x="4344479" y="2855554"/>
                <a:chExt cx="325559" cy="192699"/>
              </a:xfrm>
            </p:grpSpPr>
            <p:sp>
              <p:nvSpPr>
                <p:cNvPr id="938" name="직사각형 937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39" name="그룹 938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4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6" name="그룹 895"/>
              <p:cNvGrpSpPr/>
              <p:nvPr/>
            </p:nvGrpSpPr>
            <p:grpSpPr>
              <a:xfrm>
                <a:off x="4344479" y="3149096"/>
                <a:ext cx="325559" cy="192699"/>
                <a:chOff x="4344479" y="2726966"/>
                <a:chExt cx="325559" cy="192699"/>
              </a:xfrm>
            </p:grpSpPr>
            <p:sp>
              <p:nvSpPr>
                <p:cNvPr id="932" name="직사각형 931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33" name="그룹 932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3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7" name="그룹 896"/>
              <p:cNvGrpSpPr/>
              <p:nvPr/>
            </p:nvGrpSpPr>
            <p:grpSpPr>
              <a:xfrm>
                <a:off x="4344479" y="3219451"/>
                <a:ext cx="325559" cy="192699"/>
                <a:chOff x="4344479" y="2791260"/>
                <a:chExt cx="325559" cy="192699"/>
              </a:xfrm>
            </p:grpSpPr>
            <p:sp>
              <p:nvSpPr>
                <p:cNvPr id="926" name="직사각형 925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27" name="그룹 926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28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29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0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1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8" name="그룹 897"/>
              <p:cNvGrpSpPr/>
              <p:nvPr/>
            </p:nvGrpSpPr>
            <p:grpSpPr>
              <a:xfrm>
                <a:off x="4344479" y="3289806"/>
                <a:ext cx="325559" cy="192699"/>
                <a:chOff x="4344479" y="2855554"/>
                <a:chExt cx="325559" cy="192699"/>
              </a:xfrm>
            </p:grpSpPr>
            <p:sp>
              <p:nvSpPr>
                <p:cNvPr id="920" name="직사각형 919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21" name="그룹 920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2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2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2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2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9" name="그룹 898"/>
              <p:cNvGrpSpPr/>
              <p:nvPr/>
            </p:nvGrpSpPr>
            <p:grpSpPr>
              <a:xfrm>
                <a:off x="4344479" y="3360161"/>
                <a:ext cx="325559" cy="192699"/>
                <a:chOff x="4344479" y="2726966"/>
                <a:chExt cx="325559" cy="192699"/>
              </a:xfrm>
            </p:grpSpPr>
            <p:sp>
              <p:nvSpPr>
                <p:cNvPr id="914" name="직사각형 913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15" name="그룹 914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1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900" name="그룹 899"/>
              <p:cNvGrpSpPr/>
              <p:nvPr/>
            </p:nvGrpSpPr>
            <p:grpSpPr>
              <a:xfrm>
                <a:off x="4344479" y="3430516"/>
                <a:ext cx="325559" cy="192699"/>
                <a:chOff x="4344479" y="2791260"/>
                <a:chExt cx="325559" cy="192699"/>
              </a:xfrm>
            </p:grpSpPr>
            <p:sp>
              <p:nvSpPr>
                <p:cNvPr id="908" name="직사각형 907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09" name="그룹 908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1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901" name="그룹 900"/>
              <p:cNvGrpSpPr/>
              <p:nvPr/>
            </p:nvGrpSpPr>
            <p:grpSpPr>
              <a:xfrm>
                <a:off x="4344479" y="3500873"/>
                <a:ext cx="325559" cy="192699"/>
                <a:chOff x="4344479" y="2855554"/>
                <a:chExt cx="325559" cy="192699"/>
              </a:xfrm>
            </p:grpSpPr>
            <p:sp>
              <p:nvSpPr>
                <p:cNvPr id="902" name="직사각형 901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03" name="그룹 902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0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0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0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0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05" name="그룹 804"/>
            <p:cNvGrpSpPr/>
            <p:nvPr/>
          </p:nvGrpSpPr>
          <p:grpSpPr>
            <a:xfrm flipV="1">
              <a:off x="3963479" y="2726966"/>
              <a:ext cx="325559" cy="966606"/>
              <a:chOff x="4344479" y="2726966"/>
              <a:chExt cx="325559" cy="966606"/>
            </a:xfrm>
          </p:grpSpPr>
          <p:grpSp>
            <p:nvGrpSpPr>
              <p:cNvPr id="806" name="그룹 805"/>
              <p:cNvGrpSpPr/>
              <p:nvPr/>
            </p:nvGrpSpPr>
            <p:grpSpPr>
              <a:xfrm>
                <a:off x="4344479" y="2726966"/>
                <a:ext cx="325559" cy="192699"/>
                <a:chOff x="4344479" y="2726966"/>
                <a:chExt cx="325559" cy="192699"/>
              </a:xfrm>
            </p:grpSpPr>
            <p:sp>
              <p:nvSpPr>
                <p:cNvPr id="884" name="직사각형 883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85" name="그룹 884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8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07" name="그룹 806"/>
              <p:cNvGrpSpPr/>
              <p:nvPr/>
            </p:nvGrpSpPr>
            <p:grpSpPr>
              <a:xfrm>
                <a:off x="4344479" y="2797321"/>
                <a:ext cx="325559" cy="192699"/>
                <a:chOff x="4344479" y="2791260"/>
                <a:chExt cx="325559" cy="192699"/>
              </a:xfrm>
            </p:grpSpPr>
            <p:sp>
              <p:nvSpPr>
                <p:cNvPr id="878" name="직사각형 877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79" name="그룹 878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8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08" name="그룹 807"/>
              <p:cNvGrpSpPr/>
              <p:nvPr/>
            </p:nvGrpSpPr>
            <p:grpSpPr>
              <a:xfrm>
                <a:off x="4344479" y="2867676"/>
                <a:ext cx="325559" cy="192699"/>
                <a:chOff x="4344479" y="2855554"/>
                <a:chExt cx="325559" cy="192699"/>
              </a:xfrm>
            </p:grpSpPr>
            <p:sp>
              <p:nvSpPr>
                <p:cNvPr id="872" name="직사각형 871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73" name="그룹 872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7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09" name="그룹 808"/>
              <p:cNvGrpSpPr/>
              <p:nvPr/>
            </p:nvGrpSpPr>
            <p:grpSpPr>
              <a:xfrm>
                <a:off x="4344479" y="2938031"/>
                <a:ext cx="325559" cy="192699"/>
                <a:chOff x="4344479" y="2726966"/>
                <a:chExt cx="325559" cy="192699"/>
              </a:xfrm>
            </p:grpSpPr>
            <p:sp>
              <p:nvSpPr>
                <p:cNvPr id="866" name="직사각형 865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67" name="그룹 866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68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69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0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1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0" name="그룹 809"/>
              <p:cNvGrpSpPr/>
              <p:nvPr/>
            </p:nvGrpSpPr>
            <p:grpSpPr>
              <a:xfrm>
                <a:off x="4344479" y="3008386"/>
                <a:ext cx="325559" cy="192699"/>
                <a:chOff x="4344479" y="2791260"/>
                <a:chExt cx="325559" cy="192699"/>
              </a:xfrm>
            </p:grpSpPr>
            <p:sp>
              <p:nvSpPr>
                <p:cNvPr id="860" name="직사각형 859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61" name="그룹 860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6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6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6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6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1" name="그룹 810"/>
              <p:cNvGrpSpPr/>
              <p:nvPr/>
            </p:nvGrpSpPr>
            <p:grpSpPr>
              <a:xfrm>
                <a:off x="4344479" y="3078741"/>
                <a:ext cx="325559" cy="192699"/>
                <a:chOff x="4344479" y="2855554"/>
                <a:chExt cx="325559" cy="192699"/>
              </a:xfrm>
            </p:grpSpPr>
            <p:sp>
              <p:nvSpPr>
                <p:cNvPr id="854" name="직사각형 853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55" name="그룹 854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5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2" name="그룹 811"/>
              <p:cNvGrpSpPr/>
              <p:nvPr/>
            </p:nvGrpSpPr>
            <p:grpSpPr>
              <a:xfrm>
                <a:off x="4344479" y="3149096"/>
                <a:ext cx="325559" cy="192699"/>
                <a:chOff x="4344479" y="2726966"/>
                <a:chExt cx="325559" cy="192699"/>
              </a:xfrm>
            </p:grpSpPr>
            <p:sp>
              <p:nvSpPr>
                <p:cNvPr id="848" name="직사각형 847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49" name="그룹 848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5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3" name="그룹 812"/>
              <p:cNvGrpSpPr/>
              <p:nvPr/>
            </p:nvGrpSpPr>
            <p:grpSpPr>
              <a:xfrm>
                <a:off x="4344479" y="3219451"/>
                <a:ext cx="325559" cy="192699"/>
                <a:chOff x="4344479" y="2791260"/>
                <a:chExt cx="325559" cy="192699"/>
              </a:xfrm>
            </p:grpSpPr>
            <p:sp>
              <p:nvSpPr>
                <p:cNvPr id="842" name="직사각형 841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43" name="그룹 842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4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4" name="그룹 813"/>
              <p:cNvGrpSpPr/>
              <p:nvPr/>
            </p:nvGrpSpPr>
            <p:grpSpPr>
              <a:xfrm>
                <a:off x="4344479" y="3289806"/>
                <a:ext cx="325559" cy="192699"/>
                <a:chOff x="4344479" y="2855554"/>
                <a:chExt cx="325559" cy="192699"/>
              </a:xfrm>
            </p:grpSpPr>
            <p:sp>
              <p:nvSpPr>
                <p:cNvPr id="836" name="직사각형 835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37" name="그룹 836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38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39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0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1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5" name="그룹 814"/>
              <p:cNvGrpSpPr/>
              <p:nvPr/>
            </p:nvGrpSpPr>
            <p:grpSpPr>
              <a:xfrm>
                <a:off x="4344479" y="3360161"/>
                <a:ext cx="325559" cy="192699"/>
                <a:chOff x="4344479" y="2726966"/>
                <a:chExt cx="325559" cy="192699"/>
              </a:xfrm>
            </p:grpSpPr>
            <p:sp>
              <p:nvSpPr>
                <p:cNvPr id="830" name="직사각형 829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31" name="그룹 830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3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3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3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3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6" name="그룹 815"/>
              <p:cNvGrpSpPr/>
              <p:nvPr/>
            </p:nvGrpSpPr>
            <p:grpSpPr>
              <a:xfrm>
                <a:off x="4344479" y="3430516"/>
                <a:ext cx="325559" cy="192699"/>
                <a:chOff x="4344479" y="2791260"/>
                <a:chExt cx="325559" cy="192699"/>
              </a:xfrm>
            </p:grpSpPr>
            <p:sp>
              <p:nvSpPr>
                <p:cNvPr id="824" name="직사각형 823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25" name="그룹 824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2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7" name="그룹 816"/>
              <p:cNvGrpSpPr/>
              <p:nvPr/>
            </p:nvGrpSpPr>
            <p:grpSpPr>
              <a:xfrm>
                <a:off x="4344479" y="3500873"/>
                <a:ext cx="325559" cy="192699"/>
                <a:chOff x="4344479" y="2855554"/>
                <a:chExt cx="325559" cy="192699"/>
              </a:xfrm>
            </p:grpSpPr>
            <p:sp>
              <p:nvSpPr>
                <p:cNvPr id="818" name="직사각형 817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19" name="그룹 818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2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974" name="그룹 973"/>
          <p:cNvGrpSpPr/>
          <p:nvPr/>
        </p:nvGrpSpPr>
        <p:grpSpPr>
          <a:xfrm flipH="1">
            <a:off x="6552991" y="3479115"/>
            <a:ext cx="1499350" cy="602363"/>
            <a:chOff x="5118128" y="3672946"/>
            <a:chExt cx="945444" cy="379831"/>
          </a:xfrm>
        </p:grpSpPr>
        <p:sp>
          <p:nvSpPr>
            <p:cNvPr id="975" name="Freeform 16"/>
            <p:cNvSpPr>
              <a:spLocks/>
            </p:cNvSpPr>
            <p:nvPr/>
          </p:nvSpPr>
          <p:spPr bwMode="auto">
            <a:xfrm>
              <a:off x="5118128" y="3672946"/>
              <a:ext cx="930416" cy="318592"/>
            </a:xfrm>
            <a:custGeom>
              <a:avLst/>
              <a:gdLst>
                <a:gd name="T0" fmla="*/ 606 w 2094"/>
                <a:gd name="T1" fmla="*/ 286 h 717"/>
                <a:gd name="T2" fmla="*/ 127 w 2094"/>
                <a:gd name="T3" fmla="*/ 179 h 717"/>
                <a:gd name="T4" fmla="*/ 0 w 2094"/>
                <a:gd name="T5" fmla="*/ 264 h 717"/>
                <a:gd name="T6" fmla="*/ 73 w 2094"/>
                <a:gd name="T7" fmla="*/ 350 h 717"/>
                <a:gd name="T8" fmla="*/ 660 w 2094"/>
                <a:gd name="T9" fmla="*/ 567 h 717"/>
                <a:gd name="T10" fmla="*/ 1366 w 2094"/>
                <a:gd name="T11" fmla="*/ 576 h 717"/>
                <a:gd name="T12" fmla="*/ 1531 w 2094"/>
                <a:gd name="T13" fmla="*/ 717 h 717"/>
                <a:gd name="T14" fmla="*/ 1531 w 2094"/>
                <a:gd name="T15" fmla="*/ 717 h 717"/>
                <a:gd name="T16" fmla="*/ 2094 w 2094"/>
                <a:gd name="T17" fmla="*/ 717 h 717"/>
                <a:gd name="T18" fmla="*/ 1963 w 2094"/>
                <a:gd name="T19" fmla="*/ 486 h 717"/>
                <a:gd name="T20" fmla="*/ 1832 w 2094"/>
                <a:gd name="T21" fmla="*/ 254 h 717"/>
                <a:gd name="T22" fmla="*/ 1718 w 2094"/>
                <a:gd name="T23" fmla="*/ 157 h 717"/>
                <a:gd name="T24" fmla="*/ 1175 w 2094"/>
                <a:gd name="T25" fmla="*/ 5 h 717"/>
                <a:gd name="T26" fmla="*/ 670 w 2094"/>
                <a:gd name="T27" fmla="*/ 52 h 717"/>
                <a:gd name="T28" fmla="*/ 574 w 2094"/>
                <a:gd name="T29" fmla="*/ 155 h 717"/>
                <a:gd name="T30" fmla="*/ 720 w 2094"/>
                <a:gd name="T31" fmla="*/ 234 h 717"/>
                <a:gd name="T32" fmla="*/ 1010 w 2094"/>
                <a:gd name="T33" fmla="*/ 236 h 717"/>
                <a:gd name="T34" fmla="*/ 1014 w 2094"/>
                <a:gd name="T35" fmla="*/ 284 h 717"/>
                <a:gd name="T36" fmla="*/ 606 w 2094"/>
                <a:gd name="T37" fmla="*/ 286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94" h="717">
                  <a:moveTo>
                    <a:pt x="606" y="286"/>
                  </a:moveTo>
                  <a:cubicBezTo>
                    <a:pt x="127" y="179"/>
                    <a:pt x="127" y="179"/>
                    <a:pt x="127" y="179"/>
                  </a:cubicBezTo>
                  <a:cubicBezTo>
                    <a:pt x="65" y="163"/>
                    <a:pt x="0" y="206"/>
                    <a:pt x="0" y="264"/>
                  </a:cubicBezTo>
                  <a:cubicBezTo>
                    <a:pt x="0" y="305"/>
                    <a:pt x="31" y="340"/>
                    <a:pt x="73" y="350"/>
                  </a:cubicBezTo>
                  <a:cubicBezTo>
                    <a:pt x="660" y="567"/>
                    <a:pt x="660" y="567"/>
                    <a:pt x="660" y="567"/>
                  </a:cubicBezTo>
                  <a:cubicBezTo>
                    <a:pt x="720" y="574"/>
                    <a:pt x="1164" y="576"/>
                    <a:pt x="1366" y="576"/>
                  </a:cubicBezTo>
                  <a:cubicBezTo>
                    <a:pt x="1431" y="576"/>
                    <a:pt x="1491" y="668"/>
                    <a:pt x="1531" y="717"/>
                  </a:cubicBezTo>
                  <a:cubicBezTo>
                    <a:pt x="1531" y="717"/>
                    <a:pt x="1531" y="717"/>
                    <a:pt x="1531" y="717"/>
                  </a:cubicBezTo>
                  <a:cubicBezTo>
                    <a:pt x="1718" y="717"/>
                    <a:pt x="1907" y="717"/>
                    <a:pt x="2094" y="717"/>
                  </a:cubicBezTo>
                  <a:cubicBezTo>
                    <a:pt x="2051" y="640"/>
                    <a:pt x="2006" y="563"/>
                    <a:pt x="1963" y="486"/>
                  </a:cubicBezTo>
                  <a:cubicBezTo>
                    <a:pt x="1920" y="408"/>
                    <a:pt x="1875" y="331"/>
                    <a:pt x="1832" y="254"/>
                  </a:cubicBezTo>
                  <a:cubicBezTo>
                    <a:pt x="1800" y="221"/>
                    <a:pt x="1763" y="189"/>
                    <a:pt x="1718" y="157"/>
                  </a:cubicBezTo>
                  <a:cubicBezTo>
                    <a:pt x="1514" y="15"/>
                    <a:pt x="1295" y="0"/>
                    <a:pt x="1175" y="5"/>
                  </a:cubicBezTo>
                  <a:cubicBezTo>
                    <a:pt x="670" y="52"/>
                    <a:pt x="670" y="52"/>
                    <a:pt x="670" y="52"/>
                  </a:cubicBezTo>
                  <a:cubicBezTo>
                    <a:pt x="602" y="65"/>
                    <a:pt x="559" y="97"/>
                    <a:pt x="574" y="155"/>
                  </a:cubicBezTo>
                  <a:cubicBezTo>
                    <a:pt x="589" y="213"/>
                    <a:pt x="655" y="249"/>
                    <a:pt x="720" y="234"/>
                  </a:cubicBezTo>
                  <a:cubicBezTo>
                    <a:pt x="900" y="236"/>
                    <a:pt x="827" y="234"/>
                    <a:pt x="1010" y="236"/>
                  </a:cubicBezTo>
                  <a:cubicBezTo>
                    <a:pt x="1014" y="284"/>
                    <a:pt x="1014" y="284"/>
                    <a:pt x="1014" y="284"/>
                  </a:cubicBezTo>
                  <a:lnTo>
                    <a:pt x="606" y="286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976" name="Rectangle 17"/>
            <p:cNvSpPr>
              <a:spLocks noChangeArrowheads="1"/>
            </p:cNvSpPr>
            <p:nvPr/>
          </p:nvSpPr>
          <p:spPr bwMode="auto">
            <a:xfrm>
              <a:off x="5788937" y="4012014"/>
              <a:ext cx="274635" cy="40763"/>
            </a:xfrm>
            <a:prstGeom prst="rect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985" name="그룹 984"/>
          <p:cNvGrpSpPr/>
          <p:nvPr/>
        </p:nvGrpSpPr>
        <p:grpSpPr>
          <a:xfrm flipH="1">
            <a:off x="10499259" y="2530115"/>
            <a:ext cx="776825" cy="922734"/>
            <a:chOff x="2630488" y="-706438"/>
            <a:chExt cx="6964363" cy="8272463"/>
          </a:xfrm>
        </p:grpSpPr>
        <p:sp>
          <p:nvSpPr>
            <p:cNvPr id="983" name="Freeform 71"/>
            <p:cNvSpPr>
              <a:spLocks noEditPoints="1"/>
            </p:cNvSpPr>
            <p:nvPr/>
          </p:nvSpPr>
          <p:spPr bwMode="auto">
            <a:xfrm>
              <a:off x="2630488" y="-706438"/>
              <a:ext cx="6964363" cy="8272463"/>
            </a:xfrm>
            <a:custGeom>
              <a:avLst/>
              <a:gdLst>
                <a:gd name="T0" fmla="*/ 1841 w 1854"/>
                <a:gd name="T1" fmla="*/ 1330 h 2203"/>
                <a:gd name="T2" fmla="*/ 1650 w 1854"/>
                <a:gd name="T3" fmla="*/ 825 h 2203"/>
                <a:gd name="T4" fmla="*/ 1650 w 1854"/>
                <a:gd name="T5" fmla="*/ 825 h 2203"/>
                <a:gd name="T6" fmla="*/ 1650 w 1854"/>
                <a:gd name="T7" fmla="*/ 825 h 2203"/>
                <a:gd name="T8" fmla="*/ 825 w 1854"/>
                <a:gd name="T9" fmla="*/ 0 h 2203"/>
                <a:gd name="T10" fmla="*/ 0 w 1854"/>
                <a:gd name="T11" fmla="*/ 825 h 2203"/>
                <a:gd name="T12" fmla="*/ 234 w 1854"/>
                <a:gd name="T13" fmla="*/ 1399 h 2203"/>
                <a:gd name="T14" fmla="*/ 235 w 1854"/>
                <a:gd name="T15" fmla="*/ 1400 h 2203"/>
                <a:gd name="T16" fmla="*/ 274 w 1854"/>
                <a:gd name="T17" fmla="*/ 1493 h 2203"/>
                <a:gd name="T18" fmla="*/ 274 w 1854"/>
                <a:gd name="T19" fmla="*/ 2148 h 2203"/>
                <a:gd name="T20" fmla="*/ 329 w 1854"/>
                <a:gd name="T21" fmla="*/ 2203 h 2203"/>
                <a:gd name="T22" fmla="*/ 1173 w 1854"/>
                <a:gd name="T23" fmla="*/ 2203 h 2203"/>
                <a:gd name="T24" fmla="*/ 1228 w 1854"/>
                <a:gd name="T25" fmla="*/ 2148 h 2203"/>
                <a:gd name="T26" fmla="*/ 1228 w 1854"/>
                <a:gd name="T27" fmla="*/ 1955 h 2203"/>
                <a:gd name="T28" fmla="*/ 1283 w 1854"/>
                <a:gd name="T29" fmla="*/ 1900 h 2203"/>
                <a:gd name="T30" fmla="*/ 1592 w 1854"/>
                <a:gd name="T31" fmla="*/ 1928 h 2203"/>
                <a:gd name="T32" fmla="*/ 1647 w 1854"/>
                <a:gd name="T33" fmla="*/ 1873 h 2203"/>
                <a:gd name="T34" fmla="*/ 1647 w 1854"/>
                <a:gd name="T35" fmla="*/ 1696 h 2203"/>
                <a:gd name="T36" fmla="*/ 1646 w 1854"/>
                <a:gd name="T37" fmla="*/ 1696 h 2203"/>
                <a:gd name="T38" fmla="*/ 1330 w 1854"/>
                <a:gd name="T39" fmla="*/ 1380 h 2203"/>
                <a:gd name="T40" fmla="*/ 1412 w 1854"/>
                <a:gd name="T41" fmla="*/ 1380 h 2203"/>
                <a:gd name="T42" fmla="*/ 1646 w 1854"/>
                <a:gd name="T43" fmla="*/ 1613 h 2203"/>
                <a:gd name="T44" fmla="*/ 1647 w 1854"/>
                <a:gd name="T45" fmla="*/ 1613 h 2203"/>
                <a:gd name="T46" fmla="*/ 1647 w 1854"/>
                <a:gd name="T47" fmla="*/ 1379 h 2203"/>
                <a:gd name="T48" fmla="*/ 1810 w 1854"/>
                <a:gd name="T49" fmla="*/ 1379 h 2203"/>
                <a:gd name="T50" fmla="*/ 1841 w 1854"/>
                <a:gd name="T51" fmla="*/ 1330 h 2203"/>
                <a:gd name="T52" fmla="*/ 825 w 1854"/>
                <a:gd name="T53" fmla="*/ 1382 h 2203"/>
                <a:gd name="T54" fmla="*/ 267 w 1854"/>
                <a:gd name="T55" fmla="*/ 825 h 2203"/>
                <a:gd name="T56" fmla="*/ 825 w 1854"/>
                <a:gd name="T57" fmla="*/ 267 h 2203"/>
                <a:gd name="T58" fmla="*/ 1383 w 1854"/>
                <a:gd name="T59" fmla="*/ 825 h 2203"/>
                <a:gd name="T60" fmla="*/ 825 w 1854"/>
                <a:gd name="T61" fmla="*/ 1382 h 2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54" h="2203">
                  <a:moveTo>
                    <a:pt x="1841" y="1330"/>
                  </a:moveTo>
                  <a:cubicBezTo>
                    <a:pt x="1841" y="1330"/>
                    <a:pt x="1650" y="825"/>
                    <a:pt x="1650" y="825"/>
                  </a:cubicBezTo>
                  <a:cubicBezTo>
                    <a:pt x="1650" y="825"/>
                    <a:pt x="1650" y="825"/>
                    <a:pt x="1650" y="825"/>
                  </a:cubicBezTo>
                  <a:cubicBezTo>
                    <a:pt x="1650" y="825"/>
                    <a:pt x="1650" y="825"/>
                    <a:pt x="1650" y="825"/>
                  </a:cubicBezTo>
                  <a:cubicBezTo>
                    <a:pt x="1650" y="369"/>
                    <a:pt x="1280" y="0"/>
                    <a:pt x="825" y="0"/>
                  </a:cubicBezTo>
                  <a:cubicBezTo>
                    <a:pt x="370" y="0"/>
                    <a:pt x="0" y="369"/>
                    <a:pt x="0" y="825"/>
                  </a:cubicBezTo>
                  <a:cubicBezTo>
                    <a:pt x="0" y="1048"/>
                    <a:pt x="90" y="1251"/>
                    <a:pt x="234" y="1399"/>
                  </a:cubicBezTo>
                  <a:cubicBezTo>
                    <a:pt x="234" y="1400"/>
                    <a:pt x="235" y="1400"/>
                    <a:pt x="235" y="1400"/>
                  </a:cubicBezTo>
                  <a:cubicBezTo>
                    <a:pt x="263" y="1428"/>
                    <a:pt x="274" y="1453"/>
                    <a:pt x="274" y="1493"/>
                  </a:cubicBezTo>
                  <a:cubicBezTo>
                    <a:pt x="274" y="2148"/>
                    <a:pt x="274" y="2148"/>
                    <a:pt x="274" y="2148"/>
                  </a:cubicBezTo>
                  <a:cubicBezTo>
                    <a:pt x="274" y="2178"/>
                    <a:pt x="299" y="2203"/>
                    <a:pt x="329" y="2203"/>
                  </a:cubicBezTo>
                  <a:cubicBezTo>
                    <a:pt x="1173" y="2203"/>
                    <a:pt x="1173" y="2203"/>
                    <a:pt x="1173" y="2203"/>
                  </a:cubicBezTo>
                  <a:cubicBezTo>
                    <a:pt x="1203" y="2203"/>
                    <a:pt x="1228" y="2178"/>
                    <a:pt x="1228" y="2148"/>
                  </a:cubicBezTo>
                  <a:cubicBezTo>
                    <a:pt x="1228" y="1955"/>
                    <a:pt x="1228" y="1955"/>
                    <a:pt x="1228" y="1955"/>
                  </a:cubicBezTo>
                  <a:cubicBezTo>
                    <a:pt x="1228" y="1925"/>
                    <a:pt x="1253" y="1900"/>
                    <a:pt x="1283" y="1900"/>
                  </a:cubicBezTo>
                  <a:cubicBezTo>
                    <a:pt x="1592" y="1928"/>
                    <a:pt x="1592" y="1928"/>
                    <a:pt x="1592" y="1928"/>
                  </a:cubicBezTo>
                  <a:cubicBezTo>
                    <a:pt x="1622" y="1928"/>
                    <a:pt x="1647" y="1903"/>
                    <a:pt x="1647" y="1873"/>
                  </a:cubicBezTo>
                  <a:cubicBezTo>
                    <a:pt x="1647" y="1696"/>
                    <a:pt x="1647" y="1696"/>
                    <a:pt x="1647" y="1696"/>
                  </a:cubicBezTo>
                  <a:cubicBezTo>
                    <a:pt x="1646" y="1696"/>
                    <a:pt x="1646" y="1696"/>
                    <a:pt x="1646" y="1696"/>
                  </a:cubicBezTo>
                  <a:cubicBezTo>
                    <a:pt x="1472" y="1696"/>
                    <a:pt x="1330" y="1554"/>
                    <a:pt x="1330" y="1380"/>
                  </a:cubicBezTo>
                  <a:cubicBezTo>
                    <a:pt x="1412" y="1380"/>
                    <a:pt x="1412" y="1380"/>
                    <a:pt x="1412" y="1380"/>
                  </a:cubicBezTo>
                  <a:cubicBezTo>
                    <a:pt x="1412" y="1508"/>
                    <a:pt x="1517" y="1613"/>
                    <a:pt x="1646" y="1613"/>
                  </a:cubicBezTo>
                  <a:cubicBezTo>
                    <a:pt x="1647" y="1613"/>
                    <a:pt x="1647" y="1613"/>
                    <a:pt x="1647" y="1613"/>
                  </a:cubicBezTo>
                  <a:cubicBezTo>
                    <a:pt x="1647" y="1379"/>
                    <a:pt x="1647" y="1379"/>
                    <a:pt x="1647" y="1379"/>
                  </a:cubicBezTo>
                  <a:cubicBezTo>
                    <a:pt x="1674" y="1379"/>
                    <a:pt x="1810" y="1379"/>
                    <a:pt x="1810" y="1379"/>
                  </a:cubicBezTo>
                  <a:cubicBezTo>
                    <a:pt x="1840" y="1379"/>
                    <a:pt x="1854" y="1357"/>
                    <a:pt x="1841" y="1330"/>
                  </a:cubicBezTo>
                  <a:close/>
                  <a:moveTo>
                    <a:pt x="825" y="1382"/>
                  </a:moveTo>
                  <a:cubicBezTo>
                    <a:pt x="517" y="1382"/>
                    <a:pt x="267" y="1133"/>
                    <a:pt x="267" y="825"/>
                  </a:cubicBezTo>
                  <a:cubicBezTo>
                    <a:pt x="267" y="517"/>
                    <a:pt x="517" y="267"/>
                    <a:pt x="825" y="267"/>
                  </a:cubicBezTo>
                  <a:cubicBezTo>
                    <a:pt x="1133" y="267"/>
                    <a:pt x="1383" y="517"/>
                    <a:pt x="1383" y="825"/>
                  </a:cubicBezTo>
                  <a:cubicBezTo>
                    <a:pt x="1383" y="1133"/>
                    <a:pt x="1133" y="1382"/>
                    <a:pt x="825" y="1382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984" name="Freeform 72"/>
            <p:cNvSpPr>
              <a:spLocks noEditPoints="1"/>
            </p:cNvSpPr>
            <p:nvPr/>
          </p:nvSpPr>
          <p:spPr bwMode="auto">
            <a:xfrm>
              <a:off x="4092576" y="1568450"/>
              <a:ext cx="3282950" cy="1971675"/>
            </a:xfrm>
            <a:custGeom>
              <a:avLst/>
              <a:gdLst>
                <a:gd name="T0" fmla="*/ 755 w 874"/>
                <a:gd name="T1" fmla="*/ 141 h 525"/>
                <a:gd name="T2" fmla="*/ 794 w 874"/>
                <a:gd name="T3" fmla="*/ 0 h 525"/>
                <a:gd name="T4" fmla="*/ 650 w 874"/>
                <a:gd name="T5" fmla="*/ 0 h 525"/>
                <a:gd name="T6" fmla="*/ 623 w 874"/>
                <a:gd name="T7" fmla="*/ 141 h 525"/>
                <a:gd name="T8" fmla="*/ 530 w 874"/>
                <a:gd name="T9" fmla="*/ 141 h 525"/>
                <a:gd name="T10" fmla="*/ 498 w 874"/>
                <a:gd name="T11" fmla="*/ 0 h 525"/>
                <a:gd name="T12" fmla="*/ 382 w 874"/>
                <a:gd name="T13" fmla="*/ 0 h 525"/>
                <a:gd name="T14" fmla="*/ 350 w 874"/>
                <a:gd name="T15" fmla="*/ 141 h 525"/>
                <a:gd name="T16" fmla="*/ 256 w 874"/>
                <a:gd name="T17" fmla="*/ 141 h 525"/>
                <a:gd name="T18" fmla="*/ 231 w 874"/>
                <a:gd name="T19" fmla="*/ 0 h 525"/>
                <a:gd name="T20" fmla="*/ 81 w 874"/>
                <a:gd name="T21" fmla="*/ 0 h 525"/>
                <a:gd name="T22" fmla="*/ 118 w 874"/>
                <a:gd name="T23" fmla="*/ 141 h 525"/>
                <a:gd name="T24" fmla="*/ 0 w 874"/>
                <a:gd name="T25" fmla="*/ 141 h 525"/>
                <a:gd name="T26" fmla="*/ 0 w 874"/>
                <a:gd name="T27" fmla="*/ 188 h 525"/>
                <a:gd name="T28" fmla="*/ 130 w 874"/>
                <a:gd name="T29" fmla="*/ 188 h 525"/>
                <a:gd name="T30" fmla="*/ 219 w 874"/>
                <a:gd name="T31" fmla="*/ 525 h 525"/>
                <a:gd name="T32" fmla="*/ 357 w 874"/>
                <a:gd name="T33" fmla="*/ 525 h 525"/>
                <a:gd name="T34" fmla="*/ 404 w 874"/>
                <a:gd name="T35" fmla="*/ 340 h 525"/>
                <a:gd name="T36" fmla="*/ 433 w 874"/>
                <a:gd name="T37" fmla="*/ 188 h 525"/>
                <a:gd name="T38" fmla="*/ 438 w 874"/>
                <a:gd name="T39" fmla="*/ 188 h 525"/>
                <a:gd name="T40" fmla="*/ 467 w 874"/>
                <a:gd name="T41" fmla="*/ 341 h 525"/>
                <a:gd name="T42" fmla="*/ 512 w 874"/>
                <a:gd name="T43" fmla="*/ 525 h 525"/>
                <a:gd name="T44" fmla="*/ 649 w 874"/>
                <a:gd name="T45" fmla="*/ 525 h 525"/>
                <a:gd name="T46" fmla="*/ 742 w 874"/>
                <a:gd name="T47" fmla="*/ 188 h 525"/>
                <a:gd name="T48" fmla="*/ 874 w 874"/>
                <a:gd name="T49" fmla="*/ 188 h 525"/>
                <a:gd name="T50" fmla="*/ 874 w 874"/>
                <a:gd name="T51" fmla="*/ 141 h 525"/>
                <a:gd name="T52" fmla="*/ 755 w 874"/>
                <a:gd name="T53" fmla="*/ 141 h 525"/>
                <a:gd name="T54" fmla="*/ 332 w 874"/>
                <a:gd name="T55" fmla="*/ 217 h 525"/>
                <a:gd name="T56" fmla="*/ 298 w 874"/>
                <a:gd name="T57" fmla="*/ 388 h 525"/>
                <a:gd name="T58" fmla="*/ 295 w 874"/>
                <a:gd name="T59" fmla="*/ 388 h 525"/>
                <a:gd name="T60" fmla="*/ 269 w 874"/>
                <a:gd name="T61" fmla="*/ 216 h 525"/>
                <a:gd name="T62" fmla="*/ 264 w 874"/>
                <a:gd name="T63" fmla="*/ 188 h 525"/>
                <a:gd name="T64" fmla="*/ 339 w 874"/>
                <a:gd name="T65" fmla="*/ 188 h 525"/>
                <a:gd name="T66" fmla="*/ 332 w 874"/>
                <a:gd name="T67" fmla="*/ 217 h 525"/>
                <a:gd name="T68" fmla="*/ 610 w 874"/>
                <a:gd name="T69" fmla="*/ 208 h 525"/>
                <a:gd name="T70" fmla="*/ 582 w 874"/>
                <a:gd name="T71" fmla="*/ 388 h 525"/>
                <a:gd name="T72" fmla="*/ 580 w 874"/>
                <a:gd name="T73" fmla="*/ 388 h 525"/>
                <a:gd name="T74" fmla="*/ 546 w 874"/>
                <a:gd name="T75" fmla="*/ 209 h 525"/>
                <a:gd name="T76" fmla="*/ 541 w 874"/>
                <a:gd name="T77" fmla="*/ 188 h 525"/>
                <a:gd name="T78" fmla="*/ 614 w 874"/>
                <a:gd name="T79" fmla="*/ 188 h 525"/>
                <a:gd name="T80" fmla="*/ 610 w 874"/>
                <a:gd name="T81" fmla="*/ 208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4" h="525">
                  <a:moveTo>
                    <a:pt x="755" y="141"/>
                  </a:moveTo>
                  <a:cubicBezTo>
                    <a:pt x="794" y="0"/>
                    <a:pt x="794" y="0"/>
                    <a:pt x="794" y="0"/>
                  </a:cubicBezTo>
                  <a:cubicBezTo>
                    <a:pt x="650" y="0"/>
                    <a:pt x="650" y="0"/>
                    <a:pt x="650" y="0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530" y="141"/>
                    <a:pt x="530" y="141"/>
                    <a:pt x="530" y="141"/>
                  </a:cubicBezTo>
                  <a:cubicBezTo>
                    <a:pt x="498" y="0"/>
                    <a:pt x="498" y="0"/>
                    <a:pt x="498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50" y="141"/>
                    <a:pt x="350" y="141"/>
                    <a:pt x="350" y="141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18" y="141"/>
                    <a:pt x="118" y="141"/>
                    <a:pt x="118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219" y="525"/>
                    <a:pt x="219" y="525"/>
                    <a:pt x="219" y="525"/>
                  </a:cubicBezTo>
                  <a:cubicBezTo>
                    <a:pt x="357" y="525"/>
                    <a:pt x="357" y="525"/>
                    <a:pt x="357" y="525"/>
                  </a:cubicBezTo>
                  <a:cubicBezTo>
                    <a:pt x="404" y="340"/>
                    <a:pt x="404" y="340"/>
                    <a:pt x="404" y="340"/>
                  </a:cubicBezTo>
                  <a:cubicBezTo>
                    <a:pt x="415" y="295"/>
                    <a:pt x="425" y="248"/>
                    <a:pt x="433" y="188"/>
                  </a:cubicBezTo>
                  <a:cubicBezTo>
                    <a:pt x="438" y="188"/>
                    <a:pt x="438" y="188"/>
                    <a:pt x="438" y="188"/>
                  </a:cubicBezTo>
                  <a:cubicBezTo>
                    <a:pt x="447" y="248"/>
                    <a:pt x="455" y="293"/>
                    <a:pt x="467" y="341"/>
                  </a:cubicBezTo>
                  <a:cubicBezTo>
                    <a:pt x="512" y="525"/>
                    <a:pt x="512" y="525"/>
                    <a:pt x="512" y="525"/>
                  </a:cubicBezTo>
                  <a:cubicBezTo>
                    <a:pt x="649" y="525"/>
                    <a:pt x="649" y="525"/>
                    <a:pt x="649" y="525"/>
                  </a:cubicBezTo>
                  <a:cubicBezTo>
                    <a:pt x="742" y="188"/>
                    <a:pt x="742" y="188"/>
                    <a:pt x="742" y="188"/>
                  </a:cubicBezTo>
                  <a:cubicBezTo>
                    <a:pt x="874" y="188"/>
                    <a:pt x="874" y="188"/>
                    <a:pt x="874" y="188"/>
                  </a:cubicBezTo>
                  <a:cubicBezTo>
                    <a:pt x="874" y="141"/>
                    <a:pt x="874" y="141"/>
                    <a:pt x="874" y="141"/>
                  </a:cubicBezTo>
                  <a:lnTo>
                    <a:pt x="755" y="141"/>
                  </a:lnTo>
                  <a:close/>
                  <a:moveTo>
                    <a:pt x="332" y="217"/>
                  </a:moveTo>
                  <a:cubicBezTo>
                    <a:pt x="321" y="268"/>
                    <a:pt x="307" y="328"/>
                    <a:pt x="298" y="388"/>
                  </a:cubicBezTo>
                  <a:cubicBezTo>
                    <a:pt x="295" y="388"/>
                    <a:pt x="295" y="388"/>
                    <a:pt x="295" y="388"/>
                  </a:cubicBezTo>
                  <a:cubicBezTo>
                    <a:pt x="288" y="327"/>
                    <a:pt x="278" y="269"/>
                    <a:pt x="269" y="216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339" y="188"/>
                    <a:pt x="339" y="188"/>
                    <a:pt x="339" y="188"/>
                  </a:cubicBezTo>
                  <a:lnTo>
                    <a:pt x="332" y="217"/>
                  </a:lnTo>
                  <a:close/>
                  <a:moveTo>
                    <a:pt x="610" y="208"/>
                  </a:moveTo>
                  <a:cubicBezTo>
                    <a:pt x="599" y="268"/>
                    <a:pt x="589" y="328"/>
                    <a:pt x="582" y="388"/>
                  </a:cubicBezTo>
                  <a:cubicBezTo>
                    <a:pt x="580" y="388"/>
                    <a:pt x="580" y="388"/>
                    <a:pt x="580" y="388"/>
                  </a:cubicBezTo>
                  <a:cubicBezTo>
                    <a:pt x="572" y="327"/>
                    <a:pt x="559" y="269"/>
                    <a:pt x="546" y="209"/>
                  </a:cubicBezTo>
                  <a:cubicBezTo>
                    <a:pt x="541" y="188"/>
                    <a:pt x="541" y="188"/>
                    <a:pt x="541" y="188"/>
                  </a:cubicBezTo>
                  <a:cubicBezTo>
                    <a:pt x="614" y="188"/>
                    <a:pt x="614" y="188"/>
                    <a:pt x="614" y="188"/>
                  </a:cubicBezTo>
                  <a:lnTo>
                    <a:pt x="610" y="208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1008227" y="5432135"/>
            <a:ext cx="5969583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장애인복지법 위반 혐의로 고발 </a:t>
            </a:r>
          </a:p>
        </p:txBody>
      </p:sp>
      <p:pic>
        <p:nvPicPr>
          <p:cNvPr id="507" name="그림 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503" name="직사각형 502"/>
          <p:cNvSpPr/>
          <p:nvPr/>
        </p:nvSpPr>
        <p:spPr>
          <a:xfrm>
            <a:off x="1572739" y="4814461"/>
            <a:ext cx="171040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경제적 착취 그 후</a:t>
            </a:r>
            <a: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endParaRPr lang="ko-KR" altLang="en-US" sz="18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504" name="그룹 503"/>
          <p:cNvGrpSpPr/>
          <p:nvPr/>
        </p:nvGrpSpPr>
        <p:grpSpPr>
          <a:xfrm>
            <a:off x="965581" y="4709044"/>
            <a:ext cx="526024" cy="448148"/>
            <a:chOff x="1138238" y="-800101"/>
            <a:chExt cx="9918700" cy="8450264"/>
          </a:xfrm>
        </p:grpSpPr>
        <p:sp>
          <p:nvSpPr>
            <p:cNvPr id="505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506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508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509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126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42" name="곱셈 기호 41"/>
          <p:cNvSpPr/>
          <p:nvPr/>
        </p:nvSpPr>
        <p:spPr>
          <a:xfrm>
            <a:off x="1669999" y="3083426"/>
            <a:ext cx="885353" cy="885353"/>
          </a:xfrm>
          <a:prstGeom prst="mathMultiply">
            <a:avLst>
              <a:gd name="adj1" fmla="val 63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2" name="타원 71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3" name="타원 72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4" name="타원 73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5" name="타원 74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1136850" y="3813998"/>
            <a:ext cx="201337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일을 하고 있음에도</a:t>
            </a:r>
            <a:endParaRPr lang="en-US" altLang="ko-KR" sz="160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정당한 급여를 받지 않음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3694301" y="3813998"/>
            <a:ext cx="214802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정기적 수입이 있음에도</a:t>
            </a:r>
            <a:endParaRPr lang="en-US" altLang="ko-KR" sz="160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생계유지에 어려움을 겪음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433368" y="3813999"/>
            <a:ext cx="201337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지불할 여유가 있음에도</a:t>
            </a:r>
            <a:endParaRPr lang="en-US" altLang="ko-KR" sz="160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미납된 청구서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8796959" y="3814000"/>
            <a:ext cx="262251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본인이 알지 못하거나 설명할 수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없는 지출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금융거래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대출내역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80" name="그림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05" y="4210692"/>
            <a:ext cx="2864503" cy="2647308"/>
          </a:xfrm>
          <a:prstGeom prst="rect">
            <a:avLst/>
          </a:prstGeom>
        </p:spPr>
      </p:pic>
      <p:cxnSp>
        <p:nvCxnSpPr>
          <p:cNvPr id="81" name="직선 연결선 80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그룹 83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85" name="직사각형 84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87" name="타원 86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8" name="타원 87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3" name="타원 92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4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95" name="그룹 94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107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104" name="직선 연결선 103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9" name="그룹 158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160" name="그룹 159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163" name="타원 162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5593683" y="2452453"/>
                <a:ext cx="294106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04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161" name="TextBox 160"/>
            <p:cNvSpPr txBox="1"/>
            <p:nvPr/>
          </p:nvSpPr>
          <p:spPr>
            <a:xfrm>
              <a:off x="948481" y="388054"/>
              <a:ext cx="666528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경제적 착취에서 주요하게 </a:t>
              </a:r>
              <a:r>
                <a:rPr lang="ko-KR" altLang="en-US" sz="28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살펴봐야할</a:t>
              </a:r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 징후</a:t>
              </a:r>
            </a:p>
          </p:txBody>
        </p:sp>
        <p:cxnSp>
          <p:nvCxnSpPr>
            <p:cNvPr id="162" name="직선 연결선 161"/>
            <p:cNvCxnSpPr/>
            <p:nvPr/>
          </p:nvCxnSpPr>
          <p:spPr>
            <a:xfrm>
              <a:off x="7736114" y="742197"/>
              <a:ext cx="4233563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2" name="그림 171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r="17190"/>
          <a:stretch/>
        </p:blipFill>
        <p:spPr>
          <a:xfrm>
            <a:off x="9195261" y="1384623"/>
            <a:ext cx="1767600" cy="1767600"/>
          </a:xfrm>
          <a:prstGeom prst="ellipse">
            <a:avLst/>
          </a:prstGeom>
          <a:noFill/>
          <a:ln>
            <a:noFill/>
          </a:ln>
          <a:effectLst>
            <a:innerShdw blurRad="63500">
              <a:prstClr val="black"/>
            </a:innerShdw>
          </a:effectLst>
        </p:spPr>
      </p:pic>
      <p:grpSp>
        <p:nvGrpSpPr>
          <p:cNvPr id="194" name="그룹 193"/>
          <p:cNvGrpSpPr/>
          <p:nvPr/>
        </p:nvGrpSpPr>
        <p:grpSpPr>
          <a:xfrm>
            <a:off x="9869000" y="3323116"/>
            <a:ext cx="419139" cy="432854"/>
            <a:chOff x="-11198226" y="833438"/>
            <a:chExt cx="8732838" cy="9018588"/>
          </a:xfrm>
          <a:solidFill>
            <a:srgbClr val="00589E"/>
          </a:solidFill>
        </p:grpSpPr>
        <p:sp>
          <p:nvSpPr>
            <p:cNvPr id="195" name="Freeform 43"/>
            <p:cNvSpPr>
              <a:spLocks/>
            </p:cNvSpPr>
            <p:nvPr/>
          </p:nvSpPr>
          <p:spPr bwMode="auto">
            <a:xfrm>
              <a:off x="-6203951" y="8320088"/>
              <a:ext cx="134938" cy="236538"/>
            </a:xfrm>
            <a:custGeom>
              <a:avLst/>
              <a:gdLst>
                <a:gd name="T0" fmla="*/ 35 w 85"/>
                <a:gd name="T1" fmla="*/ 149 h 149"/>
                <a:gd name="T2" fmla="*/ 85 w 85"/>
                <a:gd name="T3" fmla="*/ 0 h 149"/>
                <a:gd name="T4" fmla="*/ 0 w 85"/>
                <a:gd name="T5" fmla="*/ 0 h 149"/>
                <a:gd name="T6" fmla="*/ 35 w 85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49">
                  <a:moveTo>
                    <a:pt x="35" y="149"/>
                  </a:moveTo>
                  <a:lnTo>
                    <a:pt x="85" y="0"/>
                  </a:lnTo>
                  <a:lnTo>
                    <a:pt x="0" y="0"/>
                  </a:lnTo>
                  <a:lnTo>
                    <a:pt x="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44"/>
            <p:cNvSpPr>
              <a:spLocks/>
            </p:cNvSpPr>
            <p:nvPr/>
          </p:nvSpPr>
          <p:spPr bwMode="auto">
            <a:xfrm>
              <a:off x="-5840413" y="8467725"/>
              <a:ext cx="123825" cy="190500"/>
            </a:xfrm>
            <a:custGeom>
              <a:avLst/>
              <a:gdLst>
                <a:gd name="T0" fmla="*/ 0 w 78"/>
                <a:gd name="T1" fmla="*/ 120 h 120"/>
                <a:gd name="T2" fmla="*/ 78 w 78"/>
                <a:gd name="T3" fmla="*/ 120 h 120"/>
                <a:gd name="T4" fmla="*/ 38 w 78"/>
                <a:gd name="T5" fmla="*/ 0 h 120"/>
                <a:gd name="T6" fmla="*/ 0 w 78"/>
                <a:gd name="T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20">
                  <a:moveTo>
                    <a:pt x="0" y="120"/>
                  </a:moveTo>
                  <a:lnTo>
                    <a:pt x="78" y="120"/>
                  </a:lnTo>
                  <a:lnTo>
                    <a:pt x="38" y="0"/>
                  </a:lnTo>
                  <a:lnTo>
                    <a:pt x="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grpSp>
          <p:nvGrpSpPr>
            <p:cNvPr id="197" name="그룹 196"/>
            <p:cNvGrpSpPr/>
            <p:nvPr/>
          </p:nvGrpSpPr>
          <p:grpSpPr>
            <a:xfrm>
              <a:off x="-11198226" y="833438"/>
              <a:ext cx="8732838" cy="9018588"/>
              <a:chOff x="-11198226" y="833438"/>
              <a:chExt cx="8732838" cy="9018588"/>
            </a:xfrm>
            <a:grpFill/>
          </p:grpSpPr>
          <p:sp>
            <p:nvSpPr>
              <p:cNvPr id="199" name="Freeform 41"/>
              <p:cNvSpPr>
                <a:spLocks/>
              </p:cNvSpPr>
              <p:nvPr/>
            </p:nvSpPr>
            <p:spPr bwMode="auto">
              <a:xfrm>
                <a:off x="-11198226" y="833438"/>
                <a:ext cx="7145338" cy="5173663"/>
              </a:xfrm>
              <a:custGeom>
                <a:avLst/>
                <a:gdLst>
                  <a:gd name="T0" fmla="*/ 1858 w 1903"/>
                  <a:gd name="T1" fmla="*/ 635 h 1378"/>
                  <a:gd name="T2" fmla="*/ 1858 w 1903"/>
                  <a:gd name="T3" fmla="*/ 634 h 1378"/>
                  <a:gd name="T4" fmla="*/ 1871 w 1903"/>
                  <a:gd name="T5" fmla="*/ 573 h 1378"/>
                  <a:gd name="T6" fmla="*/ 654 w 1903"/>
                  <a:gd name="T7" fmla="*/ 33 h 1378"/>
                  <a:gd name="T8" fmla="*/ 459 w 1903"/>
                  <a:gd name="T9" fmla="*/ 108 h 1378"/>
                  <a:gd name="T10" fmla="*/ 33 w 1903"/>
                  <a:gd name="T11" fmla="*/ 1064 h 1378"/>
                  <a:gd name="T12" fmla="*/ 107 w 1903"/>
                  <a:gd name="T13" fmla="*/ 1258 h 1378"/>
                  <a:gd name="T14" fmla="*/ 353 w 1903"/>
                  <a:gd name="T15" fmla="*/ 1365 h 1378"/>
                  <a:gd name="T16" fmla="*/ 419 w 1903"/>
                  <a:gd name="T17" fmla="*/ 1322 h 1378"/>
                  <a:gd name="T18" fmla="*/ 419 w 1903"/>
                  <a:gd name="T19" fmla="*/ 916 h 1378"/>
                  <a:gd name="T20" fmla="*/ 700 w 1903"/>
                  <a:gd name="T21" fmla="*/ 635 h 1378"/>
                  <a:gd name="T22" fmla="*/ 1858 w 1903"/>
                  <a:gd name="T23" fmla="*/ 635 h 1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3" h="1378">
                    <a:moveTo>
                      <a:pt x="1858" y="635"/>
                    </a:moveTo>
                    <a:cubicBezTo>
                      <a:pt x="1858" y="634"/>
                      <a:pt x="1858" y="634"/>
                      <a:pt x="1858" y="634"/>
                    </a:cubicBezTo>
                    <a:cubicBezTo>
                      <a:pt x="1893" y="634"/>
                      <a:pt x="1903" y="587"/>
                      <a:pt x="1871" y="573"/>
                    </a:cubicBezTo>
                    <a:cubicBezTo>
                      <a:pt x="654" y="33"/>
                      <a:pt x="654" y="33"/>
                      <a:pt x="654" y="33"/>
                    </a:cubicBezTo>
                    <a:cubicBezTo>
                      <a:pt x="580" y="0"/>
                      <a:pt x="492" y="33"/>
                      <a:pt x="459" y="108"/>
                    </a:cubicBezTo>
                    <a:cubicBezTo>
                      <a:pt x="33" y="1064"/>
                      <a:pt x="33" y="1064"/>
                      <a:pt x="33" y="1064"/>
                    </a:cubicBezTo>
                    <a:cubicBezTo>
                      <a:pt x="0" y="1138"/>
                      <a:pt x="33" y="1225"/>
                      <a:pt x="107" y="1258"/>
                    </a:cubicBezTo>
                    <a:cubicBezTo>
                      <a:pt x="353" y="1365"/>
                      <a:pt x="353" y="1365"/>
                      <a:pt x="353" y="1365"/>
                    </a:cubicBezTo>
                    <a:cubicBezTo>
                      <a:pt x="384" y="1378"/>
                      <a:pt x="419" y="1356"/>
                      <a:pt x="419" y="1322"/>
                    </a:cubicBezTo>
                    <a:cubicBezTo>
                      <a:pt x="419" y="916"/>
                      <a:pt x="419" y="916"/>
                      <a:pt x="419" y="916"/>
                    </a:cubicBezTo>
                    <a:cubicBezTo>
                      <a:pt x="419" y="761"/>
                      <a:pt x="545" y="635"/>
                      <a:pt x="700" y="635"/>
                    </a:cubicBezTo>
                    <a:lnTo>
                      <a:pt x="1858" y="6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42"/>
              <p:cNvSpPr>
                <a:spLocks noEditPoints="1"/>
              </p:cNvSpPr>
              <p:nvPr/>
            </p:nvSpPr>
            <p:spPr bwMode="auto">
              <a:xfrm>
                <a:off x="-9129713" y="3713163"/>
                <a:ext cx="6664325" cy="5035550"/>
              </a:xfrm>
              <a:custGeom>
                <a:avLst/>
                <a:gdLst>
                  <a:gd name="T0" fmla="*/ 1626 w 1775"/>
                  <a:gd name="T1" fmla="*/ 0 h 1341"/>
                  <a:gd name="T2" fmla="*/ 149 w 1775"/>
                  <a:gd name="T3" fmla="*/ 0 h 1341"/>
                  <a:gd name="T4" fmla="*/ 0 w 1775"/>
                  <a:gd name="T5" fmla="*/ 149 h 1341"/>
                  <a:gd name="T6" fmla="*/ 0 w 1775"/>
                  <a:gd name="T7" fmla="*/ 1192 h 1341"/>
                  <a:gd name="T8" fmla="*/ 149 w 1775"/>
                  <a:gd name="T9" fmla="*/ 1341 h 1341"/>
                  <a:gd name="T10" fmla="*/ 347 w 1775"/>
                  <a:gd name="T11" fmla="*/ 1341 h 1341"/>
                  <a:gd name="T12" fmla="*/ 340 w 1775"/>
                  <a:gd name="T13" fmla="*/ 1252 h 1341"/>
                  <a:gd name="T14" fmla="*/ 349 w 1775"/>
                  <a:gd name="T15" fmla="*/ 1152 h 1341"/>
                  <a:gd name="T16" fmla="*/ 189 w 1775"/>
                  <a:gd name="T17" fmla="*/ 1152 h 1341"/>
                  <a:gd name="T18" fmla="*/ 189 w 1775"/>
                  <a:gd name="T19" fmla="*/ 653 h 1341"/>
                  <a:gd name="T20" fmla="*/ 1586 w 1775"/>
                  <a:gd name="T21" fmla="*/ 653 h 1341"/>
                  <a:gd name="T22" fmla="*/ 1586 w 1775"/>
                  <a:gd name="T23" fmla="*/ 1152 h 1341"/>
                  <a:gd name="T24" fmla="*/ 1426 w 1775"/>
                  <a:gd name="T25" fmla="*/ 1152 h 1341"/>
                  <a:gd name="T26" fmla="*/ 1435 w 1775"/>
                  <a:gd name="T27" fmla="*/ 1252 h 1341"/>
                  <a:gd name="T28" fmla="*/ 1428 w 1775"/>
                  <a:gd name="T29" fmla="*/ 1341 h 1341"/>
                  <a:gd name="T30" fmla="*/ 1626 w 1775"/>
                  <a:gd name="T31" fmla="*/ 1341 h 1341"/>
                  <a:gd name="T32" fmla="*/ 1775 w 1775"/>
                  <a:gd name="T33" fmla="*/ 1192 h 1341"/>
                  <a:gd name="T34" fmla="*/ 1775 w 1775"/>
                  <a:gd name="T35" fmla="*/ 149 h 1341"/>
                  <a:gd name="T36" fmla="*/ 1626 w 1775"/>
                  <a:gd name="T37" fmla="*/ 0 h 1341"/>
                  <a:gd name="T38" fmla="*/ 1586 w 1775"/>
                  <a:gd name="T39" fmla="*/ 345 h 1341"/>
                  <a:gd name="T40" fmla="*/ 189 w 1775"/>
                  <a:gd name="T41" fmla="*/ 345 h 1341"/>
                  <a:gd name="T42" fmla="*/ 189 w 1775"/>
                  <a:gd name="T43" fmla="*/ 189 h 1341"/>
                  <a:gd name="T44" fmla="*/ 1586 w 1775"/>
                  <a:gd name="T45" fmla="*/ 189 h 1341"/>
                  <a:gd name="T46" fmla="*/ 1586 w 1775"/>
                  <a:gd name="T47" fmla="*/ 345 h 1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5" h="1341">
                    <a:moveTo>
                      <a:pt x="1626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67" y="0"/>
                      <a:pt x="0" y="66"/>
                      <a:pt x="0" y="149"/>
                    </a:cubicBezTo>
                    <a:cubicBezTo>
                      <a:pt x="0" y="1192"/>
                      <a:pt x="0" y="1192"/>
                      <a:pt x="0" y="1192"/>
                    </a:cubicBezTo>
                    <a:cubicBezTo>
                      <a:pt x="0" y="1274"/>
                      <a:pt x="67" y="1341"/>
                      <a:pt x="149" y="1341"/>
                    </a:cubicBezTo>
                    <a:cubicBezTo>
                      <a:pt x="347" y="1341"/>
                      <a:pt x="347" y="1341"/>
                      <a:pt x="347" y="1341"/>
                    </a:cubicBezTo>
                    <a:cubicBezTo>
                      <a:pt x="342" y="1312"/>
                      <a:pt x="340" y="1282"/>
                      <a:pt x="340" y="1252"/>
                    </a:cubicBezTo>
                    <a:cubicBezTo>
                      <a:pt x="340" y="1218"/>
                      <a:pt x="343" y="1185"/>
                      <a:pt x="349" y="1152"/>
                    </a:cubicBezTo>
                    <a:cubicBezTo>
                      <a:pt x="189" y="1152"/>
                      <a:pt x="189" y="1152"/>
                      <a:pt x="189" y="1152"/>
                    </a:cubicBezTo>
                    <a:cubicBezTo>
                      <a:pt x="189" y="653"/>
                      <a:pt x="189" y="653"/>
                      <a:pt x="189" y="653"/>
                    </a:cubicBezTo>
                    <a:cubicBezTo>
                      <a:pt x="1586" y="653"/>
                      <a:pt x="1586" y="653"/>
                      <a:pt x="1586" y="653"/>
                    </a:cubicBezTo>
                    <a:cubicBezTo>
                      <a:pt x="1586" y="1152"/>
                      <a:pt x="1586" y="1152"/>
                      <a:pt x="1586" y="1152"/>
                    </a:cubicBezTo>
                    <a:cubicBezTo>
                      <a:pt x="1426" y="1152"/>
                      <a:pt x="1426" y="1152"/>
                      <a:pt x="1426" y="1152"/>
                    </a:cubicBezTo>
                    <a:cubicBezTo>
                      <a:pt x="1431" y="1184"/>
                      <a:pt x="1435" y="1217"/>
                      <a:pt x="1435" y="1252"/>
                    </a:cubicBezTo>
                    <a:cubicBezTo>
                      <a:pt x="1435" y="1282"/>
                      <a:pt x="1432" y="1311"/>
                      <a:pt x="1428" y="1341"/>
                    </a:cubicBezTo>
                    <a:cubicBezTo>
                      <a:pt x="1626" y="1341"/>
                      <a:pt x="1626" y="1341"/>
                      <a:pt x="1626" y="1341"/>
                    </a:cubicBezTo>
                    <a:cubicBezTo>
                      <a:pt x="1708" y="1341"/>
                      <a:pt x="1775" y="1274"/>
                      <a:pt x="1775" y="1192"/>
                    </a:cubicBezTo>
                    <a:cubicBezTo>
                      <a:pt x="1775" y="149"/>
                      <a:pt x="1775" y="149"/>
                      <a:pt x="1775" y="149"/>
                    </a:cubicBezTo>
                    <a:cubicBezTo>
                      <a:pt x="1775" y="66"/>
                      <a:pt x="1708" y="0"/>
                      <a:pt x="1626" y="0"/>
                    </a:cubicBezTo>
                    <a:close/>
                    <a:moveTo>
                      <a:pt x="1586" y="345"/>
                    </a:moveTo>
                    <a:cubicBezTo>
                      <a:pt x="189" y="345"/>
                      <a:pt x="189" y="345"/>
                      <a:pt x="189" y="345"/>
                    </a:cubicBezTo>
                    <a:cubicBezTo>
                      <a:pt x="189" y="189"/>
                      <a:pt x="189" y="189"/>
                      <a:pt x="189" y="189"/>
                    </a:cubicBezTo>
                    <a:cubicBezTo>
                      <a:pt x="1586" y="189"/>
                      <a:pt x="1586" y="189"/>
                      <a:pt x="1586" y="189"/>
                    </a:cubicBezTo>
                    <a:lnTo>
                      <a:pt x="1586" y="3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45"/>
              <p:cNvSpPr>
                <a:spLocks noEditPoints="1"/>
              </p:cNvSpPr>
              <p:nvPr/>
            </p:nvSpPr>
            <p:spPr bwMode="auto">
              <a:xfrm>
                <a:off x="-7232651" y="6977063"/>
                <a:ext cx="2874963" cy="2874963"/>
              </a:xfrm>
              <a:custGeom>
                <a:avLst/>
                <a:gdLst>
                  <a:gd name="T0" fmla="*/ 383 w 766"/>
                  <a:gd name="T1" fmla="*/ 0 h 766"/>
                  <a:gd name="T2" fmla="*/ 0 w 766"/>
                  <a:gd name="T3" fmla="*/ 383 h 766"/>
                  <a:gd name="T4" fmla="*/ 383 w 766"/>
                  <a:gd name="T5" fmla="*/ 766 h 766"/>
                  <a:gd name="T6" fmla="*/ 766 w 766"/>
                  <a:gd name="T7" fmla="*/ 383 h 766"/>
                  <a:gd name="T8" fmla="*/ 383 w 766"/>
                  <a:gd name="T9" fmla="*/ 0 h 766"/>
                  <a:gd name="T10" fmla="*/ 670 w 766"/>
                  <a:gd name="T11" fmla="*/ 358 h 766"/>
                  <a:gd name="T12" fmla="*/ 607 w 766"/>
                  <a:gd name="T13" fmla="*/ 358 h 766"/>
                  <a:gd name="T14" fmla="*/ 580 w 766"/>
                  <a:gd name="T15" fmla="*/ 448 h 766"/>
                  <a:gd name="T16" fmla="*/ 670 w 766"/>
                  <a:gd name="T17" fmla="*/ 448 h 766"/>
                  <a:gd name="T18" fmla="*/ 670 w 766"/>
                  <a:gd name="T19" fmla="*/ 474 h 766"/>
                  <a:gd name="T20" fmla="*/ 573 w 766"/>
                  <a:gd name="T21" fmla="*/ 474 h 766"/>
                  <a:gd name="T22" fmla="*/ 537 w 766"/>
                  <a:gd name="T23" fmla="*/ 591 h 766"/>
                  <a:gd name="T24" fmla="*/ 451 w 766"/>
                  <a:gd name="T25" fmla="*/ 591 h 766"/>
                  <a:gd name="T26" fmla="*/ 413 w 766"/>
                  <a:gd name="T27" fmla="*/ 474 h 766"/>
                  <a:gd name="T28" fmla="*/ 362 w 766"/>
                  <a:gd name="T29" fmla="*/ 474 h 766"/>
                  <a:gd name="T30" fmla="*/ 324 w 766"/>
                  <a:gd name="T31" fmla="*/ 591 h 766"/>
                  <a:gd name="T32" fmla="*/ 238 w 766"/>
                  <a:gd name="T33" fmla="*/ 591 h 766"/>
                  <a:gd name="T34" fmla="*/ 202 w 766"/>
                  <a:gd name="T35" fmla="*/ 474 h 766"/>
                  <a:gd name="T36" fmla="*/ 87 w 766"/>
                  <a:gd name="T37" fmla="*/ 474 h 766"/>
                  <a:gd name="T38" fmla="*/ 87 w 766"/>
                  <a:gd name="T39" fmla="*/ 448 h 766"/>
                  <a:gd name="T40" fmla="*/ 194 w 766"/>
                  <a:gd name="T41" fmla="*/ 448 h 766"/>
                  <a:gd name="T42" fmla="*/ 167 w 766"/>
                  <a:gd name="T43" fmla="*/ 358 h 766"/>
                  <a:gd name="T44" fmla="*/ 87 w 766"/>
                  <a:gd name="T45" fmla="*/ 358 h 766"/>
                  <a:gd name="T46" fmla="*/ 87 w 766"/>
                  <a:gd name="T47" fmla="*/ 332 h 766"/>
                  <a:gd name="T48" fmla="*/ 160 w 766"/>
                  <a:gd name="T49" fmla="*/ 332 h 766"/>
                  <a:gd name="T50" fmla="*/ 131 w 766"/>
                  <a:gd name="T51" fmla="*/ 238 h 766"/>
                  <a:gd name="T52" fmla="*/ 245 w 766"/>
                  <a:gd name="T53" fmla="*/ 238 h 766"/>
                  <a:gd name="T54" fmla="*/ 267 w 766"/>
                  <a:gd name="T55" fmla="*/ 332 h 766"/>
                  <a:gd name="T56" fmla="*/ 319 w 766"/>
                  <a:gd name="T57" fmla="*/ 332 h 766"/>
                  <a:gd name="T58" fmla="*/ 350 w 766"/>
                  <a:gd name="T59" fmla="*/ 238 h 766"/>
                  <a:gd name="T60" fmla="*/ 425 w 766"/>
                  <a:gd name="T61" fmla="*/ 238 h 766"/>
                  <a:gd name="T62" fmla="*/ 456 w 766"/>
                  <a:gd name="T63" fmla="*/ 332 h 766"/>
                  <a:gd name="T64" fmla="*/ 507 w 766"/>
                  <a:gd name="T65" fmla="*/ 332 h 766"/>
                  <a:gd name="T66" fmla="*/ 530 w 766"/>
                  <a:gd name="T67" fmla="*/ 238 h 766"/>
                  <a:gd name="T68" fmla="*/ 644 w 766"/>
                  <a:gd name="T69" fmla="*/ 238 h 766"/>
                  <a:gd name="T70" fmla="*/ 615 w 766"/>
                  <a:gd name="T71" fmla="*/ 332 h 766"/>
                  <a:gd name="T72" fmla="*/ 670 w 766"/>
                  <a:gd name="T73" fmla="*/ 332 h 766"/>
                  <a:gd name="T74" fmla="*/ 670 w 766"/>
                  <a:gd name="T75" fmla="*/ 358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66" h="766">
                    <a:moveTo>
                      <a:pt x="383" y="0"/>
                    </a:moveTo>
                    <a:cubicBezTo>
                      <a:pt x="171" y="0"/>
                      <a:pt x="0" y="171"/>
                      <a:pt x="0" y="383"/>
                    </a:cubicBezTo>
                    <a:cubicBezTo>
                      <a:pt x="0" y="594"/>
                      <a:pt x="171" y="766"/>
                      <a:pt x="383" y="766"/>
                    </a:cubicBezTo>
                    <a:cubicBezTo>
                      <a:pt x="594" y="766"/>
                      <a:pt x="766" y="594"/>
                      <a:pt x="766" y="383"/>
                    </a:cubicBezTo>
                    <a:cubicBezTo>
                      <a:pt x="766" y="171"/>
                      <a:pt x="594" y="0"/>
                      <a:pt x="383" y="0"/>
                    </a:cubicBezTo>
                    <a:close/>
                    <a:moveTo>
                      <a:pt x="670" y="358"/>
                    </a:moveTo>
                    <a:cubicBezTo>
                      <a:pt x="607" y="358"/>
                      <a:pt x="607" y="358"/>
                      <a:pt x="607" y="358"/>
                    </a:cubicBezTo>
                    <a:cubicBezTo>
                      <a:pt x="580" y="448"/>
                      <a:pt x="580" y="448"/>
                      <a:pt x="580" y="448"/>
                    </a:cubicBezTo>
                    <a:cubicBezTo>
                      <a:pt x="670" y="448"/>
                      <a:pt x="670" y="448"/>
                      <a:pt x="670" y="448"/>
                    </a:cubicBezTo>
                    <a:cubicBezTo>
                      <a:pt x="670" y="474"/>
                      <a:pt x="670" y="474"/>
                      <a:pt x="670" y="474"/>
                    </a:cubicBezTo>
                    <a:cubicBezTo>
                      <a:pt x="573" y="474"/>
                      <a:pt x="573" y="474"/>
                      <a:pt x="573" y="474"/>
                    </a:cubicBezTo>
                    <a:cubicBezTo>
                      <a:pt x="537" y="591"/>
                      <a:pt x="537" y="591"/>
                      <a:pt x="537" y="591"/>
                    </a:cubicBezTo>
                    <a:cubicBezTo>
                      <a:pt x="451" y="591"/>
                      <a:pt x="451" y="591"/>
                      <a:pt x="451" y="591"/>
                    </a:cubicBezTo>
                    <a:cubicBezTo>
                      <a:pt x="413" y="474"/>
                      <a:pt x="413" y="474"/>
                      <a:pt x="413" y="474"/>
                    </a:cubicBezTo>
                    <a:cubicBezTo>
                      <a:pt x="362" y="474"/>
                      <a:pt x="362" y="474"/>
                      <a:pt x="362" y="474"/>
                    </a:cubicBezTo>
                    <a:cubicBezTo>
                      <a:pt x="324" y="591"/>
                      <a:pt x="324" y="591"/>
                      <a:pt x="324" y="591"/>
                    </a:cubicBezTo>
                    <a:cubicBezTo>
                      <a:pt x="238" y="591"/>
                      <a:pt x="238" y="591"/>
                      <a:pt x="238" y="591"/>
                    </a:cubicBezTo>
                    <a:cubicBezTo>
                      <a:pt x="202" y="474"/>
                      <a:pt x="202" y="474"/>
                      <a:pt x="202" y="474"/>
                    </a:cubicBezTo>
                    <a:cubicBezTo>
                      <a:pt x="87" y="474"/>
                      <a:pt x="87" y="474"/>
                      <a:pt x="87" y="474"/>
                    </a:cubicBezTo>
                    <a:cubicBezTo>
                      <a:pt x="87" y="448"/>
                      <a:pt x="87" y="448"/>
                      <a:pt x="87" y="448"/>
                    </a:cubicBezTo>
                    <a:cubicBezTo>
                      <a:pt x="194" y="448"/>
                      <a:pt x="194" y="448"/>
                      <a:pt x="194" y="448"/>
                    </a:cubicBezTo>
                    <a:cubicBezTo>
                      <a:pt x="167" y="358"/>
                      <a:pt x="167" y="358"/>
                      <a:pt x="167" y="358"/>
                    </a:cubicBezTo>
                    <a:cubicBezTo>
                      <a:pt x="87" y="358"/>
                      <a:pt x="87" y="358"/>
                      <a:pt x="87" y="358"/>
                    </a:cubicBezTo>
                    <a:cubicBezTo>
                      <a:pt x="87" y="332"/>
                      <a:pt x="87" y="332"/>
                      <a:pt x="87" y="332"/>
                    </a:cubicBezTo>
                    <a:cubicBezTo>
                      <a:pt x="160" y="332"/>
                      <a:pt x="160" y="332"/>
                      <a:pt x="160" y="332"/>
                    </a:cubicBezTo>
                    <a:cubicBezTo>
                      <a:pt x="131" y="238"/>
                      <a:pt x="131" y="238"/>
                      <a:pt x="131" y="238"/>
                    </a:cubicBezTo>
                    <a:cubicBezTo>
                      <a:pt x="245" y="238"/>
                      <a:pt x="245" y="238"/>
                      <a:pt x="245" y="238"/>
                    </a:cubicBezTo>
                    <a:cubicBezTo>
                      <a:pt x="267" y="332"/>
                      <a:pt x="267" y="332"/>
                      <a:pt x="267" y="332"/>
                    </a:cubicBezTo>
                    <a:cubicBezTo>
                      <a:pt x="319" y="332"/>
                      <a:pt x="319" y="332"/>
                      <a:pt x="319" y="332"/>
                    </a:cubicBezTo>
                    <a:cubicBezTo>
                      <a:pt x="350" y="238"/>
                      <a:pt x="350" y="238"/>
                      <a:pt x="350" y="238"/>
                    </a:cubicBezTo>
                    <a:cubicBezTo>
                      <a:pt x="425" y="238"/>
                      <a:pt x="425" y="238"/>
                      <a:pt x="425" y="238"/>
                    </a:cubicBezTo>
                    <a:cubicBezTo>
                      <a:pt x="456" y="332"/>
                      <a:pt x="456" y="332"/>
                      <a:pt x="456" y="332"/>
                    </a:cubicBezTo>
                    <a:cubicBezTo>
                      <a:pt x="507" y="332"/>
                      <a:pt x="507" y="332"/>
                      <a:pt x="507" y="332"/>
                    </a:cubicBezTo>
                    <a:cubicBezTo>
                      <a:pt x="530" y="238"/>
                      <a:pt x="530" y="238"/>
                      <a:pt x="530" y="238"/>
                    </a:cubicBezTo>
                    <a:cubicBezTo>
                      <a:pt x="644" y="238"/>
                      <a:pt x="644" y="238"/>
                      <a:pt x="644" y="238"/>
                    </a:cubicBezTo>
                    <a:cubicBezTo>
                      <a:pt x="615" y="332"/>
                      <a:pt x="615" y="332"/>
                      <a:pt x="615" y="332"/>
                    </a:cubicBezTo>
                    <a:cubicBezTo>
                      <a:pt x="670" y="332"/>
                      <a:pt x="670" y="332"/>
                      <a:pt x="670" y="332"/>
                    </a:cubicBezTo>
                    <a:lnTo>
                      <a:pt x="670" y="3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8" name="Freeform 46"/>
            <p:cNvSpPr>
              <a:spLocks/>
            </p:cNvSpPr>
            <p:nvPr/>
          </p:nvSpPr>
          <p:spPr bwMode="auto">
            <a:xfrm>
              <a:off x="-5487988" y="8320088"/>
              <a:ext cx="134938" cy="236538"/>
            </a:xfrm>
            <a:custGeom>
              <a:avLst/>
              <a:gdLst>
                <a:gd name="T0" fmla="*/ 50 w 85"/>
                <a:gd name="T1" fmla="*/ 149 h 149"/>
                <a:gd name="T2" fmla="*/ 85 w 85"/>
                <a:gd name="T3" fmla="*/ 0 h 149"/>
                <a:gd name="T4" fmla="*/ 0 w 85"/>
                <a:gd name="T5" fmla="*/ 0 h 149"/>
                <a:gd name="T6" fmla="*/ 50 w 85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49">
                  <a:moveTo>
                    <a:pt x="50" y="149"/>
                  </a:moveTo>
                  <a:lnTo>
                    <a:pt x="85" y="0"/>
                  </a:lnTo>
                  <a:lnTo>
                    <a:pt x="0" y="0"/>
                  </a:lnTo>
                  <a:lnTo>
                    <a:pt x="5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그룹 201"/>
          <p:cNvGrpSpPr/>
          <p:nvPr/>
        </p:nvGrpSpPr>
        <p:grpSpPr>
          <a:xfrm>
            <a:off x="7288565" y="3346775"/>
            <a:ext cx="270243" cy="397352"/>
            <a:chOff x="9698037" y="6042025"/>
            <a:chExt cx="1177926" cy="1731963"/>
          </a:xfrm>
          <a:solidFill>
            <a:srgbClr val="00589E"/>
          </a:solidFill>
        </p:grpSpPr>
        <p:sp>
          <p:nvSpPr>
            <p:cNvPr id="203" name="Freeform 5"/>
            <p:cNvSpPr>
              <a:spLocks noEditPoints="1"/>
            </p:cNvSpPr>
            <p:nvPr/>
          </p:nvSpPr>
          <p:spPr bwMode="auto">
            <a:xfrm>
              <a:off x="10053638" y="6042025"/>
              <a:ext cx="822325" cy="1423988"/>
            </a:xfrm>
            <a:custGeom>
              <a:avLst/>
              <a:gdLst>
                <a:gd name="T0" fmla="*/ 833 w 1215"/>
                <a:gd name="T1" fmla="*/ 0 h 2107"/>
                <a:gd name="T2" fmla="*/ 559 w 1215"/>
                <a:gd name="T3" fmla="*/ 131 h 2107"/>
                <a:gd name="T4" fmla="*/ 252 w 1215"/>
                <a:gd name="T5" fmla="*/ 132 h 2107"/>
                <a:gd name="T6" fmla="*/ 24 w 1215"/>
                <a:gd name="T7" fmla="*/ 39 h 2107"/>
                <a:gd name="T8" fmla="*/ 21 w 1215"/>
                <a:gd name="T9" fmla="*/ 2048 h 2107"/>
                <a:gd name="T10" fmla="*/ 10 w 1215"/>
                <a:gd name="T11" fmla="*/ 2086 h 2107"/>
                <a:gd name="T12" fmla="*/ 0 w 1215"/>
                <a:gd name="T13" fmla="*/ 2107 h 2107"/>
                <a:gd name="T14" fmla="*/ 1215 w 1215"/>
                <a:gd name="T15" fmla="*/ 2015 h 2107"/>
                <a:gd name="T16" fmla="*/ 1107 w 1215"/>
                <a:gd name="T17" fmla="*/ 132 h 2107"/>
                <a:gd name="T18" fmla="*/ 208 w 1215"/>
                <a:gd name="T19" fmla="*/ 275 h 2107"/>
                <a:gd name="T20" fmla="*/ 711 w 1215"/>
                <a:gd name="T21" fmla="*/ 320 h 2107"/>
                <a:gd name="T22" fmla="*/ 208 w 1215"/>
                <a:gd name="T23" fmla="*/ 366 h 2107"/>
                <a:gd name="T24" fmla="*/ 208 w 1215"/>
                <a:gd name="T25" fmla="*/ 275 h 2107"/>
                <a:gd name="T26" fmla="*/ 757 w 1215"/>
                <a:gd name="T27" fmla="*/ 504 h 2107"/>
                <a:gd name="T28" fmla="*/ 757 w 1215"/>
                <a:gd name="T29" fmla="*/ 595 h 2107"/>
                <a:gd name="T30" fmla="*/ 162 w 1215"/>
                <a:gd name="T31" fmla="*/ 550 h 2107"/>
                <a:gd name="T32" fmla="*/ 208 w 1215"/>
                <a:gd name="T33" fmla="*/ 733 h 2107"/>
                <a:gd name="T34" fmla="*/ 345 w 1215"/>
                <a:gd name="T35" fmla="*/ 779 h 2107"/>
                <a:gd name="T36" fmla="*/ 208 w 1215"/>
                <a:gd name="T37" fmla="*/ 824 h 2107"/>
                <a:gd name="T38" fmla="*/ 208 w 1215"/>
                <a:gd name="T39" fmla="*/ 733 h 2107"/>
                <a:gd name="T40" fmla="*/ 757 w 1215"/>
                <a:gd name="T41" fmla="*/ 1420 h 2107"/>
                <a:gd name="T42" fmla="*/ 757 w 1215"/>
                <a:gd name="T43" fmla="*/ 1511 h 2107"/>
                <a:gd name="T44" fmla="*/ 162 w 1215"/>
                <a:gd name="T45" fmla="*/ 1466 h 2107"/>
                <a:gd name="T46" fmla="*/ 162 w 1215"/>
                <a:gd name="T47" fmla="*/ 1237 h 2107"/>
                <a:gd name="T48" fmla="*/ 299 w 1215"/>
                <a:gd name="T49" fmla="*/ 1191 h 2107"/>
                <a:gd name="T50" fmla="*/ 299 w 1215"/>
                <a:gd name="T51" fmla="*/ 1282 h 2107"/>
                <a:gd name="T52" fmla="*/ 162 w 1215"/>
                <a:gd name="T53" fmla="*/ 1237 h 2107"/>
                <a:gd name="T54" fmla="*/ 208 w 1215"/>
                <a:gd name="T55" fmla="*/ 1970 h 2107"/>
                <a:gd name="T56" fmla="*/ 208 w 1215"/>
                <a:gd name="T57" fmla="*/ 1878 h 2107"/>
                <a:gd name="T58" fmla="*/ 345 w 1215"/>
                <a:gd name="T59" fmla="*/ 1924 h 2107"/>
                <a:gd name="T60" fmla="*/ 1032 w 1215"/>
                <a:gd name="T61" fmla="*/ 1741 h 2107"/>
                <a:gd name="T62" fmla="*/ 162 w 1215"/>
                <a:gd name="T63" fmla="*/ 1695 h 2107"/>
                <a:gd name="T64" fmla="*/ 1032 w 1215"/>
                <a:gd name="T65" fmla="*/ 1649 h 2107"/>
                <a:gd name="T66" fmla="*/ 1032 w 1215"/>
                <a:gd name="T67" fmla="*/ 1741 h 2107"/>
                <a:gd name="T68" fmla="*/ 941 w 1215"/>
                <a:gd name="T69" fmla="*/ 1511 h 2107"/>
                <a:gd name="T70" fmla="*/ 941 w 1215"/>
                <a:gd name="T71" fmla="*/ 1420 h 2107"/>
                <a:gd name="T72" fmla="*/ 1078 w 1215"/>
                <a:gd name="T73" fmla="*/ 1466 h 2107"/>
                <a:gd name="T74" fmla="*/ 1032 w 1215"/>
                <a:gd name="T75" fmla="*/ 1282 h 2107"/>
                <a:gd name="T76" fmla="*/ 437 w 1215"/>
                <a:gd name="T77" fmla="*/ 1237 h 2107"/>
                <a:gd name="T78" fmla="*/ 1032 w 1215"/>
                <a:gd name="T79" fmla="*/ 1191 h 2107"/>
                <a:gd name="T80" fmla="*/ 1032 w 1215"/>
                <a:gd name="T81" fmla="*/ 1282 h 2107"/>
                <a:gd name="T82" fmla="*/ 208 w 1215"/>
                <a:gd name="T83" fmla="*/ 1053 h 2107"/>
                <a:gd name="T84" fmla="*/ 208 w 1215"/>
                <a:gd name="T85" fmla="*/ 962 h 2107"/>
                <a:gd name="T86" fmla="*/ 1078 w 1215"/>
                <a:gd name="T87" fmla="*/ 1008 h 2107"/>
                <a:gd name="T88" fmla="*/ 1032 w 1215"/>
                <a:gd name="T89" fmla="*/ 824 h 2107"/>
                <a:gd name="T90" fmla="*/ 437 w 1215"/>
                <a:gd name="T91" fmla="*/ 779 h 2107"/>
                <a:gd name="T92" fmla="*/ 1032 w 1215"/>
                <a:gd name="T93" fmla="*/ 733 h 2107"/>
                <a:gd name="T94" fmla="*/ 1032 w 1215"/>
                <a:gd name="T95" fmla="*/ 824 h 2107"/>
                <a:gd name="T96" fmla="*/ 941 w 1215"/>
                <a:gd name="T97" fmla="*/ 595 h 2107"/>
                <a:gd name="T98" fmla="*/ 941 w 1215"/>
                <a:gd name="T99" fmla="*/ 504 h 2107"/>
                <a:gd name="T100" fmla="*/ 1078 w 1215"/>
                <a:gd name="T101" fmla="*/ 550 h 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5" h="2107">
                  <a:moveTo>
                    <a:pt x="987" y="132"/>
                  </a:moveTo>
                  <a:cubicBezTo>
                    <a:pt x="833" y="0"/>
                    <a:pt x="833" y="0"/>
                    <a:pt x="833" y="0"/>
                  </a:cubicBezTo>
                  <a:cubicBezTo>
                    <a:pt x="679" y="132"/>
                    <a:pt x="679" y="132"/>
                    <a:pt x="679" y="132"/>
                  </a:cubicBezTo>
                  <a:cubicBezTo>
                    <a:pt x="644" y="162"/>
                    <a:pt x="593" y="161"/>
                    <a:pt x="559" y="131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17" y="162"/>
                    <a:pt x="166" y="161"/>
                    <a:pt x="132" y="131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2015"/>
                    <a:pt x="24" y="2015"/>
                    <a:pt x="24" y="2015"/>
                  </a:cubicBezTo>
                  <a:cubicBezTo>
                    <a:pt x="24" y="2026"/>
                    <a:pt x="23" y="2037"/>
                    <a:pt x="21" y="2048"/>
                  </a:cubicBezTo>
                  <a:cubicBezTo>
                    <a:pt x="21" y="2051"/>
                    <a:pt x="20" y="2053"/>
                    <a:pt x="19" y="2056"/>
                  </a:cubicBezTo>
                  <a:cubicBezTo>
                    <a:pt x="17" y="2066"/>
                    <a:pt x="14" y="2077"/>
                    <a:pt x="10" y="2086"/>
                  </a:cubicBezTo>
                  <a:cubicBezTo>
                    <a:pt x="10" y="2087"/>
                    <a:pt x="9" y="2087"/>
                    <a:pt x="9" y="2088"/>
                  </a:cubicBezTo>
                  <a:cubicBezTo>
                    <a:pt x="6" y="2094"/>
                    <a:pt x="3" y="2101"/>
                    <a:pt x="0" y="2107"/>
                  </a:cubicBezTo>
                  <a:cubicBezTo>
                    <a:pt x="1124" y="2107"/>
                    <a:pt x="1124" y="2107"/>
                    <a:pt x="1124" y="2107"/>
                  </a:cubicBezTo>
                  <a:cubicBezTo>
                    <a:pt x="1174" y="2107"/>
                    <a:pt x="1215" y="2066"/>
                    <a:pt x="1215" y="2015"/>
                  </a:cubicBezTo>
                  <a:cubicBezTo>
                    <a:pt x="1215" y="39"/>
                    <a:pt x="1215" y="39"/>
                    <a:pt x="1215" y="39"/>
                  </a:cubicBezTo>
                  <a:cubicBezTo>
                    <a:pt x="1107" y="132"/>
                    <a:pt x="1107" y="132"/>
                    <a:pt x="1107" y="132"/>
                  </a:cubicBezTo>
                  <a:cubicBezTo>
                    <a:pt x="1072" y="162"/>
                    <a:pt x="1022" y="161"/>
                    <a:pt x="987" y="132"/>
                  </a:cubicBezTo>
                  <a:close/>
                  <a:moveTo>
                    <a:pt x="208" y="275"/>
                  </a:moveTo>
                  <a:cubicBezTo>
                    <a:pt x="666" y="275"/>
                    <a:pt x="666" y="275"/>
                    <a:pt x="666" y="275"/>
                  </a:cubicBezTo>
                  <a:cubicBezTo>
                    <a:pt x="691" y="275"/>
                    <a:pt x="711" y="295"/>
                    <a:pt x="711" y="320"/>
                  </a:cubicBezTo>
                  <a:cubicBezTo>
                    <a:pt x="711" y="346"/>
                    <a:pt x="691" y="366"/>
                    <a:pt x="666" y="366"/>
                  </a:cubicBezTo>
                  <a:cubicBezTo>
                    <a:pt x="208" y="366"/>
                    <a:pt x="208" y="366"/>
                    <a:pt x="208" y="366"/>
                  </a:cubicBezTo>
                  <a:cubicBezTo>
                    <a:pt x="182" y="366"/>
                    <a:pt x="162" y="346"/>
                    <a:pt x="162" y="320"/>
                  </a:cubicBezTo>
                  <a:cubicBezTo>
                    <a:pt x="162" y="295"/>
                    <a:pt x="182" y="275"/>
                    <a:pt x="208" y="275"/>
                  </a:cubicBezTo>
                  <a:close/>
                  <a:moveTo>
                    <a:pt x="208" y="504"/>
                  </a:moveTo>
                  <a:cubicBezTo>
                    <a:pt x="757" y="504"/>
                    <a:pt x="757" y="504"/>
                    <a:pt x="757" y="504"/>
                  </a:cubicBezTo>
                  <a:cubicBezTo>
                    <a:pt x="783" y="504"/>
                    <a:pt x="803" y="524"/>
                    <a:pt x="803" y="550"/>
                  </a:cubicBezTo>
                  <a:cubicBezTo>
                    <a:pt x="803" y="575"/>
                    <a:pt x="783" y="595"/>
                    <a:pt x="757" y="595"/>
                  </a:cubicBezTo>
                  <a:cubicBezTo>
                    <a:pt x="208" y="595"/>
                    <a:pt x="208" y="595"/>
                    <a:pt x="208" y="595"/>
                  </a:cubicBezTo>
                  <a:cubicBezTo>
                    <a:pt x="182" y="595"/>
                    <a:pt x="162" y="575"/>
                    <a:pt x="162" y="550"/>
                  </a:cubicBezTo>
                  <a:cubicBezTo>
                    <a:pt x="162" y="524"/>
                    <a:pt x="182" y="504"/>
                    <a:pt x="208" y="504"/>
                  </a:cubicBezTo>
                  <a:close/>
                  <a:moveTo>
                    <a:pt x="208" y="733"/>
                  </a:moveTo>
                  <a:cubicBezTo>
                    <a:pt x="299" y="733"/>
                    <a:pt x="299" y="733"/>
                    <a:pt x="299" y="733"/>
                  </a:cubicBezTo>
                  <a:cubicBezTo>
                    <a:pt x="324" y="733"/>
                    <a:pt x="345" y="753"/>
                    <a:pt x="345" y="779"/>
                  </a:cubicBezTo>
                  <a:cubicBezTo>
                    <a:pt x="345" y="804"/>
                    <a:pt x="324" y="824"/>
                    <a:pt x="299" y="824"/>
                  </a:cubicBezTo>
                  <a:cubicBezTo>
                    <a:pt x="208" y="824"/>
                    <a:pt x="208" y="824"/>
                    <a:pt x="208" y="824"/>
                  </a:cubicBezTo>
                  <a:cubicBezTo>
                    <a:pt x="182" y="824"/>
                    <a:pt x="162" y="804"/>
                    <a:pt x="162" y="779"/>
                  </a:cubicBezTo>
                  <a:cubicBezTo>
                    <a:pt x="162" y="753"/>
                    <a:pt x="182" y="733"/>
                    <a:pt x="208" y="733"/>
                  </a:cubicBezTo>
                  <a:close/>
                  <a:moveTo>
                    <a:pt x="208" y="1420"/>
                  </a:moveTo>
                  <a:cubicBezTo>
                    <a:pt x="757" y="1420"/>
                    <a:pt x="757" y="1420"/>
                    <a:pt x="757" y="1420"/>
                  </a:cubicBezTo>
                  <a:cubicBezTo>
                    <a:pt x="783" y="1420"/>
                    <a:pt x="803" y="1440"/>
                    <a:pt x="803" y="1466"/>
                  </a:cubicBezTo>
                  <a:cubicBezTo>
                    <a:pt x="803" y="1491"/>
                    <a:pt x="783" y="1511"/>
                    <a:pt x="757" y="1511"/>
                  </a:cubicBezTo>
                  <a:cubicBezTo>
                    <a:pt x="208" y="1511"/>
                    <a:pt x="208" y="1511"/>
                    <a:pt x="208" y="1511"/>
                  </a:cubicBezTo>
                  <a:cubicBezTo>
                    <a:pt x="182" y="1511"/>
                    <a:pt x="162" y="1491"/>
                    <a:pt x="162" y="1466"/>
                  </a:cubicBezTo>
                  <a:cubicBezTo>
                    <a:pt x="162" y="1440"/>
                    <a:pt x="182" y="1420"/>
                    <a:pt x="208" y="1420"/>
                  </a:cubicBezTo>
                  <a:close/>
                  <a:moveTo>
                    <a:pt x="162" y="1237"/>
                  </a:moveTo>
                  <a:cubicBezTo>
                    <a:pt x="162" y="1211"/>
                    <a:pt x="182" y="1191"/>
                    <a:pt x="208" y="1191"/>
                  </a:cubicBezTo>
                  <a:cubicBezTo>
                    <a:pt x="299" y="1191"/>
                    <a:pt x="299" y="1191"/>
                    <a:pt x="299" y="1191"/>
                  </a:cubicBezTo>
                  <a:cubicBezTo>
                    <a:pt x="324" y="1191"/>
                    <a:pt x="345" y="1211"/>
                    <a:pt x="345" y="1237"/>
                  </a:cubicBezTo>
                  <a:cubicBezTo>
                    <a:pt x="345" y="1262"/>
                    <a:pt x="324" y="1282"/>
                    <a:pt x="299" y="1282"/>
                  </a:cubicBezTo>
                  <a:cubicBezTo>
                    <a:pt x="208" y="1282"/>
                    <a:pt x="208" y="1282"/>
                    <a:pt x="208" y="1282"/>
                  </a:cubicBezTo>
                  <a:cubicBezTo>
                    <a:pt x="182" y="1282"/>
                    <a:pt x="162" y="1262"/>
                    <a:pt x="162" y="1237"/>
                  </a:cubicBezTo>
                  <a:close/>
                  <a:moveTo>
                    <a:pt x="299" y="1970"/>
                  </a:moveTo>
                  <a:cubicBezTo>
                    <a:pt x="208" y="1970"/>
                    <a:pt x="208" y="1970"/>
                    <a:pt x="208" y="1970"/>
                  </a:cubicBezTo>
                  <a:cubicBezTo>
                    <a:pt x="182" y="1970"/>
                    <a:pt x="162" y="1949"/>
                    <a:pt x="162" y="1924"/>
                  </a:cubicBezTo>
                  <a:cubicBezTo>
                    <a:pt x="162" y="1898"/>
                    <a:pt x="182" y="1878"/>
                    <a:pt x="208" y="1878"/>
                  </a:cubicBezTo>
                  <a:cubicBezTo>
                    <a:pt x="299" y="1878"/>
                    <a:pt x="299" y="1878"/>
                    <a:pt x="299" y="1878"/>
                  </a:cubicBezTo>
                  <a:cubicBezTo>
                    <a:pt x="324" y="1878"/>
                    <a:pt x="345" y="1898"/>
                    <a:pt x="345" y="1924"/>
                  </a:cubicBezTo>
                  <a:cubicBezTo>
                    <a:pt x="345" y="1949"/>
                    <a:pt x="324" y="1970"/>
                    <a:pt x="299" y="1970"/>
                  </a:cubicBezTo>
                  <a:close/>
                  <a:moveTo>
                    <a:pt x="1032" y="1741"/>
                  </a:moveTo>
                  <a:cubicBezTo>
                    <a:pt x="208" y="1741"/>
                    <a:pt x="208" y="1741"/>
                    <a:pt x="208" y="1741"/>
                  </a:cubicBezTo>
                  <a:cubicBezTo>
                    <a:pt x="182" y="1741"/>
                    <a:pt x="162" y="1720"/>
                    <a:pt x="162" y="1695"/>
                  </a:cubicBezTo>
                  <a:cubicBezTo>
                    <a:pt x="162" y="1669"/>
                    <a:pt x="182" y="1649"/>
                    <a:pt x="208" y="1649"/>
                  </a:cubicBezTo>
                  <a:cubicBezTo>
                    <a:pt x="1032" y="1649"/>
                    <a:pt x="1032" y="1649"/>
                    <a:pt x="1032" y="1649"/>
                  </a:cubicBezTo>
                  <a:cubicBezTo>
                    <a:pt x="1057" y="1649"/>
                    <a:pt x="1078" y="1669"/>
                    <a:pt x="1078" y="1695"/>
                  </a:cubicBezTo>
                  <a:cubicBezTo>
                    <a:pt x="1078" y="1720"/>
                    <a:pt x="1057" y="1741"/>
                    <a:pt x="1032" y="1741"/>
                  </a:cubicBezTo>
                  <a:close/>
                  <a:moveTo>
                    <a:pt x="1032" y="1511"/>
                  </a:moveTo>
                  <a:cubicBezTo>
                    <a:pt x="941" y="1511"/>
                    <a:pt x="941" y="1511"/>
                    <a:pt x="941" y="1511"/>
                  </a:cubicBezTo>
                  <a:cubicBezTo>
                    <a:pt x="915" y="1511"/>
                    <a:pt x="895" y="1491"/>
                    <a:pt x="895" y="1466"/>
                  </a:cubicBezTo>
                  <a:cubicBezTo>
                    <a:pt x="895" y="1440"/>
                    <a:pt x="915" y="1420"/>
                    <a:pt x="941" y="1420"/>
                  </a:cubicBezTo>
                  <a:cubicBezTo>
                    <a:pt x="1032" y="1420"/>
                    <a:pt x="1032" y="1420"/>
                    <a:pt x="1032" y="1420"/>
                  </a:cubicBezTo>
                  <a:cubicBezTo>
                    <a:pt x="1057" y="1420"/>
                    <a:pt x="1078" y="1440"/>
                    <a:pt x="1078" y="1466"/>
                  </a:cubicBezTo>
                  <a:cubicBezTo>
                    <a:pt x="1078" y="1491"/>
                    <a:pt x="1057" y="1511"/>
                    <a:pt x="1032" y="1511"/>
                  </a:cubicBezTo>
                  <a:close/>
                  <a:moveTo>
                    <a:pt x="1032" y="1282"/>
                  </a:moveTo>
                  <a:cubicBezTo>
                    <a:pt x="482" y="1282"/>
                    <a:pt x="482" y="1282"/>
                    <a:pt x="482" y="1282"/>
                  </a:cubicBezTo>
                  <a:cubicBezTo>
                    <a:pt x="457" y="1282"/>
                    <a:pt x="437" y="1262"/>
                    <a:pt x="437" y="1237"/>
                  </a:cubicBezTo>
                  <a:cubicBezTo>
                    <a:pt x="437" y="1211"/>
                    <a:pt x="457" y="1191"/>
                    <a:pt x="482" y="1191"/>
                  </a:cubicBezTo>
                  <a:cubicBezTo>
                    <a:pt x="1032" y="1191"/>
                    <a:pt x="1032" y="1191"/>
                    <a:pt x="1032" y="1191"/>
                  </a:cubicBezTo>
                  <a:cubicBezTo>
                    <a:pt x="1057" y="1191"/>
                    <a:pt x="1078" y="1211"/>
                    <a:pt x="1078" y="1237"/>
                  </a:cubicBezTo>
                  <a:cubicBezTo>
                    <a:pt x="1078" y="1262"/>
                    <a:pt x="1057" y="1282"/>
                    <a:pt x="1032" y="1282"/>
                  </a:cubicBezTo>
                  <a:close/>
                  <a:moveTo>
                    <a:pt x="1032" y="1053"/>
                  </a:moveTo>
                  <a:cubicBezTo>
                    <a:pt x="208" y="1053"/>
                    <a:pt x="208" y="1053"/>
                    <a:pt x="208" y="1053"/>
                  </a:cubicBezTo>
                  <a:cubicBezTo>
                    <a:pt x="182" y="1053"/>
                    <a:pt x="162" y="1033"/>
                    <a:pt x="162" y="1008"/>
                  </a:cubicBezTo>
                  <a:cubicBezTo>
                    <a:pt x="162" y="982"/>
                    <a:pt x="182" y="962"/>
                    <a:pt x="208" y="962"/>
                  </a:cubicBezTo>
                  <a:cubicBezTo>
                    <a:pt x="1032" y="962"/>
                    <a:pt x="1032" y="962"/>
                    <a:pt x="1032" y="962"/>
                  </a:cubicBezTo>
                  <a:cubicBezTo>
                    <a:pt x="1057" y="962"/>
                    <a:pt x="1078" y="982"/>
                    <a:pt x="1078" y="1008"/>
                  </a:cubicBezTo>
                  <a:cubicBezTo>
                    <a:pt x="1078" y="1033"/>
                    <a:pt x="1057" y="1053"/>
                    <a:pt x="1032" y="1053"/>
                  </a:cubicBezTo>
                  <a:close/>
                  <a:moveTo>
                    <a:pt x="1032" y="824"/>
                  </a:moveTo>
                  <a:cubicBezTo>
                    <a:pt x="482" y="824"/>
                    <a:pt x="482" y="824"/>
                    <a:pt x="482" y="824"/>
                  </a:cubicBezTo>
                  <a:cubicBezTo>
                    <a:pt x="457" y="824"/>
                    <a:pt x="437" y="804"/>
                    <a:pt x="437" y="779"/>
                  </a:cubicBezTo>
                  <a:cubicBezTo>
                    <a:pt x="437" y="753"/>
                    <a:pt x="457" y="733"/>
                    <a:pt x="482" y="733"/>
                  </a:cubicBezTo>
                  <a:cubicBezTo>
                    <a:pt x="1032" y="733"/>
                    <a:pt x="1032" y="733"/>
                    <a:pt x="1032" y="733"/>
                  </a:cubicBezTo>
                  <a:cubicBezTo>
                    <a:pt x="1057" y="733"/>
                    <a:pt x="1078" y="753"/>
                    <a:pt x="1078" y="779"/>
                  </a:cubicBezTo>
                  <a:cubicBezTo>
                    <a:pt x="1078" y="804"/>
                    <a:pt x="1057" y="824"/>
                    <a:pt x="1032" y="824"/>
                  </a:cubicBezTo>
                  <a:close/>
                  <a:moveTo>
                    <a:pt x="1032" y="595"/>
                  </a:moveTo>
                  <a:cubicBezTo>
                    <a:pt x="941" y="595"/>
                    <a:pt x="941" y="595"/>
                    <a:pt x="941" y="595"/>
                  </a:cubicBezTo>
                  <a:cubicBezTo>
                    <a:pt x="915" y="595"/>
                    <a:pt x="895" y="575"/>
                    <a:pt x="895" y="550"/>
                  </a:cubicBezTo>
                  <a:cubicBezTo>
                    <a:pt x="895" y="524"/>
                    <a:pt x="915" y="504"/>
                    <a:pt x="941" y="504"/>
                  </a:cubicBezTo>
                  <a:cubicBezTo>
                    <a:pt x="1032" y="504"/>
                    <a:pt x="1032" y="504"/>
                    <a:pt x="1032" y="504"/>
                  </a:cubicBezTo>
                  <a:cubicBezTo>
                    <a:pt x="1057" y="504"/>
                    <a:pt x="1078" y="524"/>
                    <a:pt x="1078" y="550"/>
                  </a:cubicBezTo>
                  <a:cubicBezTo>
                    <a:pt x="1078" y="575"/>
                    <a:pt x="1057" y="595"/>
                    <a:pt x="1032" y="5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4" name="Freeform 6"/>
            <p:cNvSpPr>
              <a:spLocks/>
            </p:cNvSpPr>
            <p:nvPr/>
          </p:nvSpPr>
          <p:spPr bwMode="auto">
            <a:xfrm>
              <a:off x="9867900" y="6784975"/>
              <a:ext cx="141288" cy="681038"/>
            </a:xfrm>
            <a:custGeom>
              <a:avLst/>
              <a:gdLst>
                <a:gd name="T0" fmla="*/ 116 w 208"/>
                <a:gd name="T1" fmla="*/ 1008 h 1008"/>
                <a:gd name="T2" fmla="*/ 208 w 208"/>
                <a:gd name="T3" fmla="*/ 916 h 1008"/>
                <a:gd name="T4" fmla="*/ 208 w 208"/>
                <a:gd name="T5" fmla="*/ 0 h 1008"/>
                <a:gd name="T6" fmla="*/ 0 w 208"/>
                <a:gd name="T7" fmla="*/ 0 h 1008"/>
                <a:gd name="T8" fmla="*/ 11 w 208"/>
                <a:gd name="T9" fmla="*/ 22 h 1008"/>
                <a:gd name="T10" fmla="*/ 11 w 208"/>
                <a:gd name="T11" fmla="*/ 22 h 1008"/>
                <a:gd name="T12" fmla="*/ 20 w 208"/>
                <a:gd name="T13" fmla="*/ 52 h 1008"/>
                <a:gd name="T14" fmla="*/ 21 w 208"/>
                <a:gd name="T15" fmla="*/ 60 h 1008"/>
                <a:gd name="T16" fmla="*/ 24 w 208"/>
                <a:gd name="T17" fmla="*/ 92 h 1008"/>
                <a:gd name="T18" fmla="*/ 24 w 208"/>
                <a:gd name="T19" fmla="*/ 916 h 1008"/>
                <a:gd name="T20" fmla="*/ 116 w 208"/>
                <a:gd name="T21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008">
                  <a:moveTo>
                    <a:pt x="116" y="1008"/>
                  </a:moveTo>
                  <a:cubicBezTo>
                    <a:pt x="167" y="1008"/>
                    <a:pt x="208" y="967"/>
                    <a:pt x="208" y="916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7"/>
                    <a:pt x="8" y="14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32"/>
                    <a:pt x="18" y="42"/>
                    <a:pt x="20" y="52"/>
                  </a:cubicBezTo>
                  <a:cubicBezTo>
                    <a:pt x="20" y="55"/>
                    <a:pt x="21" y="57"/>
                    <a:pt x="21" y="60"/>
                  </a:cubicBezTo>
                  <a:cubicBezTo>
                    <a:pt x="23" y="70"/>
                    <a:pt x="24" y="81"/>
                    <a:pt x="24" y="92"/>
                  </a:cubicBezTo>
                  <a:cubicBezTo>
                    <a:pt x="24" y="916"/>
                    <a:pt x="24" y="916"/>
                    <a:pt x="24" y="916"/>
                  </a:cubicBezTo>
                  <a:cubicBezTo>
                    <a:pt x="24" y="967"/>
                    <a:pt x="66" y="1008"/>
                    <a:pt x="116" y="10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5" name="Freeform 7"/>
            <p:cNvSpPr>
              <a:spLocks/>
            </p:cNvSpPr>
            <p:nvPr/>
          </p:nvSpPr>
          <p:spPr bwMode="auto">
            <a:xfrm>
              <a:off x="9698037" y="6784975"/>
              <a:ext cx="806450" cy="989013"/>
            </a:xfrm>
            <a:custGeom>
              <a:avLst/>
              <a:gdLst>
                <a:gd name="T0" fmla="*/ 185 w 1193"/>
                <a:gd name="T1" fmla="*/ 916 h 1466"/>
                <a:gd name="T2" fmla="*/ 185 w 1193"/>
                <a:gd name="T3" fmla="*/ 92 h 1466"/>
                <a:gd name="T4" fmla="*/ 94 w 1193"/>
                <a:gd name="T5" fmla="*/ 0 h 1466"/>
                <a:gd name="T6" fmla="*/ 86 w 1193"/>
                <a:gd name="T7" fmla="*/ 1 h 1466"/>
                <a:gd name="T8" fmla="*/ 2 w 1193"/>
                <a:gd name="T9" fmla="*/ 100 h 1466"/>
                <a:gd name="T10" fmla="*/ 2 w 1193"/>
                <a:gd name="T11" fmla="*/ 1427 h 1466"/>
                <a:gd name="T12" fmla="*/ 110 w 1193"/>
                <a:gd name="T13" fmla="*/ 1334 h 1466"/>
                <a:gd name="T14" fmla="*/ 230 w 1193"/>
                <a:gd name="T15" fmla="*/ 1334 h 1466"/>
                <a:gd name="T16" fmla="*/ 384 w 1193"/>
                <a:gd name="T17" fmla="*/ 1466 h 1466"/>
                <a:gd name="T18" fmla="*/ 538 w 1193"/>
                <a:gd name="T19" fmla="*/ 1334 h 1466"/>
                <a:gd name="T20" fmla="*/ 658 w 1193"/>
                <a:gd name="T21" fmla="*/ 1335 h 1466"/>
                <a:gd name="T22" fmla="*/ 811 w 1193"/>
                <a:gd name="T23" fmla="*/ 1466 h 1466"/>
                <a:gd name="T24" fmla="*/ 965 w 1193"/>
                <a:gd name="T25" fmla="*/ 1334 h 1466"/>
                <a:gd name="T26" fmla="*/ 1085 w 1193"/>
                <a:gd name="T27" fmla="*/ 1335 h 1466"/>
                <a:gd name="T28" fmla="*/ 1193 w 1193"/>
                <a:gd name="T29" fmla="*/ 1427 h 1466"/>
                <a:gd name="T30" fmla="*/ 1193 w 1193"/>
                <a:gd name="T31" fmla="*/ 1100 h 1466"/>
                <a:gd name="T32" fmla="*/ 368 w 1193"/>
                <a:gd name="T33" fmla="*/ 1100 h 1466"/>
                <a:gd name="T34" fmla="*/ 185 w 1193"/>
                <a:gd name="T35" fmla="*/ 916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3" h="1466">
                  <a:moveTo>
                    <a:pt x="185" y="916"/>
                  </a:moveTo>
                  <a:cubicBezTo>
                    <a:pt x="185" y="92"/>
                    <a:pt x="185" y="92"/>
                    <a:pt x="185" y="92"/>
                  </a:cubicBezTo>
                  <a:cubicBezTo>
                    <a:pt x="185" y="41"/>
                    <a:pt x="144" y="0"/>
                    <a:pt x="94" y="0"/>
                  </a:cubicBezTo>
                  <a:cubicBezTo>
                    <a:pt x="93" y="0"/>
                    <a:pt x="87" y="0"/>
                    <a:pt x="86" y="1"/>
                  </a:cubicBezTo>
                  <a:cubicBezTo>
                    <a:pt x="37" y="7"/>
                    <a:pt x="0" y="50"/>
                    <a:pt x="2" y="100"/>
                  </a:cubicBezTo>
                  <a:cubicBezTo>
                    <a:pt x="2" y="1427"/>
                    <a:pt x="2" y="1427"/>
                    <a:pt x="2" y="1427"/>
                  </a:cubicBezTo>
                  <a:cubicBezTo>
                    <a:pt x="110" y="1334"/>
                    <a:pt x="110" y="1334"/>
                    <a:pt x="110" y="1334"/>
                  </a:cubicBezTo>
                  <a:cubicBezTo>
                    <a:pt x="144" y="1304"/>
                    <a:pt x="195" y="1304"/>
                    <a:pt x="230" y="1334"/>
                  </a:cubicBezTo>
                  <a:cubicBezTo>
                    <a:pt x="384" y="1466"/>
                    <a:pt x="384" y="1466"/>
                    <a:pt x="384" y="1466"/>
                  </a:cubicBezTo>
                  <a:cubicBezTo>
                    <a:pt x="538" y="1334"/>
                    <a:pt x="538" y="1334"/>
                    <a:pt x="538" y="1334"/>
                  </a:cubicBezTo>
                  <a:cubicBezTo>
                    <a:pt x="573" y="1304"/>
                    <a:pt x="624" y="1304"/>
                    <a:pt x="658" y="1335"/>
                  </a:cubicBezTo>
                  <a:cubicBezTo>
                    <a:pt x="811" y="1466"/>
                    <a:pt x="811" y="1466"/>
                    <a:pt x="811" y="1466"/>
                  </a:cubicBezTo>
                  <a:cubicBezTo>
                    <a:pt x="965" y="1334"/>
                    <a:pt x="965" y="1334"/>
                    <a:pt x="965" y="1334"/>
                  </a:cubicBezTo>
                  <a:cubicBezTo>
                    <a:pt x="1000" y="1304"/>
                    <a:pt x="1051" y="1304"/>
                    <a:pt x="1085" y="1335"/>
                  </a:cubicBezTo>
                  <a:cubicBezTo>
                    <a:pt x="1193" y="1427"/>
                    <a:pt x="1193" y="1427"/>
                    <a:pt x="1193" y="1427"/>
                  </a:cubicBezTo>
                  <a:cubicBezTo>
                    <a:pt x="1193" y="1100"/>
                    <a:pt x="1193" y="1100"/>
                    <a:pt x="1193" y="1100"/>
                  </a:cubicBezTo>
                  <a:cubicBezTo>
                    <a:pt x="368" y="1100"/>
                    <a:pt x="368" y="1100"/>
                    <a:pt x="368" y="1100"/>
                  </a:cubicBezTo>
                  <a:cubicBezTo>
                    <a:pt x="267" y="1100"/>
                    <a:pt x="185" y="1018"/>
                    <a:pt x="185" y="9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4551796" y="3337636"/>
            <a:ext cx="431762" cy="404330"/>
            <a:chOff x="8821738" y="6283325"/>
            <a:chExt cx="574675" cy="538163"/>
          </a:xfrm>
          <a:solidFill>
            <a:srgbClr val="00589E"/>
          </a:solidFill>
        </p:grpSpPr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9140826" y="6283325"/>
              <a:ext cx="184150" cy="269875"/>
            </a:xfrm>
            <a:custGeom>
              <a:avLst/>
              <a:gdLst>
                <a:gd name="T0" fmla="*/ 167 w 853"/>
                <a:gd name="T1" fmla="*/ 64 h 1253"/>
                <a:gd name="T2" fmla="*/ 411 w 853"/>
                <a:gd name="T3" fmla="*/ 0 h 1253"/>
                <a:gd name="T4" fmla="*/ 727 w 853"/>
                <a:gd name="T5" fmla="*/ 91 h 1253"/>
                <a:gd name="T6" fmla="*/ 853 w 853"/>
                <a:gd name="T7" fmla="*/ 360 h 1253"/>
                <a:gd name="T8" fmla="*/ 799 w 853"/>
                <a:gd name="T9" fmla="*/ 544 h 1253"/>
                <a:gd name="T10" fmla="*/ 676 w 853"/>
                <a:gd name="T11" fmla="*/ 661 h 1253"/>
                <a:gd name="T12" fmla="*/ 617 w 853"/>
                <a:gd name="T13" fmla="*/ 707 h 1253"/>
                <a:gd name="T14" fmla="*/ 552 w 853"/>
                <a:gd name="T15" fmla="*/ 795 h 1253"/>
                <a:gd name="T16" fmla="*/ 541 w 853"/>
                <a:gd name="T17" fmla="*/ 895 h 1253"/>
                <a:gd name="T18" fmla="*/ 313 w 853"/>
                <a:gd name="T19" fmla="*/ 895 h 1253"/>
                <a:gd name="T20" fmla="*/ 340 w 853"/>
                <a:gd name="T21" fmla="*/ 698 h 1253"/>
                <a:gd name="T22" fmla="*/ 452 w 853"/>
                <a:gd name="T23" fmla="*/ 573 h 1253"/>
                <a:gd name="T24" fmla="*/ 513 w 853"/>
                <a:gd name="T25" fmla="*/ 525 h 1253"/>
                <a:gd name="T26" fmla="*/ 562 w 853"/>
                <a:gd name="T27" fmla="*/ 475 h 1253"/>
                <a:gd name="T28" fmla="*/ 596 w 853"/>
                <a:gd name="T29" fmla="*/ 374 h 1253"/>
                <a:gd name="T30" fmla="*/ 558 w 853"/>
                <a:gd name="T31" fmla="*/ 257 h 1253"/>
                <a:gd name="T32" fmla="*/ 422 w 853"/>
                <a:gd name="T33" fmla="*/ 204 h 1253"/>
                <a:gd name="T34" fmla="*/ 284 w 853"/>
                <a:gd name="T35" fmla="*/ 269 h 1253"/>
                <a:gd name="T36" fmla="*/ 243 w 853"/>
                <a:gd name="T37" fmla="*/ 404 h 1253"/>
                <a:gd name="T38" fmla="*/ 0 w 853"/>
                <a:gd name="T39" fmla="*/ 404 h 1253"/>
                <a:gd name="T40" fmla="*/ 167 w 853"/>
                <a:gd name="T41" fmla="*/ 64 h 1253"/>
                <a:gd name="T42" fmla="*/ 307 w 853"/>
                <a:gd name="T43" fmla="*/ 1010 h 1253"/>
                <a:gd name="T44" fmla="*/ 559 w 853"/>
                <a:gd name="T45" fmla="*/ 1010 h 1253"/>
                <a:gd name="T46" fmla="*/ 559 w 853"/>
                <a:gd name="T47" fmla="*/ 1253 h 1253"/>
                <a:gd name="T48" fmla="*/ 307 w 853"/>
                <a:gd name="T49" fmla="*/ 1253 h 1253"/>
                <a:gd name="T50" fmla="*/ 307 w 853"/>
                <a:gd name="T51" fmla="*/ 101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3" h="1253">
                  <a:moveTo>
                    <a:pt x="167" y="64"/>
                  </a:moveTo>
                  <a:cubicBezTo>
                    <a:pt x="233" y="21"/>
                    <a:pt x="315" y="0"/>
                    <a:pt x="411" y="0"/>
                  </a:cubicBezTo>
                  <a:cubicBezTo>
                    <a:pt x="538" y="0"/>
                    <a:pt x="643" y="30"/>
                    <a:pt x="727" y="91"/>
                  </a:cubicBezTo>
                  <a:cubicBezTo>
                    <a:pt x="811" y="151"/>
                    <a:pt x="853" y="241"/>
                    <a:pt x="853" y="360"/>
                  </a:cubicBezTo>
                  <a:cubicBezTo>
                    <a:pt x="853" y="433"/>
                    <a:pt x="835" y="495"/>
                    <a:pt x="799" y="544"/>
                  </a:cubicBezTo>
                  <a:cubicBezTo>
                    <a:pt x="777" y="575"/>
                    <a:pt x="736" y="614"/>
                    <a:pt x="676" y="661"/>
                  </a:cubicBezTo>
                  <a:cubicBezTo>
                    <a:pt x="617" y="707"/>
                    <a:pt x="617" y="707"/>
                    <a:pt x="617" y="707"/>
                  </a:cubicBezTo>
                  <a:cubicBezTo>
                    <a:pt x="584" y="732"/>
                    <a:pt x="563" y="762"/>
                    <a:pt x="552" y="795"/>
                  </a:cubicBezTo>
                  <a:cubicBezTo>
                    <a:pt x="545" y="817"/>
                    <a:pt x="541" y="850"/>
                    <a:pt x="541" y="895"/>
                  </a:cubicBezTo>
                  <a:cubicBezTo>
                    <a:pt x="313" y="895"/>
                    <a:pt x="313" y="895"/>
                    <a:pt x="313" y="895"/>
                  </a:cubicBezTo>
                  <a:cubicBezTo>
                    <a:pt x="316" y="800"/>
                    <a:pt x="325" y="734"/>
                    <a:pt x="340" y="698"/>
                  </a:cubicBezTo>
                  <a:cubicBezTo>
                    <a:pt x="354" y="662"/>
                    <a:pt x="392" y="620"/>
                    <a:pt x="452" y="573"/>
                  </a:cubicBezTo>
                  <a:cubicBezTo>
                    <a:pt x="513" y="525"/>
                    <a:pt x="513" y="525"/>
                    <a:pt x="513" y="525"/>
                  </a:cubicBezTo>
                  <a:cubicBezTo>
                    <a:pt x="533" y="510"/>
                    <a:pt x="550" y="493"/>
                    <a:pt x="562" y="475"/>
                  </a:cubicBezTo>
                  <a:cubicBezTo>
                    <a:pt x="584" y="445"/>
                    <a:pt x="596" y="411"/>
                    <a:pt x="596" y="374"/>
                  </a:cubicBezTo>
                  <a:cubicBezTo>
                    <a:pt x="596" y="331"/>
                    <a:pt x="583" y="292"/>
                    <a:pt x="558" y="257"/>
                  </a:cubicBezTo>
                  <a:cubicBezTo>
                    <a:pt x="533" y="222"/>
                    <a:pt x="488" y="204"/>
                    <a:pt x="422" y="204"/>
                  </a:cubicBezTo>
                  <a:cubicBezTo>
                    <a:pt x="357" y="204"/>
                    <a:pt x="311" y="226"/>
                    <a:pt x="284" y="269"/>
                  </a:cubicBezTo>
                  <a:cubicBezTo>
                    <a:pt x="257" y="312"/>
                    <a:pt x="243" y="357"/>
                    <a:pt x="243" y="404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6" y="244"/>
                    <a:pt x="62" y="131"/>
                    <a:pt x="167" y="64"/>
                  </a:cubicBezTo>
                  <a:close/>
                  <a:moveTo>
                    <a:pt x="307" y="1010"/>
                  </a:moveTo>
                  <a:cubicBezTo>
                    <a:pt x="559" y="1010"/>
                    <a:pt x="559" y="1010"/>
                    <a:pt x="559" y="1010"/>
                  </a:cubicBezTo>
                  <a:cubicBezTo>
                    <a:pt x="559" y="1253"/>
                    <a:pt x="559" y="1253"/>
                    <a:pt x="559" y="1253"/>
                  </a:cubicBezTo>
                  <a:cubicBezTo>
                    <a:pt x="307" y="1253"/>
                    <a:pt x="307" y="1253"/>
                    <a:pt x="307" y="1253"/>
                  </a:cubicBezTo>
                  <a:lnTo>
                    <a:pt x="307" y="10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8821738" y="6526213"/>
              <a:ext cx="574675" cy="295275"/>
            </a:xfrm>
            <a:custGeom>
              <a:avLst/>
              <a:gdLst>
                <a:gd name="T0" fmla="*/ 2185 w 2667"/>
                <a:gd name="T1" fmla="*/ 983 h 1372"/>
                <a:gd name="T2" fmla="*/ 2588 w 2667"/>
                <a:gd name="T3" fmla="*/ 794 h 1372"/>
                <a:gd name="T4" fmla="*/ 2641 w 2667"/>
                <a:gd name="T5" fmla="*/ 647 h 1372"/>
                <a:gd name="T6" fmla="*/ 2555 w 2667"/>
                <a:gd name="T7" fmla="*/ 584 h 1372"/>
                <a:gd name="T8" fmla="*/ 2494 w 2667"/>
                <a:gd name="T9" fmla="*/ 594 h 1372"/>
                <a:gd name="T10" fmla="*/ 2293 w 2667"/>
                <a:gd name="T11" fmla="*/ 688 h 1372"/>
                <a:gd name="T12" fmla="*/ 2384 w 2667"/>
                <a:gd name="T13" fmla="*/ 602 h 1372"/>
                <a:gd name="T14" fmla="*/ 2394 w 2667"/>
                <a:gd name="T15" fmla="*/ 593 h 1372"/>
                <a:gd name="T16" fmla="*/ 2398 w 2667"/>
                <a:gd name="T17" fmla="*/ 437 h 1372"/>
                <a:gd name="T18" fmla="*/ 2242 w 2667"/>
                <a:gd name="T19" fmla="*/ 432 h 1372"/>
                <a:gd name="T20" fmla="*/ 1908 w 2667"/>
                <a:gd name="T21" fmla="*/ 748 h 1372"/>
                <a:gd name="T22" fmla="*/ 1363 w 2667"/>
                <a:gd name="T23" fmla="*/ 635 h 1372"/>
                <a:gd name="T24" fmla="*/ 1202 w 2667"/>
                <a:gd name="T25" fmla="*/ 458 h 1372"/>
                <a:gd name="T26" fmla="*/ 1616 w 2667"/>
                <a:gd name="T27" fmla="*/ 576 h 1372"/>
                <a:gd name="T28" fmla="*/ 1796 w 2667"/>
                <a:gd name="T29" fmla="*/ 555 h 1372"/>
                <a:gd name="T30" fmla="*/ 1887 w 2667"/>
                <a:gd name="T31" fmla="*/ 406 h 1372"/>
                <a:gd name="T32" fmla="*/ 1738 w 2667"/>
                <a:gd name="T33" fmla="*/ 316 h 1372"/>
                <a:gd name="T34" fmla="*/ 1306 w 2667"/>
                <a:gd name="T35" fmla="*/ 231 h 1372"/>
                <a:gd name="T36" fmla="*/ 730 w 2667"/>
                <a:gd name="T37" fmla="*/ 207 h 1372"/>
                <a:gd name="T38" fmla="*/ 0 w 2667"/>
                <a:gd name="T39" fmla="*/ 0 h 1372"/>
                <a:gd name="T40" fmla="*/ 0 w 2667"/>
                <a:gd name="T41" fmla="*/ 682 h 1372"/>
                <a:gd name="T42" fmla="*/ 517 w 2667"/>
                <a:gd name="T43" fmla="*/ 799 h 1372"/>
                <a:gd name="T44" fmla="*/ 642 w 2667"/>
                <a:gd name="T45" fmla="*/ 994 h 1372"/>
                <a:gd name="T46" fmla="*/ 1127 w 2667"/>
                <a:gd name="T47" fmla="*/ 1264 h 1372"/>
                <a:gd name="T48" fmla="*/ 1303 w 2667"/>
                <a:gd name="T49" fmla="*/ 1327 h 1372"/>
                <a:gd name="T50" fmla="*/ 1305 w 2667"/>
                <a:gd name="T51" fmla="*/ 1327 h 1372"/>
                <a:gd name="T52" fmla="*/ 2029 w 2667"/>
                <a:gd name="T53" fmla="*/ 1367 h 1372"/>
                <a:gd name="T54" fmla="*/ 2401 w 2667"/>
                <a:gd name="T55" fmla="*/ 1347 h 1372"/>
                <a:gd name="T56" fmla="*/ 2505 w 2667"/>
                <a:gd name="T57" fmla="*/ 1230 h 1372"/>
                <a:gd name="T58" fmla="*/ 2437 w 2667"/>
                <a:gd name="T59" fmla="*/ 1135 h 1372"/>
                <a:gd name="T60" fmla="*/ 2544 w 2667"/>
                <a:gd name="T61" fmla="*/ 1101 h 1372"/>
                <a:gd name="T62" fmla="*/ 2616 w 2667"/>
                <a:gd name="T63" fmla="*/ 963 h 1372"/>
                <a:gd name="T64" fmla="*/ 2510 w 2667"/>
                <a:gd name="T65" fmla="*/ 886 h 1372"/>
                <a:gd name="T66" fmla="*/ 2477 w 2667"/>
                <a:gd name="T67" fmla="*/ 891 h 1372"/>
                <a:gd name="T68" fmla="*/ 2179 w 2667"/>
                <a:gd name="T69" fmla="*/ 986 h 1372"/>
                <a:gd name="T70" fmla="*/ 2185 w 2667"/>
                <a:gd name="T71" fmla="*/ 983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7" h="1372">
                  <a:moveTo>
                    <a:pt x="2185" y="983"/>
                  </a:moveTo>
                  <a:cubicBezTo>
                    <a:pt x="2588" y="794"/>
                    <a:pt x="2588" y="794"/>
                    <a:pt x="2588" y="794"/>
                  </a:cubicBezTo>
                  <a:cubicBezTo>
                    <a:pt x="2643" y="768"/>
                    <a:pt x="2667" y="702"/>
                    <a:pt x="2641" y="647"/>
                  </a:cubicBezTo>
                  <a:cubicBezTo>
                    <a:pt x="2625" y="612"/>
                    <a:pt x="2591" y="589"/>
                    <a:pt x="2555" y="584"/>
                  </a:cubicBezTo>
                  <a:cubicBezTo>
                    <a:pt x="2535" y="582"/>
                    <a:pt x="2514" y="585"/>
                    <a:pt x="2494" y="594"/>
                  </a:cubicBezTo>
                  <a:cubicBezTo>
                    <a:pt x="2293" y="688"/>
                    <a:pt x="2293" y="688"/>
                    <a:pt x="2293" y="688"/>
                  </a:cubicBezTo>
                  <a:cubicBezTo>
                    <a:pt x="2384" y="602"/>
                    <a:pt x="2384" y="602"/>
                    <a:pt x="2384" y="602"/>
                  </a:cubicBezTo>
                  <a:cubicBezTo>
                    <a:pt x="2394" y="593"/>
                    <a:pt x="2394" y="593"/>
                    <a:pt x="2394" y="593"/>
                  </a:cubicBezTo>
                  <a:cubicBezTo>
                    <a:pt x="2438" y="551"/>
                    <a:pt x="2440" y="481"/>
                    <a:pt x="2398" y="437"/>
                  </a:cubicBezTo>
                  <a:cubicBezTo>
                    <a:pt x="2356" y="393"/>
                    <a:pt x="2287" y="391"/>
                    <a:pt x="2242" y="432"/>
                  </a:cubicBezTo>
                  <a:cubicBezTo>
                    <a:pt x="2242" y="432"/>
                    <a:pt x="1930" y="729"/>
                    <a:pt x="1908" y="748"/>
                  </a:cubicBezTo>
                  <a:cubicBezTo>
                    <a:pt x="1863" y="790"/>
                    <a:pt x="1809" y="781"/>
                    <a:pt x="1363" y="635"/>
                  </a:cubicBezTo>
                  <a:cubicBezTo>
                    <a:pt x="1274" y="605"/>
                    <a:pt x="1202" y="458"/>
                    <a:pt x="1202" y="458"/>
                  </a:cubicBezTo>
                  <a:cubicBezTo>
                    <a:pt x="1351" y="551"/>
                    <a:pt x="1501" y="576"/>
                    <a:pt x="1616" y="576"/>
                  </a:cubicBezTo>
                  <a:cubicBezTo>
                    <a:pt x="1699" y="576"/>
                    <a:pt x="1764" y="563"/>
                    <a:pt x="1796" y="555"/>
                  </a:cubicBezTo>
                  <a:cubicBezTo>
                    <a:pt x="1862" y="539"/>
                    <a:pt x="1903" y="473"/>
                    <a:pt x="1887" y="406"/>
                  </a:cubicBezTo>
                  <a:cubicBezTo>
                    <a:pt x="1871" y="340"/>
                    <a:pt x="1804" y="300"/>
                    <a:pt x="1738" y="316"/>
                  </a:cubicBezTo>
                  <a:cubicBezTo>
                    <a:pt x="1683" y="329"/>
                    <a:pt x="1490" y="362"/>
                    <a:pt x="1306" y="231"/>
                  </a:cubicBezTo>
                  <a:cubicBezTo>
                    <a:pt x="1131" y="106"/>
                    <a:pt x="899" y="132"/>
                    <a:pt x="730" y="2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2"/>
                    <a:pt x="0" y="682"/>
                    <a:pt x="0" y="682"/>
                  </a:cubicBezTo>
                  <a:cubicBezTo>
                    <a:pt x="517" y="799"/>
                    <a:pt x="517" y="799"/>
                    <a:pt x="517" y="799"/>
                  </a:cubicBezTo>
                  <a:cubicBezTo>
                    <a:pt x="574" y="814"/>
                    <a:pt x="548" y="941"/>
                    <a:pt x="642" y="994"/>
                  </a:cubicBezTo>
                  <a:cubicBezTo>
                    <a:pt x="736" y="1047"/>
                    <a:pt x="1046" y="1220"/>
                    <a:pt x="1127" y="1264"/>
                  </a:cubicBezTo>
                  <a:cubicBezTo>
                    <a:pt x="1185" y="1296"/>
                    <a:pt x="1238" y="1319"/>
                    <a:pt x="1303" y="1327"/>
                  </a:cubicBezTo>
                  <a:cubicBezTo>
                    <a:pt x="1303" y="1327"/>
                    <a:pt x="1304" y="1327"/>
                    <a:pt x="1305" y="1327"/>
                  </a:cubicBezTo>
                  <a:cubicBezTo>
                    <a:pt x="1384" y="1342"/>
                    <a:pt x="1938" y="1372"/>
                    <a:pt x="2029" y="1367"/>
                  </a:cubicBezTo>
                  <a:cubicBezTo>
                    <a:pt x="2119" y="1361"/>
                    <a:pt x="2401" y="1347"/>
                    <a:pt x="2401" y="1347"/>
                  </a:cubicBezTo>
                  <a:cubicBezTo>
                    <a:pt x="2462" y="1343"/>
                    <a:pt x="2508" y="1291"/>
                    <a:pt x="2505" y="1230"/>
                  </a:cubicBezTo>
                  <a:cubicBezTo>
                    <a:pt x="2502" y="1187"/>
                    <a:pt x="2475" y="1151"/>
                    <a:pt x="2437" y="1135"/>
                  </a:cubicBezTo>
                  <a:cubicBezTo>
                    <a:pt x="2499" y="1115"/>
                    <a:pt x="2544" y="1101"/>
                    <a:pt x="2544" y="1101"/>
                  </a:cubicBezTo>
                  <a:cubicBezTo>
                    <a:pt x="2602" y="1083"/>
                    <a:pt x="2634" y="1021"/>
                    <a:pt x="2616" y="963"/>
                  </a:cubicBezTo>
                  <a:cubicBezTo>
                    <a:pt x="2601" y="916"/>
                    <a:pt x="2557" y="886"/>
                    <a:pt x="2510" y="886"/>
                  </a:cubicBezTo>
                  <a:cubicBezTo>
                    <a:pt x="2499" y="886"/>
                    <a:pt x="2488" y="887"/>
                    <a:pt x="2477" y="891"/>
                  </a:cubicBezTo>
                  <a:cubicBezTo>
                    <a:pt x="2179" y="986"/>
                    <a:pt x="2179" y="986"/>
                    <a:pt x="2179" y="986"/>
                  </a:cubicBezTo>
                  <a:cubicBezTo>
                    <a:pt x="2185" y="983"/>
                    <a:pt x="2185" y="983"/>
                    <a:pt x="2185" y="9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927070" y="3383448"/>
            <a:ext cx="347413" cy="317714"/>
            <a:chOff x="2932113" y="531813"/>
            <a:chExt cx="6332538" cy="5791200"/>
          </a:xfrm>
          <a:solidFill>
            <a:srgbClr val="00589E"/>
          </a:solidFill>
        </p:grpSpPr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3971926" y="3159126"/>
              <a:ext cx="698500" cy="461963"/>
            </a:xfrm>
            <a:custGeom>
              <a:avLst/>
              <a:gdLst>
                <a:gd name="T0" fmla="*/ 106 w 186"/>
                <a:gd name="T1" fmla="*/ 13 h 123"/>
                <a:gd name="T2" fmla="*/ 7 w 186"/>
                <a:gd name="T3" fmla="*/ 38 h 123"/>
                <a:gd name="T4" fmla="*/ 80 w 186"/>
                <a:gd name="T5" fmla="*/ 110 h 123"/>
                <a:gd name="T6" fmla="*/ 179 w 186"/>
                <a:gd name="T7" fmla="*/ 84 h 123"/>
                <a:gd name="T8" fmla="*/ 106 w 186"/>
                <a:gd name="T9" fmla="*/ 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23">
                  <a:moveTo>
                    <a:pt x="106" y="13"/>
                  </a:moveTo>
                  <a:cubicBezTo>
                    <a:pt x="59" y="0"/>
                    <a:pt x="14" y="11"/>
                    <a:pt x="7" y="38"/>
                  </a:cubicBezTo>
                  <a:cubicBezTo>
                    <a:pt x="0" y="65"/>
                    <a:pt x="33" y="97"/>
                    <a:pt x="80" y="110"/>
                  </a:cubicBezTo>
                  <a:cubicBezTo>
                    <a:pt x="128" y="123"/>
                    <a:pt x="172" y="111"/>
                    <a:pt x="179" y="84"/>
                  </a:cubicBezTo>
                  <a:cubicBezTo>
                    <a:pt x="186" y="57"/>
                    <a:pt x="154" y="25"/>
                    <a:pt x="10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7521576" y="4110038"/>
              <a:ext cx="701675" cy="461963"/>
            </a:xfrm>
            <a:custGeom>
              <a:avLst/>
              <a:gdLst>
                <a:gd name="T0" fmla="*/ 81 w 187"/>
                <a:gd name="T1" fmla="*/ 110 h 123"/>
                <a:gd name="T2" fmla="*/ 180 w 187"/>
                <a:gd name="T3" fmla="*/ 85 h 123"/>
                <a:gd name="T4" fmla="*/ 107 w 187"/>
                <a:gd name="T5" fmla="*/ 13 h 123"/>
                <a:gd name="T6" fmla="*/ 8 w 187"/>
                <a:gd name="T7" fmla="*/ 39 h 123"/>
                <a:gd name="T8" fmla="*/ 81 w 187"/>
                <a:gd name="T9" fmla="*/ 11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3">
                  <a:moveTo>
                    <a:pt x="81" y="110"/>
                  </a:moveTo>
                  <a:cubicBezTo>
                    <a:pt x="128" y="123"/>
                    <a:pt x="172" y="112"/>
                    <a:pt x="180" y="85"/>
                  </a:cubicBezTo>
                  <a:cubicBezTo>
                    <a:pt x="187" y="58"/>
                    <a:pt x="154" y="26"/>
                    <a:pt x="107" y="13"/>
                  </a:cubicBezTo>
                  <a:cubicBezTo>
                    <a:pt x="59" y="0"/>
                    <a:pt x="15" y="12"/>
                    <a:pt x="8" y="39"/>
                  </a:cubicBezTo>
                  <a:cubicBezTo>
                    <a:pt x="0" y="66"/>
                    <a:pt x="33" y="98"/>
                    <a:pt x="8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4764088" y="2530476"/>
              <a:ext cx="2667000" cy="2668588"/>
            </a:xfrm>
            <a:custGeom>
              <a:avLst/>
              <a:gdLst>
                <a:gd name="T0" fmla="*/ 46 w 710"/>
                <a:gd name="T1" fmla="*/ 272 h 710"/>
                <a:gd name="T2" fmla="*/ 272 w 710"/>
                <a:gd name="T3" fmla="*/ 664 h 710"/>
                <a:gd name="T4" fmla="*/ 664 w 710"/>
                <a:gd name="T5" fmla="*/ 438 h 710"/>
                <a:gd name="T6" fmla="*/ 438 w 710"/>
                <a:gd name="T7" fmla="*/ 46 h 710"/>
                <a:gd name="T8" fmla="*/ 46 w 710"/>
                <a:gd name="T9" fmla="*/ 272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710">
                  <a:moveTo>
                    <a:pt x="46" y="272"/>
                  </a:moveTo>
                  <a:cubicBezTo>
                    <a:pt x="0" y="443"/>
                    <a:pt x="101" y="618"/>
                    <a:pt x="272" y="664"/>
                  </a:cubicBezTo>
                  <a:cubicBezTo>
                    <a:pt x="443" y="710"/>
                    <a:pt x="618" y="609"/>
                    <a:pt x="664" y="438"/>
                  </a:cubicBezTo>
                  <a:cubicBezTo>
                    <a:pt x="710" y="267"/>
                    <a:pt x="609" y="92"/>
                    <a:pt x="438" y="46"/>
                  </a:cubicBezTo>
                  <a:cubicBezTo>
                    <a:pt x="267" y="0"/>
                    <a:pt x="92" y="101"/>
                    <a:pt x="46" y="2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2932113" y="1392238"/>
              <a:ext cx="6332538" cy="4930775"/>
            </a:xfrm>
            <a:custGeom>
              <a:avLst/>
              <a:gdLst>
                <a:gd name="T0" fmla="*/ 1680 w 1686"/>
                <a:gd name="T1" fmla="*/ 392 h 1312"/>
                <a:gd name="T2" fmla="*/ 1656 w 1686"/>
                <a:gd name="T3" fmla="*/ 373 h 1312"/>
                <a:gd name="T4" fmla="*/ 1046 w 1686"/>
                <a:gd name="T5" fmla="*/ 210 h 1312"/>
                <a:gd name="T6" fmla="*/ 876 w 1686"/>
                <a:gd name="T7" fmla="*/ 246 h 1312"/>
                <a:gd name="T8" fmla="*/ 1406 w 1686"/>
                <a:gd name="T9" fmla="*/ 388 h 1312"/>
                <a:gd name="T10" fmla="*/ 1552 w 1686"/>
                <a:gd name="T11" fmla="*/ 609 h 1312"/>
                <a:gd name="T12" fmla="*/ 1433 w 1686"/>
                <a:gd name="T13" fmla="*/ 1055 h 1312"/>
                <a:gd name="T14" fmla="*/ 1195 w 1686"/>
                <a:gd name="T15" fmla="*/ 1173 h 1312"/>
                <a:gd name="T16" fmla="*/ 280 w 1686"/>
                <a:gd name="T17" fmla="*/ 928 h 1312"/>
                <a:gd name="T18" fmla="*/ 134 w 1686"/>
                <a:gd name="T19" fmla="*/ 707 h 1312"/>
                <a:gd name="T20" fmla="*/ 254 w 1686"/>
                <a:gd name="T21" fmla="*/ 261 h 1312"/>
                <a:gd name="T22" fmla="*/ 281 w 1686"/>
                <a:gd name="T23" fmla="*/ 264 h 1312"/>
                <a:gd name="T24" fmla="*/ 325 w 1686"/>
                <a:gd name="T25" fmla="*/ 226 h 1312"/>
                <a:gd name="T26" fmla="*/ 445 w 1686"/>
                <a:gd name="T27" fmla="*/ 89 h 1312"/>
                <a:gd name="T28" fmla="*/ 468 w 1686"/>
                <a:gd name="T29" fmla="*/ 55 h 1312"/>
                <a:gd name="T30" fmla="*/ 282 w 1686"/>
                <a:gd name="T31" fmla="*/ 5 h 1312"/>
                <a:gd name="T32" fmla="*/ 233 w 1686"/>
                <a:gd name="T33" fmla="*/ 33 h 1312"/>
                <a:gd name="T34" fmla="*/ 3 w 1686"/>
                <a:gd name="T35" fmla="*/ 894 h 1312"/>
                <a:gd name="T36" fmla="*/ 6 w 1686"/>
                <a:gd name="T37" fmla="*/ 924 h 1312"/>
                <a:gd name="T38" fmla="*/ 30 w 1686"/>
                <a:gd name="T39" fmla="*/ 943 h 1312"/>
                <a:gd name="T40" fmla="*/ 1405 w 1686"/>
                <a:gd name="T41" fmla="*/ 1311 h 1312"/>
                <a:gd name="T42" fmla="*/ 1415 w 1686"/>
                <a:gd name="T43" fmla="*/ 1312 h 1312"/>
                <a:gd name="T44" fmla="*/ 1434 w 1686"/>
                <a:gd name="T45" fmla="*/ 1307 h 1312"/>
                <a:gd name="T46" fmla="*/ 1453 w 1686"/>
                <a:gd name="T47" fmla="*/ 1283 h 1312"/>
                <a:gd name="T48" fmla="*/ 1683 w 1686"/>
                <a:gd name="T49" fmla="*/ 422 h 1312"/>
                <a:gd name="T50" fmla="*/ 1680 w 1686"/>
                <a:gd name="T51" fmla="*/ 39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86" h="1312">
                  <a:moveTo>
                    <a:pt x="1680" y="392"/>
                  </a:moveTo>
                  <a:cubicBezTo>
                    <a:pt x="1674" y="383"/>
                    <a:pt x="1666" y="376"/>
                    <a:pt x="1656" y="373"/>
                  </a:cubicBezTo>
                  <a:cubicBezTo>
                    <a:pt x="1046" y="210"/>
                    <a:pt x="1046" y="210"/>
                    <a:pt x="1046" y="210"/>
                  </a:cubicBezTo>
                  <a:cubicBezTo>
                    <a:pt x="982" y="212"/>
                    <a:pt x="924" y="227"/>
                    <a:pt x="876" y="246"/>
                  </a:cubicBezTo>
                  <a:cubicBezTo>
                    <a:pt x="1406" y="388"/>
                    <a:pt x="1406" y="388"/>
                    <a:pt x="1406" y="388"/>
                  </a:cubicBezTo>
                  <a:cubicBezTo>
                    <a:pt x="1398" y="485"/>
                    <a:pt x="1457" y="577"/>
                    <a:pt x="1552" y="609"/>
                  </a:cubicBezTo>
                  <a:cubicBezTo>
                    <a:pt x="1433" y="1055"/>
                    <a:pt x="1433" y="1055"/>
                    <a:pt x="1433" y="1055"/>
                  </a:cubicBezTo>
                  <a:cubicBezTo>
                    <a:pt x="1334" y="1035"/>
                    <a:pt x="1237" y="1085"/>
                    <a:pt x="1195" y="1173"/>
                  </a:cubicBezTo>
                  <a:cubicBezTo>
                    <a:pt x="280" y="928"/>
                    <a:pt x="280" y="928"/>
                    <a:pt x="280" y="928"/>
                  </a:cubicBezTo>
                  <a:cubicBezTo>
                    <a:pt x="288" y="831"/>
                    <a:pt x="229" y="739"/>
                    <a:pt x="134" y="707"/>
                  </a:cubicBezTo>
                  <a:cubicBezTo>
                    <a:pt x="254" y="261"/>
                    <a:pt x="254" y="261"/>
                    <a:pt x="254" y="261"/>
                  </a:cubicBezTo>
                  <a:cubicBezTo>
                    <a:pt x="263" y="263"/>
                    <a:pt x="272" y="264"/>
                    <a:pt x="281" y="264"/>
                  </a:cubicBezTo>
                  <a:cubicBezTo>
                    <a:pt x="289" y="251"/>
                    <a:pt x="302" y="238"/>
                    <a:pt x="325" y="226"/>
                  </a:cubicBezTo>
                  <a:cubicBezTo>
                    <a:pt x="370" y="202"/>
                    <a:pt x="408" y="145"/>
                    <a:pt x="445" y="89"/>
                  </a:cubicBezTo>
                  <a:cubicBezTo>
                    <a:pt x="453" y="78"/>
                    <a:pt x="460" y="66"/>
                    <a:pt x="468" y="55"/>
                  </a:cubicBezTo>
                  <a:cubicBezTo>
                    <a:pt x="282" y="5"/>
                    <a:pt x="282" y="5"/>
                    <a:pt x="282" y="5"/>
                  </a:cubicBezTo>
                  <a:cubicBezTo>
                    <a:pt x="261" y="0"/>
                    <a:pt x="239" y="12"/>
                    <a:pt x="233" y="33"/>
                  </a:cubicBezTo>
                  <a:cubicBezTo>
                    <a:pt x="3" y="894"/>
                    <a:pt x="3" y="894"/>
                    <a:pt x="3" y="894"/>
                  </a:cubicBezTo>
                  <a:cubicBezTo>
                    <a:pt x="0" y="905"/>
                    <a:pt x="1" y="915"/>
                    <a:pt x="6" y="924"/>
                  </a:cubicBezTo>
                  <a:cubicBezTo>
                    <a:pt x="12" y="933"/>
                    <a:pt x="20" y="940"/>
                    <a:pt x="30" y="943"/>
                  </a:cubicBezTo>
                  <a:cubicBezTo>
                    <a:pt x="1405" y="1311"/>
                    <a:pt x="1405" y="1311"/>
                    <a:pt x="1405" y="1311"/>
                  </a:cubicBezTo>
                  <a:cubicBezTo>
                    <a:pt x="1408" y="1312"/>
                    <a:pt x="1411" y="1312"/>
                    <a:pt x="1415" y="1312"/>
                  </a:cubicBezTo>
                  <a:cubicBezTo>
                    <a:pt x="1422" y="1312"/>
                    <a:pt x="1428" y="1310"/>
                    <a:pt x="1434" y="1307"/>
                  </a:cubicBezTo>
                  <a:cubicBezTo>
                    <a:pt x="1443" y="1302"/>
                    <a:pt x="1450" y="1293"/>
                    <a:pt x="1453" y="1283"/>
                  </a:cubicBezTo>
                  <a:cubicBezTo>
                    <a:pt x="1683" y="422"/>
                    <a:pt x="1683" y="422"/>
                    <a:pt x="1683" y="422"/>
                  </a:cubicBezTo>
                  <a:cubicBezTo>
                    <a:pt x="1686" y="411"/>
                    <a:pt x="1685" y="401"/>
                    <a:pt x="1680" y="3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>
              <a:off x="3795713" y="531813"/>
              <a:ext cx="5345113" cy="2401888"/>
            </a:xfrm>
            <a:custGeom>
              <a:avLst/>
              <a:gdLst>
                <a:gd name="T0" fmla="*/ 117 w 1423"/>
                <a:gd name="T1" fmla="*/ 496 h 639"/>
                <a:gd name="T2" fmla="*/ 500 w 1423"/>
                <a:gd name="T3" fmla="*/ 496 h 639"/>
                <a:gd name="T4" fmla="*/ 820 w 1423"/>
                <a:gd name="T5" fmla="*/ 393 h 639"/>
                <a:gd name="T6" fmla="*/ 1300 w 1423"/>
                <a:gd name="T7" fmla="*/ 522 h 639"/>
                <a:gd name="T8" fmla="*/ 1423 w 1423"/>
                <a:gd name="T9" fmla="*/ 363 h 639"/>
                <a:gd name="T10" fmla="*/ 1020 w 1423"/>
                <a:gd name="T11" fmla="*/ 0 h 639"/>
                <a:gd name="T12" fmla="*/ 726 w 1423"/>
                <a:gd name="T13" fmla="*/ 216 h 639"/>
                <a:gd name="T14" fmla="*/ 392 w 1423"/>
                <a:gd name="T15" fmla="*/ 216 h 639"/>
                <a:gd name="T16" fmla="*/ 117 w 1423"/>
                <a:gd name="T17" fmla="*/ 496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3" h="639">
                  <a:moveTo>
                    <a:pt x="117" y="496"/>
                  </a:moveTo>
                  <a:cubicBezTo>
                    <a:pt x="0" y="559"/>
                    <a:pt x="255" y="639"/>
                    <a:pt x="500" y="496"/>
                  </a:cubicBezTo>
                  <a:cubicBezTo>
                    <a:pt x="500" y="496"/>
                    <a:pt x="631" y="389"/>
                    <a:pt x="820" y="393"/>
                  </a:cubicBezTo>
                  <a:cubicBezTo>
                    <a:pt x="1300" y="522"/>
                    <a:pt x="1300" y="522"/>
                    <a:pt x="1300" y="522"/>
                  </a:cubicBezTo>
                  <a:cubicBezTo>
                    <a:pt x="1423" y="363"/>
                    <a:pt x="1423" y="363"/>
                    <a:pt x="1423" y="363"/>
                  </a:cubicBezTo>
                  <a:cubicBezTo>
                    <a:pt x="1020" y="0"/>
                    <a:pt x="1020" y="0"/>
                    <a:pt x="1020" y="0"/>
                  </a:cubicBezTo>
                  <a:cubicBezTo>
                    <a:pt x="726" y="216"/>
                    <a:pt x="726" y="216"/>
                    <a:pt x="726" y="216"/>
                  </a:cubicBezTo>
                  <a:cubicBezTo>
                    <a:pt x="726" y="216"/>
                    <a:pt x="490" y="216"/>
                    <a:pt x="392" y="216"/>
                  </a:cubicBezTo>
                  <a:cubicBezTo>
                    <a:pt x="294" y="216"/>
                    <a:pt x="235" y="433"/>
                    <a:pt x="117" y="4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206" name="그림 2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4948" r="24088"/>
          <a:stretch/>
        </p:blipFill>
        <p:spPr>
          <a:xfrm>
            <a:off x="3883877" y="1384623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82"/>
                    </a14:imgEffect>
                    <a14:imgEffect>
                      <a14:saturation sat="4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947" r="13521" b="947"/>
          <a:stretch/>
        </p:blipFill>
        <p:spPr>
          <a:xfrm>
            <a:off x="1228875" y="1384623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2476" r="18315" b="2474"/>
          <a:stretch/>
        </p:blipFill>
        <p:spPr>
          <a:xfrm>
            <a:off x="6539886" y="1384623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74471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3" t="55529" b="15471"/>
          <a:stretch/>
        </p:blipFill>
        <p:spPr>
          <a:xfrm>
            <a:off x="2724960" y="4494224"/>
            <a:ext cx="9466278" cy="236377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733468" y="3368675"/>
            <a:ext cx="4799856" cy="3500535"/>
          </a:xfrm>
          <a:prstGeom prst="rect">
            <a:avLst/>
          </a:prstGeom>
          <a:gradFill>
            <a:gsLst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8" name="갈매기형 수장 77"/>
          <p:cNvSpPr/>
          <p:nvPr/>
        </p:nvSpPr>
        <p:spPr>
          <a:xfrm>
            <a:off x="3803275" y="1866224"/>
            <a:ext cx="4607677" cy="2628000"/>
          </a:xfrm>
          <a:prstGeom prst="chevron">
            <a:avLst>
              <a:gd name="adj" fmla="val 2326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7918451" y="1866224"/>
            <a:ext cx="4273549" cy="2628000"/>
            <a:chOff x="7918451" y="1858084"/>
            <a:chExt cx="4273549" cy="2651036"/>
          </a:xfrm>
        </p:grpSpPr>
        <p:sp>
          <p:nvSpPr>
            <p:cNvPr id="80" name="갈매기형 수장 79"/>
            <p:cNvSpPr/>
            <p:nvPr/>
          </p:nvSpPr>
          <p:spPr>
            <a:xfrm>
              <a:off x="7918451" y="1858084"/>
              <a:ext cx="3847132" cy="2651036"/>
            </a:xfrm>
            <a:prstGeom prst="chevron">
              <a:avLst>
                <a:gd name="adj" fmla="val 23269"/>
              </a:avLst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9822536" y="1858084"/>
              <a:ext cx="2369464" cy="2651036"/>
            </a:xfrm>
            <a:prstGeom prst="rect">
              <a:avLst/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3" t="12584" b="15471"/>
          <a:stretch/>
        </p:blipFill>
        <p:spPr>
          <a:xfrm>
            <a:off x="2733468" y="1005026"/>
            <a:ext cx="9466278" cy="5864184"/>
          </a:xfrm>
          <a:prstGeom prst="rect">
            <a:avLst/>
          </a:prstGeom>
        </p:spPr>
      </p:pic>
      <p:sp>
        <p:nvSpPr>
          <p:cNvPr id="77" name="오각형 76"/>
          <p:cNvSpPr/>
          <p:nvPr/>
        </p:nvSpPr>
        <p:spPr>
          <a:xfrm>
            <a:off x="0" y="1866224"/>
            <a:ext cx="4279900" cy="2628000"/>
          </a:xfrm>
          <a:prstGeom prst="homePlate">
            <a:avLst>
              <a:gd name="adj" fmla="val 2365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5" name="타원 4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48481" y="388054"/>
            <a:ext cx="371576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유기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·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방임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4660900" y="742197"/>
            <a:ext cx="73087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1505430" y="1005026"/>
            <a:ext cx="8114401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defTabSz="914400" fontAlgn="base"/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자폐성 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는 생명이 위험한 상태로 병원에 입원하였음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defTabSz="914400" fontAlgn="base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어느 날 보호자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더 이상 힘들어서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씨를 보호할 수 없다고 하며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연락을 끊었고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씨는 사망함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12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3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951164" y="5404488"/>
            <a:ext cx="4901950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08227" y="5432136"/>
            <a:ext cx="4820230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보호자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유기 행위에 해당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5130180" y="3354471"/>
            <a:ext cx="1151162" cy="703113"/>
            <a:chOff x="5015880" y="3100471"/>
            <a:chExt cx="1151162" cy="703113"/>
          </a:xfrm>
        </p:grpSpPr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5015880" y="3100471"/>
              <a:ext cx="1151162" cy="703113"/>
            </a:xfrm>
            <a:custGeom>
              <a:avLst/>
              <a:gdLst>
                <a:gd name="T0" fmla="*/ 470 w 511"/>
                <a:gd name="T1" fmla="*/ 229 h 311"/>
                <a:gd name="T2" fmla="*/ 470 w 511"/>
                <a:gd name="T3" fmla="*/ 311 h 311"/>
                <a:gd name="T4" fmla="*/ 511 w 511"/>
                <a:gd name="T5" fmla="*/ 311 h 311"/>
                <a:gd name="T6" fmla="*/ 511 w 511"/>
                <a:gd name="T7" fmla="*/ 188 h 311"/>
                <a:gd name="T8" fmla="*/ 41 w 511"/>
                <a:gd name="T9" fmla="*/ 188 h 311"/>
                <a:gd name="T10" fmla="*/ 41 w 511"/>
                <a:gd name="T11" fmla="*/ 21 h 311"/>
                <a:gd name="T12" fmla="*/ 35 w 511"/>
                <a:gd name="T13" fmla="*/ 6 h 311"/>
                <a:gd name="T14" fmla="*/ 20 w 511"/>
                <a:gd name="T15" fmla="*/ 0 h 311"/>
                <a:gd name="T16" fmla="*/ 6 w 511"/>
                <a:gd name="T17" fmla="*/ 6 h 311"/>
                <a:gd name="T18" fmla="*/ 0 w 511"/>
                <a:gd name="T19" fmla="*/ 21 h 311"/>
                <a:gd name="T20" fmla="*/ 0 w 511"/>
                <a:gd name="T21" fmla="*/ 311 h 311"/>
                <a:gd name="T22" fmla="*/ 41 w 511"/>
                <a:gd name="T23" fmla="*/ 311 h 311"/>
                <a:gd name="T24" fmla="*/ 41 w 511"/>
                <a:gd name="T25" fmla="*/ 229 h 311"/>
                <a:gd name="T26" fmla="*/ 470 w 511"/>
                <a:gd name="T27" fmla="*/ 22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311">
                  <a:moveTo>
                    <a:pt x="470" y="229"/>
                  </a:moveTo>
                  <a:cubicBezTo>
                    <a:pt x="470" y="311"/>
                    <a:pt x="470" y="311"/>
                    <a:pt x="470" y="311"/>
                  </a:cubicBezTo>
                  <a:cubicBezTo>
                    <a:pt x="511" y="311"/>
                    <a:pt x="511" y="311"/>
                    <a:pt x="511" y="311"/>
                  </a:cubicBezTo>
                  <a:cubicBezTo>
                    <a:pt x="511" y="188"/>
                    <a:pt x="511" y="188"/>
                    <a:pt x="511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5"/>
                    <a:pt x="39" y="10"/>
                    <a:pt x="35" y="6"/>
                  </a:cubicBezTo>
                  <a:cubicBezTo>
                    <a:pt x="31" y="2"/>
                    <a:pt x="26" y="0"/>
                    <a:pt x="20" y="0"/>
                  </a:cubicBezTo>
                  <a:cubicBezTo>
                    <a:pt x="14" y="0"/>
                    <a:pt x="10" y="2"/>
                    <a:pt x="6" y="6"/>
                  </a:cubicBezTo>
                  <a:cubicBezTo>
                    <a:pt x="2" y="10"/>
                    <a:pt x="0" y="15"/>
                    <a:pt x="0" y="2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41" y="311"/>
                    <a:pt x="41" y="311"/>
                    <a:pt x="41" y="311"/>
                  </a:cubicBezTo>
                  <a:cubicBezTo>
                    <a:pt x="41" y="229"/>
                    <a:pt x="41" y="229"/>
                    <a:pt x="41" y="229"/>
                  </a:cubicBezTo>
                  <a:lnTo>
                    <a:pt x="470" y="22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5169728" y="3167948"/>
              <a:ext cx="168693" cy="167344"/>
            </a:xfrm>
            <a:custGeom>
              <a:avLst/>
              <a:gdLst>
                <a:gd name="T0" fmla="*/ 37 w 75"/>
                <a:gd name="T1" fmla="*/ 74 h 74"/>
                <a:gd name="T2" fmla="*/ 64 w 75"/>
                <a:gd name="T3" fmla="*/ 63 h 74"/>
                <a:gd name="T4" fmla="*/ 75 w 75"/>
                <a:gd name="T5" fmla="*/ 37 h 74"/>
                <a:gd name="T6" fmla="*/ 64 w 75"/>
                <a:gd name="T7" fmla="*/ 10 h 74"/>
                <a:gd name="T8" fmla="*/ 37 w 75"/>
                <a:gd name="T9" fmla="*/ 0 h 74"/>
                <a:gd name="T10" fmla="*/ 11 w 75"/>
                <a:gd name="T11" fmla="*/ 10 h 74"/>
                <a:gd name="T12" fmla="*/ 0 w 75"/>
                <a:gd name="T13" fmla="*/ 37 h 74"/>
                <a:gd name="T14" fmla="*/ 11 w 75"/>
                <a:gd name="T15" fmla="*/ 63 h 74"/>
                <a:gd name="T16" fmla="*/ 37 w 75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47" y="74"/>
                    <a:pt x="56" y="71"/>
                    <a:pt x="64" y="63"/>
                  </a:cubicBezTo>
                  <a:cubicBezTo>
                    <a:pt x="72" y="56"/>
                    <a:pt x="75" y="47"/>
                    <a:pt x="75" y="37"/>
                  </a:cubicBezTo>
                  <a:cubicBezTo>
                    <a:pt x="75" y="27"/>
                    <a:pt x="72" y="18"/>
                    <a:pt x="64" y="10"/>
                  </a:cubicBezTo>
                  <a:cubicBezTo>
                    <a:pt x="56" y="3"/>
                    <a:pt x="47" y="0"/>
                    <a:pt x="37" y="0"/>
                  </a:cubicBezTo>
                  <a:cubicBezTo>
                    <a:pt x="27" y="0"/>
                    <a:pt x="18" y="3"/>
                    <a:pt x="11" y="10"/>
                  </a:cubicBezTo>
                  <a:cubicBezTo>
                    <a:pt x="3" y="18"/>
                    <a:pt x="0" y="27"/>
                    <a:pt x="0" y="37"/>
                  </a:cubicBezTo>
                  <a:cubicBezTo>
                    <a:pt x="0" y="47"/>
                    <a:pt x="3" y="56"/>
                    <a:pt x="11" y="63"/>
                  </a:cubicBezTo>
                  <a:cubicBezTo>
                    <a:pt x="18" y="71"/>
                    <a:pt x="27" y="74"/>
                    <a:pt x="37" y="7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5171078" y="3211134"/>
              <a:ext cx="995964" cy="244268"/>
            </a:xfrm>
            <a:custGeom>
              <a:avLst/>
              <a:gdLst>
                <a:gd name="T0" fmla="*/ 442 w 442"/>
                <a:gd name="T1" fmla="*/ 108 h 108"/>
                <a:gd name="T2" fmla="*/ 442 w 442"/>
                <a:gd name="T3" fmla="*/ 58 h 108"/>
                <a:gd name="T4" fmla="*/ 433 w 442"/>
                <a:gd name="T5" fmla="*/ 39 h 108"/>
                <a:gd name="T6" fmla="*/ 412 w 442"/>
                <a:gd name="T7" fmla="*/ 29 h 108"/>
                <a:gd name="T8" fmla="*/ 115 w 442"/>
                <a:gd name="T9" fmla="*/ 0 h 108"/>
                <a:gd name="T10" fmla="*/ 113 w 442"/>
                <a:gd name="T11" fmla="*/ 0 h 108"/>
                <a:gd name="T12" fmla="*/ 100 w 442"/>
                <a:gd name="T13" fmla="*/ 6 h 108"/>
                <a:gd name="T14" fmla="*/ 94 w 442"/>
                <a:gd name="T15" fmla="*/ 19 h 108"/>
                <a:gd name="T16" fmla="*/ 94 w 442"/>
                <a:gd name="T17" fmla="*/ 77 h 108"/>
                <a:gd name="T18" fmla="*/ 18 w 442"/>
                <a:gd name="T19" fmla="*/ 77 h 108"/>
                <a:gd name="T20" fmla="*/ 0 w 442"/>
                <a:gd name="T21" fmla="*/ 93 h 108"/>
                <a:gd name="T22" fmla="*/ 18 w 442"/>
                <a:gd name="T23" fmla="*/ 108 h 108"/>
                <a:gd name="T24" fmla="*/ 442 w 442"/>
                <a:gd name="T2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2" h="108">
                  <a:moveTo>
                    <a:pt x="442" y="108"/>
                  </a:moveTo>
                  <a:cubicBezTo>
                    <a:pt x="442" y="58"/>
                    <a:pt x="442" y="58"/>
                    <a:pt x="442" y="58"/>
                  </a:cubicBezTo>
                  <a:cubicBezTo>
                    <a:pt x="442" y="50"/>
                    <a:pt x="439" y="44"/>
                    <a:pt x="433" y="39"/>
                  </a:cubicBezTo>
                  <a:cubicBezTo>
                    <a:pt x="427" y="34"/>
                    <a:pt x="420" y="31"/>
                    <a:pt x="412" y="29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8" y="0"/>
                    <a:pt x="103" y="2"/>
                    <a:pt x="100" y="6"/>
                  </a:cubicBezTo>
                  <a:cubicBezTo>
                    <a:pt x="96" y="10"/>
                    <a:pt x="94" y="14"/>
                    <a:pt x="94" y="19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6" y="77"/>
                    <a:pt x="0" y="82"/>
                    <a:pt x="0" y="93"/>
                  </a:cubicBezTo>
                  <a:cubicBezTo>
                    <a:pt x="0" y="103"/>
                    <a:pt x="6" y="108"/>
                    <a:pt x="18" y="108"/>
                  </a:cubicBezTo>
                  <a:lnTo>
                    <a:pt x="442" y="108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6455135" y="2858052"/>
            <a:ext cx="980335" cy="1280186"/>
            <a:chOff x="13071475" y="3803651"/>
            <a:chExt cx="2273301" cy="2968625"/>
          </a:xfrm>
        </p:grpSpPr>
        <p:sp>
          <p:nvSpPr>
            <p:cNvPr id="82" name="Oval 31"/>
            <p:cNvSpPr>
              <a:spLocks noChangeArrowheads="1"/>
            </p:cNvSpPr>
            <p:nvPr/>
          </p:nvSpPr>
          <p:spPr bwMode="auto">
            <a:xfrm>
              <a:off x="13823950" y="4124326"/>
              <a:ext cx="415925" cy="414338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32"/>
            <p:cNvSpPr>
              <a:spLocks/>
            </p:cNvSpPr>
            <p:nvPr/>
          </p:nvSpPr>
          <p:spPr bwMode="auto">
            <a:xfrm>
              <a:off x="14211300" y="4560888"/>
              <a:ext cx="63500" cy="109538"/>
            </a:xfrm>
            <a:custGeom>
              <a:avLst/>
              <a:gdLst>
                <a:gd name="T0" fmla="*/ 5 w 69"/>
                <a:gd name="T1" fmla="*/ 67 h 120"/>
                <a:gd name="T2" fmla="*/ 1 w 69"/>
                <a:gd name="T3" fmla="*/ 76 h 120"/>
                <a:gd name="T4" fmla="*/ 1 w 69"/>
                <a:gd name="T5" fmla="*/ 77 h 120"/>
                <a:gd name="T6" fmla="*/ 1 w 69"/>
                <a:gd name="T7" fmla="*/ 77 h 120"/>
                <a:gd name="T8" fmla="*/ 0 w 69"/>
                <a:gd name="T9" fmla="*/ 85 h 120"/>
                <a:gd name="T10" fmla="*/ 34 w 69"/>
                <a:gd name="T11" fmla="*/ 120 h 120"/>
                <a:gd name="T12" fmla="*/ 69 w 69"/>
                <a:gd name="T13" fmla="*/ 85 h 120"/>
                <a:gd name="T14" fmla="*/ 67 w 69"/>
                <a:gd name="T15" fmla="*/ 73 h 120"/>
                <a:gd name="T16" fmla="*/ 67 w 69"/>
                <a:gd name="T17" fmla="*/ 73 h 120"/>
                <a:gd name="T18" fmla="*/ 67 w 69"/>
                <a:gd name="T19" fmla="*/ 73 h 120"/>
                <a:gd name="T20" fmla="*/ 66 w 69"/>
                <a:gd name="T21" fmla="*/ 71 h 120"/>
                <a:gd name="T22" fmla="*/ 35 w 69"/>
                <a:gd name="T23" fmla="*/ 0 h 120"/>
                <a:gd name="T24" fmla="*/ 5 w 69"/>
                <a:gd name="T25" fmla="*/ 6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120">
                  <a:moveTo>
                    <a:pt x="5" y="67"/>
                  </a:moveTo>
                  <a:cubicBezTo>
                    <a:pt x="3" y="70"/>
                    <a:pt x="2" y="73"/>
                    <a:pt x="1" y="76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80"/>
                    <a:pt x="0" y="82"/>
                    <a:pt x="0" y="85"/>
                  </a:cubicBezTo>
                  <a:cubicBezTo>
                    <a:pt x="0" y="105"/>
                    <a:pt x="15" y="120"/>
                    <a:pt x="34" y="120"/>
                  </a:cubicBezTo>
                  <a:cubicBezTo>
                    <a:pt x="54" y="120"/>
                    <a:pt x="69" y="105"/>
                    <a:pt x="69" y="85"/>
                  </a:cubicBezTo>
                  <a:cubicBezTo>
                    <a:pt x="69" y="81"/>
                    <a:pt x="68" y="77"/>
                    <a:pt x="67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6" y="72"/>
                    <a:pt x="66" y="72"/>
                    <a:pt x="66" y="71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" y="67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33"/>
            <p:cNvSpPr>
              <a:spLocks/>
            </p:cNvSpPr>
            <p:nvPr/>
          </p:nvSpPr>
          <p:spPr bwMode="auto">
            <a:xfrm>
              <a:off x="14222413" y="4462463"/>
              <a:ext cx="39688" cy="69850"/>
            </a:xfrm>
            <a:custGeom>
              <a:avLst/>
              <a:gdLst>
                <a:gd name="T0" fmla="*/ 0 w 43"/>
                <a:gd name="T1" fmla="*/ 48 h 76"/>
                <a:gd name="T2" fmla="*/ 0 w 43"/>
                <a:gd name="T3" fmla="*/ 49 h 76"/>
                <a:gd name="T4" fmla="*/ 0 w 43"/>
                <a:gd name="T5" fmla="*/ 48 h 76"/>
                <a:gd name="T6" fmla="*/ 0 w 43"/>
                <a:gd name="T7" fmla="*/ 54 h 76"/>
                <a:gd name="T8" fmla="*/ 21 w 43"/>
                <a:gd name="T9" fmla="*/ 76 h 76"/>
                <a:gd name="T10" fmla="*/ 43 w 43"/>
                <a:gd name="T11" fmla="*/ 54 h 76"/>
                <a:gd name="T12" fmla="*/ 42 w 43"/>
                <a:gd name="T13" fmla="*/ 46 h 76"/>
                <a:gd name="T14" fmla="*/ 42 w 43"/>
                <a:gd name="T15" fmla="*/ 46 h 76"/>
                <a:gd name="T16" fmla="*/ 41 w 43"/>
                <a:gd name="T17" fmla="*/ 45 h 76"/>
                <a:gd name="T18" fmla="*/ 22 w 43"/>
                <a:gd name="T19" fmla="*/ 0 h 76"/>
                <a:gd name="T20" fmla="*/ 3 w 43"/>
                <a:gd name="T21" fmla="*/ 42 h 76"/>
                <a:gd name="T22" fmla="*/ 0 w 43"/>
                <a:gd name="T23" fmla="*/ 4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76">
                  <a:moveTo>
                    <a:pt x="0" y="4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0" y="52"/>
                    <a:pt x="0" y="54"/>
                  </a:cubicBezTo>
                  <a:cubicBezTo>
                    <a:pt x="0" y="66"/>
                    <a:pt x="9" y="76"/>
                    <a:pt x="21" y="76"/>
                  </a:cubicBezTo>
                  <a:cubicBezTo>
                    <a:pt x="34" y="76"/>
                    <a:pt x="43" y="66"/>
                    <a:pt x="43" y="54"/>
                  </a:cubicBezTo>
                  <a:cubicBezTo>
                    <a:pt x="43" y="51"/>
                    <a:pt x="43" y="48"/>
                    <a:pt x="42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5"/>
                    <a:pt x="42" y="45"/>
                    <a:pt x="41" y="4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4"/>
                    <a:pt x="1" y="46"/>
                    <a:pt x="0" y="4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34"/>
            <p:cNvSpPr>
              <a:spLocks noEditPoints="1"/>
            </p:cNvSpPr>
            <p:nvPr/>
          </p:nvSpPr>
          <p:spPr bwMode="auto">
            <a:xfrm>
              <a:off x="13071475" y="3803651"/>
              <a:ext cx="2273301" cy="2968625"/>
            </a:xfrm>
            <a:custGeom>
              <a:avLst/>
              <a:gdLst>
                <a:gd name="T0" fmla="*/ 2437 w 2481"/>
                <a:gd name="T1" fmla="*/ 1606 h 3244"/>
                <a:gd name="T2" fmla="*/ 2397 w 2481"/>
                <a:gd name="T3" fmla="*/ 1650 h 3244"/>
                <a:gd name="T4" fmla="*/ 2378 w 2481"/>
                <a:gd name="T5" fmla="*/ 1650 h 3244"/>
                <a:gd name="T6" fmla="*/ 2378 w 2481"/>
                <a:gd name="T7" fmla="*/ 347 h 3244"/>
                <a:gd name="T8" fmla="*/ 1998 w 2481"/>
                <a:gd name="T9" fmla="*/ 0 h 3244"/>
                <a:gd name="T10" fmla="*/ 440 w 2481"/>
                <a:gd name="T11" fmla="*/ 0 h 3244"/>
                <a:gd name="T12" fmla="*/ 440 w 2481"/>
                <a:gd name="T13" fmla="*/ 4 h 3244"/>
                <a:gd name="T14" fmla="*/ 440 w 2481"/>
                <a:gd name="T15" fmla="*/ 33 h 3244"/>
                <a:gd name="T16" fmla="*/ 440 w 2481"/>
                <a:gd name="T17" fmla="*/ 1249 h 3244"/>
                <a:gd name="T18" fmla="*/ 282 w 2481"/>
                <a:gd name="T19" fmla="*/ 1529 h 3244"/>
                <a:gd name="T20" fmla="*/ 259 w 2481"/>
                <a:gd name="T21" fmla="*/ 1573 h 3244"/>
                <a:gd name="T22" fmla="*/ 26 w 2481"/>
                <a:gd name="T23" fmla="*/ 1979 h 3244"/>
                <a:gd name="T24" fmla="*/ 16 w 2481"/>
                <a:gd name="T25" fmla="*/ 2048 h 3244"/>
                <a:gd name="T26" fmla="*/ 69 w 2481"/>
                <a:gd name="T27" fmla="*/ 2087 h 3244"/>
                <a:gd name="T28" fmla="*/ 244 w 2481"/>
                <a:gd name="T29" fmla="*/ 2145 h 3244"/>
                <a:gd name="T30" fmla="*/ 244 w 2481"/>
                <a:gd name="T31" fmla="*/ 2879 h 3244"/>
                <a:gd name="T32" fmla="*/ 423 w 2481"/>
                <a:gd name="T33" fmla="*/ 3058 h 3244"/>
                <a:gd name="T34" fmla="*/ 585 w 2481"/>
                <a:gd name="T35" fmla="*/ 2886 h 3244"/>
                <a:gd name="T36" fmla="*/ 1967 w 2481"/>
                <a:gd name="T37" fmla="*/ 2886 h 3244"/>
                <a:gd name="T38" fmla="*/ 1967 w 2481"/>
                <a:gd name="T39" fmla="*/ 2886 h 3244"/>
                <a:gd name="T40" fmla="*/ 2378 w 2481"/>
                <a:gd name="T41" fmla="*/ 3244 h 3244"/>
                <a:gd name="T42" fmla="*/ 2378 w 2481"/>
                <a:gd name="T43" fmla="*/ 1704 h 3244"/>
                <a:gd name="T44" fmla="*/ 2397 w 2481"/>
                <a:gd name="T45" fmla="*/ 1704 h 3244"/>
                <a:gd name="T46" fmla="*/ 2437 w 2481"/>
                <a:gd name="T47" fmla="*/ 1745 h 3244"/>
                <a:gd name="T48" fmla="*/ 2481 w 2481"/>
                <a:gd name="T49" fmla="*/ 1676 h 3244"/>
                <a:gd name="T50" fmla="*/ 2437 w 2481"/>
                <a:gd name="T51" fmla="*/ 1606 h 3244"/>
                <a:gd name="T52" fmla="*/ 1967 w 2481"/>
                <a:gd name="T53" fmla="*/ 2853 h 3244"/>
                <a:gd name="T54" fmla="*/ 586 w 2481"/>
                <a:gd name="T55" fmla="*/ 2853 h 3244"/>
                <a:gd name="T56" fmla="*/ 586 w 2481"/>
                <a:gd name="T57" fmla="*/ 2259 h 3244"/>
                <a:gd name="T58" fmla="*/ 702 w 2481"/>
                <a:gd name="T59" fmla="*/ 2297 h 3244"/>
                <a:gd name="T60" fmla="*/ 671 w 2481"/>
                <a:gd name="T61" fmla="*/ 1700 h 3244"/>
                <a:gd name="T62" fmla="*/ 884 w 2481"/>
                <a:gd name="T63" fmla="*/ 1345 h 3244"/>
                <a:gd name="T64" fmla="*/ 1019 w 2481"/>
                <a:gd name="T65" fmla="*/ 1578 h 3244"/>
                <a:gd name="T66" fmla="*/ 1073 w 2481"/>
                <a:gd name="T67" fmla="*/ 1632 h 3244"/>
                <a:gd name="T68" fmla="*/ 1453 w 2481"/>
                <a:gd name="T69" fmla="*/ 1865 h 3244"/>
                <a:gd name="T70" fmla="*/ 1512 w 2481"/>
                <a:gd name="T71" fmla="*/ 1881 h 3244"/>
                <a:gd name="T72" fmla="*/ 1610 w 2481"/>
                <a:gd name="T73" fmla="*/ 1833 h 3244"/>
                <a:gd name="T74" fmla="*/ 1572 w 2481"/>
                <a:gd name="T75" fmla="*/ 1675 h 3244"/>
                <a:gd name="T76" fmla="*/ 1209 w 2481"/>
                <a:gd name="T77" fmla="*/ 1448 h 3244"/>
                <a:gd name="T78" fmla="*/ 987 w 2481"/>
                <a:gd name="T79" fmla="*/ 982 h 3244"/>
                <a:gd name="T80" fmla="*/ 916 w 2481"/>
                <a:gd name="T81" fmla="*/ 895 h 3244"/>
                <a:gd name="T82" fmla="*/ 624 w 2481"/>
                <a:gd name="T83" fmla="*/ 922 h 3244"/>
                <a:gd name="T84" fmla="*/ 473 w 2481"/>
                <a:gd name="T85" fmla="*/ 1189 h 3244"/>
                <a:gd name="T86" fmla="*/ 473 w 2481"/>
                <a:gd name="T87" fmla="*/ 33 h 3244"/>
                <a:gd name="T88" fmla="*/ 1967 w 2481"/>
                <a:gd name="T89" fmla="*/ 33 h 3244"/>
                <a:gd name="T90" fmla="*/ 1967 w 2481"/>
                <a:gd name="T91" fmla="*/ 2853 h 3244"/>
                <a:gd name="T92" fmla="*/ 2316 w 2481"/>
                <a:gd name="T93" fmla="*/ 1704 h 3244"/>
                <a:gd name="T94" fmla="*/ 2279 w 2481"/>
                <a:gd name="T95" fmla="*/ 1704 h 3244"/>
                <a:gd name="T96" fmla="*/ 2239 w 2481"/>
                <a:gd name="T97" fmla="*/ 1745 h 3244"/>
                <a:gd name="T98" fmla="*/ 2196 w 2481"/>
                <a:gd name="T99" fmla="*/ 1676 h 3244"/>
                <a:gd name="T100" fmla="*/ 2239 w 2481"/>
                <a:gd name="T101" fmla="*/ 1606 h 3244"/>
                <a:gd name="T102" fmla="*/ 2280 w 2481"/>
                <a:gd name="T103" fmla="*/ 1650 h 3244"/>
                <a:gd name="T104" fmla="*/ 2316 w 2481"/>
                <a:gd name="T105" fmla="*/ 1650 h 3244"/>
                <a:gd name="T106" fmla="*/ 2316 w 2481"/>
                <a:gd name="T107" fmla="*/ 1704 h 3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81" h="3244">
                  <a:moveTo>
                    <a:pt x="2437" y="1606"/>
                  </a:moveTo>
                  <a:cubicBezTo>
                    <a:pt x="2419" y="1606"/>
                    <a:pt x="2403" y="1624"/>
                    <a:pt x="2397" y="1650"/>
                  </a:cubicBezTo>
                  <a:cubicBezTo>
                    <a:pt x="2378" y="1650"/>
                    <a:pt x="2378" y="1650"/>
                    <a:pt x="2378" y="1650"/>
                  </a:cubicBezTo>
                  <a:cubicBezTo>
                    <a:pt x="2378" y="347"/>
                    <a:pt x="2378" y="347"/>
                    <a:pt x="2378" y="347"/>
                  </a:cubicBezTo>
                  <a:cubicBezTo>
                    <a:pt x="1998" y="0"/>
                    <a:pt x="1998" y="0"/>
                    <a:pt x="1998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33"/>
                    <a:pt x="440" y="33"/>
                    <a:pt x="440" y="33"/>
                  </a:cubicBezTo>
                  <a:cubicBezTo>
                    <a:pt x="440" y="1249"/>
                    <a:pt x="440" y="1249"/>
                    <a:pt x="440" y="1249"/>
                  </a:cubicBezTo>
                  <a:cubicBezTo>
                    <a:pt x="398" y="1324"/>
                    <a:pt x="346" y="1416"/>
                    <a:pt x="282" y="1529"/>
                  </a:cubicBezTo>
                  <a:cubicBezTo>
                    <a:pt x="273" y="1544"/>
                    <a:pt x="265" y="1558"/>
                    <a:pt x="259" y="1573"/>
                  </a:cubicBezTo>
                  <a:cubicBezTo>
                    <a:pt x="26" y="1979"/>
                    <a:pt x="26" y="1979"/>
                    <a:pt x="26" y="1979"/>
                  </a:cubicBezTo>
                  <a:cubicBezTo>
                    <a:pt x="26" y="1979"/>
                    <a:pt x="0" y="2013"/>
                    <a:pt x="16" y="2048"/>
                  </a:cubicBezTo>
                  <a:cubicBezTo>
                    <a:pt x="31" y="2082"/>
                    <a:pt x="69" y="2087"/>
                    <a:pt x="69" y="2087"/>
                  </a:cubicBezTo>
                  <a:cubicBezTo>
                    <a:pt x="244" y="2145"/>
                    <a:pt x="244" y="2145"/>
                    <a:pt x="244" y="2145"/>
                  </a:cubicBezTo>
                  <a:cubicBezTo>
                    <a:pt x="244" y="2319"/>
                    <a:pt x="244" y="2556"/>
                    <a:pt x="244" y="2879"/>
                  </a:cubicBezTo>
                  <a:cubicBezTo>
                    <a:pt x="244" y="3003"/>
                    <a:pt x="342" y="3063"/>
                    <a:pt x="423" y="3058"/>
                  </a:cubicBezTo>
                  <a:cubicBezTo>
                    <a:pt x="464" y="3058"/>
                    <a:pt x="573" y="3023"/>
                    <a:pt x="585" y="2886"/>
                  </a:cubicBezTo>
                  <a:cubicBezTo>
                    <a:pt x="1967" y="2886"/>
                    <a:pt x="1967" y="2886"/>
                    <a:pt x="1967" y="2886"/>
                  </a:cubicBezTo>
                  <a:cubicBezTo>
                    <a:pt x="1967" y="2886"/>
                    <a:pt x="1967" y="2886"/>
                    <a:pt x="1967" y="2886"/>
                  </a:cubicBezTo>
                  <a:cubicBezTo>
                    <a:pt x="2378" y="3244"/>
                    <a:pt x="2378" y="3244"/>
                    <a:pt x="2378" y="3244"/>
                  </a:cubicBezTo>
                  <a:cubicBezTo>
                    <a:pt x="2378" y="1704"/>
                    <a:pt x="2378" y="1704"/>
                    <a:pt x="2378" y="1704"/>
                  </a:cubicBezTo>
                  <a:cubicBezTo>
                    <a:pt x="2397" y="1704"/>
                    <a:pt x="2397" y="1704"/>
                    <a:pt x="2397" y="1704"/>
                  </a:cubicBezTo>
                  <a:cubicBezTo>
                    <a:pt x="2404" y="1728"/>
                    <a:pt x="2419" y="1745"/>
                    <a:pt x="2437" y="1745"/>
                  </a:cubicBezTo>
                  <a:cubicBezTo>
                    <a:pt x="2461" y="1745"/>
                    <a:pt x="2481" y="1714"/>
                    <a:pt x="2481" y="1676"/>
                  </a:cubicBezTo>
                  <a:cubicBezTo>
                    <a:pt x="2481" y="1637"/>
                    <a:pt x="2461" y="1606"/>
                    <a:pt x="2437" y="1606"/>
                  </a:cubicBezTo>
                  <a:close/>
                  <a:moveTo>
                    <a:pt x="1967" y="2853"/>
                  </a:moveTo>
                  <a:cubicBezTo>
                    <a:pt x="586" y="2853"/>
                    <a:pt x="586" y="2853"/>
                    <a:pt x="586" y="2853"/>
                  </a:cubicBezTo>
                  <a:cubicBezTo>
                    <a:pt x="586" y="2825"/>
                    <a:pt x="586" y="2711"/>
                    <a:pt x="586" y="2259"/>
                  </a:cubicBezTo>
                  <a:cubicBezTo>
                    <a:pt x="702" y="2297"/>
                    <a:pt x="702" y="2297"/>
                    <a:pt x="702" y="2297"/>
                  </a:cubicBezTo>
                  <a:cubicBezTo>
                    <a:pt x="671" y="1700"/>
                    <a:pt x="671" y="1700"/>
                    <a:pt x="671" y="1700"/>
                  </a:cubicBezTo>
                  <a:cubicBezTo>
                    <a:pt x="716" y="1626"/>
                    <a:pt x="782" y="1515"/>
                    <a:pt x="884" y="1345"/>
                  </a:cubicBezTo>
                  <a:cubicBezTo>
                    <a:pt x="884" y="1345"/>
                    <a:pt x="884" y="1345"/>
                    <a:pt x="1019" y="1578"/>
                  </a:cubicBezTo>
                  <a:cubicBezTo>
                    <a:pt x="1036" y="1600"/>
                    <a:pt x="1057" y="1621"/>
                    <a:pt x="1073" y="1632"/>
                  </a:cubicBezTo>
                  <a:cubicBezTo>
                    <a:pt x="1073" y="1632"/>
                    <a:pt x="1073" y="1632"/>
                    <a:pt x="1453" y="1865"/>
                  </a:cubicBezTo>
                  <a:cubicBezTo>
                    <a:pt x="1474" y="1876"/>
                    <a:pt x="1496" y="1881"/>
                    <a:pt x="1512" y="1881"/>
                  </a:cubicBezTo>
                  <a:cubicBezTo>
                    <a:pt x="1550" y="1881"/>
                    <a:pt x="1588" y="1865"/>
                    <a:pt x="1610" y="1833"/>
                  </a:cubicBezTo>
                  <a:cubicBezTo>
                    <a:pt x="1642" y="1778"/>
                    <a:pt x="1626" y="1708"/>
                    <a:pt x="1572" y="1675"/>
                  </a:cubicBezTo>
                  <a:cubicBezTo>
                    <a:pt x="1572" y="1675"/>
                    <a:pt x="1572" y="1675"/>
                    <a:pt x="1209" y="1448"/>
                  </a:cubicBezTo>
                  <a:cubicBezTo>
                    <a:pt x="1209" y="1448"/>
                    <a:pt x="1209" y="1448"/>
                    <a:pt x="987" y="982"/>
                  </a:cubicBezTo>
                  <a:cubicBezTo>
                    <a:pt x="970" y="949"/>
                    <a:pt x="943" y="917"/>
                    <a:pt x="916" y="895"/>
                  </a:cubicBezTo>
                  <a:cubicBezTo>
                    <a:pt x="797" y="803"/>
                    <a:pt x="667" y="857"/>
                    <a:pt x="624" y="922"/>
                  </a:cubicBezTo>
                  <a:cubicBezTo>
                    <a:pt x="624" y="922"/>
                    <a:pt x="624" y="922"/>
                    <a:pt x="473" y="1189"/>
                  </a:cubicBezTo>
                  <a:cubicBezTo>
                    <a:pt x="473" y="33"/>
                    <a:pt x="473" y="33"/>
                    <a:pt x="473" y="33"/>
                  </a:cubicBezTo>
                  <a:cubicBezTo>
                    <a:pt x="1967" y="33"/>
                    <a:pt x="1967" y="33"/>
                    <a:pt x="1967" y="33"/>
                  </a:cubicBezTo>
                  <a:lnTo>
                    <a:pt x="1967" y="2853"/>
                  </a:lnTo>
                  <a:close/>
                  <a:moveTo>
                    <a:pt x="2316" y="1704"/>
                  </a:moveTo>
                  <a:cubicBezTo>
                    <a:pt x="2279" y="1704"/>
                    <a:pt x="2279" y="1704"/>
                    <a:pt x="2279" y="1704"/>
                  </a:cubicBezTo>
                  <a:cubicBezTo>
                    <a:pt x="2272" y="1728"/>
                    <a:pt x="2257" y="1745"/>
                    <a:pt x="2239" y="1745"/>
                  </a:cubicBezTo>
                  <a:cubicBezTo>
                    <a:pt x="2215" y="1745"/>
                    <a:pt x="2196" y="1714"/>
                    <a:pt x="2196" y="1676"/>
                  </a:cubicBezTo>
                  <a:cubicBezTo>
                    <a:pt x="2196" y="1637"/>
                    <a:pt x="2215" y="1606"/>
                    <a:pt x="2239" y="1606"/>
                  </a:cubicBezTo>
                  <a:cubicBezTo>
                    <a:pt x="2258" y="1606"/>
                    <a:pt x="2274" y="1624"/>
                    <a:pt x="2280" y="1650"/>
                  </a:cubicBezTo>
                  <a:cubicBezTo>
                    <a:pt x="2316" y="1650"/>
                    <a:pt x="2316" y="1650"/>
                    <a:pt x="2316" y="1650"/>
                  </a:cubicBezTo>
                  <a:lnTo>
                    <a:pt x="2316" y="1704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7" name="직사각형 96"/>
          <p:cNvSpPr/>
          <p:nvPr/>
        </p:nvSpPr>
        <p:spPr>
          <a:xfrm>
            <a:off x="1922646" y="2076389"/>
            <a:ext cx="64921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 입원</a:t>
            </a:r>
          </a:p>
        </p:txBody>
      </p:sp>
      <p:sp>
        <p:nvSpPr>
          <p:cNvPr id="98" name="직사각형 97"/>
          <p:cNvSpPr/>
          <p:nvPr/>
        </p:nvSpPr>
        <p:spPr>
          <a:xfrm>
            <a:off x="5500486" y="2095439"/>
            <a:ext cx="119103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보호자 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 거부</a:t>
            </a:r>
          </a:p>
        </p:txBody>
      </p:sp>
      <p:sp>
        <p:nvSpPr>
          <p:cNvPr id="99" name="직사각형 98"/>
          <p:cNvSpPr/>
          <p:nvPr/>
        </p:nvSpPr>
        <p:spPr>
          <a:xfrm>
            <a:off x="9813728" y="2095439"/>
            <a:ext cx="69891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연락 끊음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2605088" y="2960688"/>
            <a:ext cx="663575" cy="1100137"/>
            <a:chOff x="2605088" y="2706688"/>
            <a:chExt cx="663575" cy="1100137"/>
          </a:xfrm>
        </p:grpSpPr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2754313" y="2706688"/>
              <a:ext cx="180975" cy="184150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2605088" y="2890838"/>
              <a:ext cx="663575" cy="915987"/>
            </a:xfrm>
            <a:custGeom>
              <a:avLst/>
              <a:gdLst>
                <a:gd name="T0" fmla="*/ 11 w 271"/>
                <a:gd name="T1" fmla="*/ 144 h 373"/>
                <a:gd name="T2" fmla="*/ 71 w 271"/>
                <a:gd name="T3" fmla="*/ 106 h 373"/>
                <a:gd name="T4" fmla="*/ 108 w 271"/>
                <a:gd name="T5" fmla="*/ 29 h 373"/>
                <a:gd name="T6" fmla="*/ 120 w 271"/>
                <a:gd name="T7" fmla="*/ 15 h 373"/>
                <a:gd name="T8" fmla="*/ 168 w 271"/>
                <a:gd name="T9" fmla="*/ 19 h 373"/>
                <a:gd name="T10" fmla="*/ 224 w 271"/>
                <a:gd name="T11" fmla="*/ 120 h 373"/>
                <a:gd name="T12" fmla="*/ 228 w 271"/>
                <a:gd name="T13" fmla="*/ 127 h 373"/>
                <a:gd name="T14" fmla="*/ 266 w 271"/>
                <a:gd name="T15" fmla="*/ 194 h 373"/>
                <a:gd name="T16" fmla="*/ 268 w 271"/>
                <a:gd name="T17" fmla="*/ 205 h 373"/>
                <a:gd name="T18" fmla="*/ 259 w 271"/>
                <a:gd name="T19" fmla="*/ 212 h 373"/>
                <a:gd name="T20" fmla="*/ 230 w 271"/>
                <a:gd name="T21" fmla="*/ 221 h 373"/>
                <a:gd name="T22" fmla="*/ 230 w 271"/>
                <a:gd name="T23" fmla="*/ 342 h 373"/>
                <a:gd name="T24" fmla="*/ 201 w 271"/>
                <a:gd name="T25" fmla="*/ 372 h 373"/>
                <a:gd name="T26" fmla="*/ 174 w 271"/>
                <a:gd name="T27" fmla="*/ 340 h 373"/>
                <a:gd name="T28" fmla="*/ 174 w 271"/>
                <a:gd name="T29" fmla="*/ 240 h 373"/>
                <a:gd name="T30" fmla="*/ 155 w 271"/>
                <a:gd name="T31" fmla="*/ 246 h 373"/>
                <a:gd name="T32" fmla="*/ 160 w 271"/>
                <a:gd name="T33" fmla="*/ 148 h 373"/>
                <a:gd name="T34" fmla="*/ 125 w 271"/>
                <a:gd name="T35" fmla="*/ 89 h 373"/>
                <a:gd name="T36" fmla="*/ 103 w 271"/>
                <a:gd name="T37" fmla="*/ 128 h 373"/>
                <a:gd name="T38" fmla="*/ 94 w 271"/>
                <a:gd name="T39" fmla="*/ 137 h 373"/>
                <a:gd name="T40" fmla="*/ 31 w 271"/>
                <a:gd name="T41" fmla="*/ 175 h 373"/>
                <a:gd name="T42" fmla="*/ 21 w 271"/>
                <a:gd name="T43" fmla="*/ 178 h 373"/>
                <a:gd name="T44" fmla="*/ 5 w 271"/>
                <a:gd name="T45" fmla="*/ 170 h 373"/>
                <a:gd name="T46" fmla="*/ 11 w 271"/>
                <a:gd name="T47" fmla="*/ 144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1" h="373">
                  <a:moveTo>
                    <a:pt x="11" y="144"/>
                  </a:moveTo>
                  <a:cubicBezTo>
                    <a:pt x="11" y="144"/>
                    <a:pt x="11" y="144"/>
                    <a:pt x="71" y="106"/>
                  </a:cubicBezTo>
                  <a:cubicBezTo>
                    <a:pt x="71" y="106"/>
                    <a:pt x="71" y="106"/>
                    <a:pt x="108" y="29"/>
                  </a:cubicBezTo>
                  <a:cubicBezTo>
                    <a:pt x="111" y="24"/>
                    <a:pt x="115" y="18"/>
                    <a:pt x="120" y="15"/>
                  </a:cubicBezTo>
                  <a:cubicBezTo>
                    <a:pt x="139" y="0"/>
                    <a:pt x="161" y="9"/>
                    <a:pt x="168" y="19"/>
                  </a:cubicBezTo>
                  <a:cubicBezTo>
                    <a:pt x="168" y="19"/>
                    <a:pt x="168" y="19"/>
                    <a:pt x="224" y="120"/>
                  </a:cubicBezTo>
                  <a:cubicBezTo>
                    <a:pt x="226" y="122"/>
                    <a:pt x="227" y="124"/>
                    <a:pt x="228" y="127"/>
                  </a:cubicBezTo>
                  <a:cubicBezTo>
                    <a:pt x="266" y="194"/>
                    <a:pt x="266" y="194"/>
                    <a:pt x="266" y="194"/>
                  </a:cubicBezTo>
                  <a:cubicBezTo>
                    <a:pt x="266" y="194"/>
                    <a:pt x="271" y="199"/>
                    <a:pt x="268" y="205"/>
                  </a:cubicBezTo>
                  <a:cubicBezTo>
                    <a:pt x="266" y="211"/>
                    <a:pt x="259" y="212"/>
                    <a:pt x="259" y="212"/>
                  </a:cubicBezTo>
                  <a:cubicBezTo>
                    <a:pt x="230" y="221"/>
                    <a:pt x="230" y="221"/>
                    <a:pt x="230" y="221"/>
                  </a:cubicBezTo>
                  <a:cubicBezTo>
                    <a:pt x="230" y="250"/>
                    <a:pt x="230" y="289"/>
                    <a:pt x="230" y="342"/>
                  </a:cubicBezTo>
                  <a:cubicBezTo>
                    <a:pt x="230" y="363"/>
                    <a:pt x="214" y="373"/>
                    <a:pt x="201" y="372"/>
                  </a:cubicBezTo>
                  <a:cubicBezTo>
                    <a:pt x="194" y="372"/>
                    <a:pt x="174" y="366"/>
                    <a:pt x="174" y="340"/>
                  </a:cubicBezTo>
                  <a:cubicBezTo>
                    <a:pt x="174" y="340"/>
                    <a:pt x="174" y="340"/>
                    <a:pt x="174" y="240"/>
                  </a:cubicBezTo>
                  <a:cubicBezTo>
                    <a:pt x="155" y="246"/>
                    <a:pt x="155" y="246"/>
                    <a:pt x="155" y="246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53" y="136"/>
                    <a:pt x="142" y="117"/>
                    <a:pt x="125" y="89"/>
                  </a:cubicBezTo>
                  <a:cubicBezTo>
                    <a:pt x="125" y="89"/>
                    <a:pt x="125" y="89"/>
                    <a:pt x="103" y="128"/>
                  </a:cubicBezTo>
                  <a:cubicBezTo>
                    <a:pt x="100" y="131"/>
                    <a:pt x="96" y="135"/>
                    <a:pt x="94" y="137"/>
                  </a:cubicBezTo>
                  <a:cubicBezTo>
                    <a:pt x="94" y="137"/>
                    <a:pt x="94" y="137"/>
                    <a:pt x="31" y="175"/>
                  </a:cubicBezTo>
                  <a:cubicBezTo>
                    <a:pt x="27" y="177"/>
                    <a:pt x="24" y="178"/>
                    <a:pt x="21" y="178"/>
                  </a:cubicBezTo>
                  <a:cubicBezTo>
                    <a:pt x="15" y="178"/>
                    <a:pt x="9" y="175"/>
                    <a:pt x="5" y="170"/>
                  </a:cubicBezTo>
                  <a:cubicBezTo>
                    <a:pt x="0" y="161"/>
                    <a:pt x="2" y="149"/>
                    <a:pt x="11" y="144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1646238" y="3294063"/>
            <a:ext cx="1252538" cy="763587"/>
            <a:chOff x="1646238" y="3040063"/>
            <a:chExt cx="1252538" cy="763587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646238" y="3040063"/>
              <a:ext cx="1252538" cy="763587"/>
            </a:xfrm>
            <a:custGeom>
              <a:avLst/>
              <a:gdLst>
                <a:gd name="T0" fmla="*/ 470 w 511"/>
                <a:gd name="T1" fmla="*/ 229 h 311"/>
                <a:gd name="T2" fmla="*/ 470 w 511"/>
                <a:gd name="T3" fmla="*/ 311 h 311"/>
                <a:gd name="T4" fmla="*/ 511 w 511"/>
                <a:gd name="T5" fmla="*/ 311 h 311"/>
                <a:gd name="T6" fmla="*/ 511 w 511"/>
                <a:gd name="T7" fmla="*/ 188 h 311"/>
                <a:gd name="T8" fmla="*/ 41 w 511"/>
                <a:gd name="T9" fmla="*/ 188 h 311"/>
                <a:gd name="T10" fmla="*/ 41 w 511"/>
                <a:gd name="T11" fmla="*/ 21 h 311"/>
                <a:gd name="T12" fmla="*/ 35 w 511"/>
                <a:gd name="T13" fmla="*/ 6 h 311"/>
                <a:gd name="T14" fmla="*/ 20 w 511"/>
                <a:gd name="T15" fmla="*/ 0 h 311"/>
                <a:gd name="T16" fmla="*/ 6 w 511"/>
                <a:gd name="T17" fmla="*/ 6 h 311"/>
                <a:gd name="T18" fmla="*/ 0 w 511"/>
                <a:gd name="T19" fmla="*/ 21 h 311"/>
                <a:gd name="T20" fmla="*/ 0 w 511"/>
                <a:gd name="T21" fmla="*/ 311 h 311"/>
                <a:gd name="T22" fmla="*/ 41 w 511"/>
                <a:gd name="T23" fmla="*/ 311 h 311"/>
                <a:gd name="T24" fmla="*/ 41 w 511"/>
                <a:gd name="T25" fmla="*/ 229 h 311"/>
                <a:gd name="T26" fmla="*/ 470 w 511"/>
                <a:gd name="T27" fmla="*/ 22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311">
                  <a:moveTo>
                    <a:pt x="470" y="229"/>
                  </a:moveTo>
                  <a:cubicBezTo>
                    <a:pt x="470" y="311"/>
                    <a:pt x="470" y="311"/>
                    <a:pt x="470" y="311"/>
                  </a:cubicBezTo>
                  <a:cubicBezTo>
                    <a:pt x="511" y="311"/>
                    <a:pt x="511" y="311"/>
                    <a:pt x="511" y="311"/>
                  </a:cubicBezTo>
                  <a:cubicBezTo>
                    <a:pt x="511" y="188"/>
                    <a:pt x="511" y="188"/>
                    <a:pt x="511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5"/>
                    <a:pt x="39" y="10"/>
                    <a:pt x="35" y="6"/>
                  </a:cubicBezTo>
                  <a:cubicBezTo>
                    <a:pt x="31" y="2"/>
                    <a:pt x="26" y="0"/>
                    <a:pt x="20" y="0"/>
                  </a:cubicBezTo>
                  <a:cubicBezTo>
                    <a:pt x="14" y="0"/>
                    <a:pt x="10" y="2"/>
                    <a:pt x="6" y="6"/>
                  </a:cubicBezTo>
                  <a:cubicBezTo>
                    <a:pt x="2" y="10"/>
                    <a:pt x="0" y="15"/>
                    <a:pt x="0" y="2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41" y="311"/>
                    <a:pt x="41" y="311"/>
                    <a:pt x="41" y="311"/>
                  </a:cubicBezTo>
                  <a:cubicBezTo>
                    <a:pt x="41" y="229"/>
                    <a:pt x="41" y="229"/>
                    <a:pt x="41" y="229"/>
                  </a:cubicBezTo>
                  <a:lnTo>
                    <a:pt x="470" y="22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1812926" y="3114675"/>
              <a:ext cx="184150" cy="180975"/>
            </a:xfrm>
            <a:custGeom>
              <a:avLst/>
              <a:gdLst>
                <a:gd name="T0" fmla="*/ 37 w 75"/>
                <a:gd name="T1" fmla="*/ 74 h 74"/>
                <a:gd name="T2" fmla="*/ 64 w 75"/>
                <a:gd name="T3" fmla="*/ 63 h 74"/>
                <a:gd name="T4" fmla="*/ 75 w 75"/>
                <a:gd name="T5" fmla="*/ 37 h 74"/>
                <a:gd name="T6" fmla="*/ 64 w 75"/>
                <a:gd name="T7" fmla="*/ 10 h 74"/>
                <a:gd name="T8" fmla="*/ 37 w 75"/>
                <a:gd name="T9" fmla="*/ 0 h 74"/>
                <a:gd name="T10" fmla="*/ 11 w 75"/>
                <a:gd name="T11" fmla="*/ 10 h 74"/>
                <a:gd name="T12" fmla="*/ 0 w 75"/>
                <a:gd name="T13" fmla="*/ 37 h 74"/>
                <a:gd name="T14" fmla="*/ 11 w 75"/>
                <a:gd name="T15" fmla="*/ 63 h 74"/>
                <a:gd name="T16" fmla="*/ 37 w 75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47" y="74"/>
                    <a:pt x="56" y="71"/>
                    <a:pt x="64" y="63"/>
                  </a:cubicBezTo>
                  <a:cubicBezTo>
                    <a:pt x="72" y="56"/>
                    <a:pt x="75" y="47"/>
                    <a:pt x="75" y="37"/>
                  </a:cubicBezTo>
                  <a:cubicBezTo>
                    <a:pt x="75" y="27"/>
                    <a:pt x="72" y="18"/>
                    <a:pt x="64" y="10"/>
                  </a:cubicBezTo>
                  <a:cubicBezTo>
                    <a:pt x="56" y="3"/>
                    <a:pt x="47" y="0"/>
                    <a:pt x="37" y="0"/>
                  </a:cubicBezTo>
                  <a:cubicBezTo>
                    <a:pt x="27" y="0"/>
                    <a:pt x="18" y="3"/>
                    <a:pt x="11" y="10"/>
                  </a:cubicBezTo>
                  <a:cubicBezTo>
                    <a:pt x="3" y="18"/>
                    <a:pt x="0" y="27"/>
                    <a:pt x="0" y="37"/>
                  </a:cubicBezTo>
                  <a:cubicBezTo>
                    <a:pt x="0" y="47"/>
                    <a:pt x="3" y="56"/>
                    <a:pt x="11" y="63"/>
                  </a:cubicBezTo>
                  <a:cubicBezTo>
                    <a:pt x="18" y="71"/>
                    <a:pt x="27" y="74"/>
                    <a:pt x="37" y="7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1816101" y="3160713"/>
              <a:ext cx="1082675" cy="265112"/>
            </a:xfrm>
            <a:custGeom>
              <a:avLst/>
              <a:gdLst>
                <a:gd name="T0" fmla="*/ 442 w 442"/>
                <a:gd name="T1" fmla="*/ 108 h 108"/>
                <a:gd name="T2" fmla="*/ 442 w 442"/>
                <a:gd name="T3" fmla="*/ 58 h 108"/>
                <a:gd name="T4" fmla="*/ 433 w 442"/>
                <a:gd name="T5" fmla="*/ 39 h 108"/>
                <a:gd name="T6" fmla="*/ 412 w 442"/>
                <a:gd name="T7" fmla="*/ 29 h 108"/>
                <a:gd name="T8" fmla="*/ 115 w 442"/>
                <a:gd name="T9" fmla="*/ 0 h 108"/>
                <a:gd name="T10" fmla="*/ 113 w 442"/>
                <a:gd name="T11" fmla="*/ 0 h 108"/>
                <a:gd name="T12" fmla="*/ 100 w 442"/>
                <a:gd name="T13" fmla="*/ 6 h 108"/>
                <a:gd name="T14" fmla="*/ 94 w 442"/>
                <a:gd name="T15" fmla="*/ 19 h 108"/>
                <a:gd name="T16" fmla="*/ 94 w 442"/>
                <a:gd name="T17" fmla="*/ 77 h 108"/>
                <a:gd name="T18" fmla="*/ 18 w 442"/>
                <a:gd name="T19" fmla="*/ 77 h 108"/>
                <a:gd name="T20" fmla="*/ 0 w 442"/>
                <a:gd name="T21" fmla="*/ 93 h 108"/>
                <a:gd name="T22" fmla="*/ 18 w 442"/>
                <a:gd name="T23" fmla="*/ 108 h 108"/>
                <a:gd name="T24" fmla="*/ 442 w 442"/>
                <a:gd name="T2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2" h="108">
                  <a:moveTo>
                    <a:pt x="442" y="108"/>
                  </a:moveTo>
                  <a:cubicBezTo>
                    <a:pt x="442" y="58"/>
                    <a:pt x="442" y="58"/>
                    <a:pt x="442" y="58"/>
                  </a:cubicBezTo>
                  <a:cubicBezTo>
                    <a:pt x="442" y="50"/>
                    <a:pt x="439" y="44"/>
                    <a:pt x="433" y="39"/>
                  </a:cubicBezTo>
                  <a:cubicBezTo>
                    <a:pt x="427" y="34"/>
                    <a:pt x="420" y="31"/>
                    <a:pt x="412" y="29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8" y="0"/>
                    <a:pt x="103" y="2"/>
                    <a:pt x="100" y="6"/>
                  </a:cubicBezTo>
                  <a:cubicBezTo>
                    <a:pt x="96" y="10"/>
                    <a:pt x="94" y="14"/>
                    <a:pt x="94" y="19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6" y="77"/>
                    <a:pt x="0" y="82"/>
                    <a:pt x="0" y="93"/>
                  </a:cubicBezTo>
                  <a:cubicBezTo>
                    <a:pt x="0" y="103"/>
                    <a:pt x="6" y="108"/>
                    <a:pt x="18" y="108"/>
                  </a:cubicBezTo>
                  <a:lnTo>
                    <a:pt x="442" y="108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87" name="그림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35" name="그룹 34"/>
          <p:cNvGrpSpPr/>
          <p:nvPr/>
        </p:nvGrpSpPr>
        <p:grpSpPr>
          <a:xfrm>
            <a:off x="9009223" y="2163892"/>
            <a:ext cx="2406346" cy="2411941"/>
            <a:chOff x="8914984" y="2088483"/>
            <a:chExt cx="2594825" cy="2600858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8914984" y="2088483"/>
              <a:ext cx="2594825" cy="2600858"/>
            </a:xfrm>
            <a:prstGeom prst="mathMultiply">
              <a:avLst>
                <a:gd name="adj1" fmla="val 10840"/>
              </a:avLst>
            </a:prstGeom>
            <a:solidFill>
              <a:schemeClr val="tx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9735654" y="2764165"/>
              <a:ext cx="953484" cy="1249495"/>
              <a:chOff x="9735504" y="2732855"/>
              <a:chExt cx="953484" cy="1249495"/>
            </a:xfrm>
          </p:grpSpPr>
          <p:sp>
            <p:nvSpPr>
              <p:cNvPr id="61" name="Freeform 5"/>
              <p:cNvSpPr>
                <a:spLocks noEditPoints="1"/>
              </p:cNvSpPr>
              <p:nvPr/>
            </p:nvSpPr>
            <p:spPr bwMode="auto">
              <a:xfrm>
                <a:off x="9860694" y="2732855"/>
                <a:ext cx="703405" cy="1249495"/>
              </a:xfrm>
              <a:custGeom>
                <a:avLst/>
                <a:gdLst>
                  <a:gd name="T0" fmla="*/ 825 w 990"/>
                  <a:gd name="T1" fmla="*/ 0 h 1759"/>
                  <a:gd name="T2" fmla="*/ 165 w 990"/>
                  <a:gd name="T3" fmla="*/ 0 h 1759"/>
                  <a:gd name="T4" fmla="*/ 0 w 990"/>
                  <a:gd name="T5" fmla="*/ 165 h 1759"/>
                  <a:gd name="T6" fmla="*/ 0 w 990"/>
                  <a:gd name="T7" fmla="*/ 1594 h 1759"/>
                  <a:gd name="T8" fmla="*/ 165 w 990"/>
                  <a:gd name="T9" fmla="*/ 1759 h 1759"/>
                  <a:gd name="T10" fmla="*/ 825 w 990"/>
                  <a:gd name="T11" fmla="*/ 1759 h 1759"/>
                  <a:gd name="T12" fmla="*/ 990 w 990"/>
                  <a:gd name="T13" fmla="*/ 1594 h 1759"/>
                  <a:gd name="T14" fmla="*/ 990 w 990"/>
                  <a:gd name="T15" fmla="*/ 165 h 1759"/>
                  <a:gd name="T16" fmla="*/ 825 w 990"/>
                  <a:gd name="T17" fmla="*/ 0 h 1759"/>
                  <a:gd name="T18" fmla="*/ 358 w 990"/>
                  <a:gd name="T19" fmla="*/ 110 h 1759"/>
                  <a:gd name="T20" fmla="*/ 632 w 990"/>
                  <a:gd name="T21" fmla="*/ 110 h 1759"/>
                  <a:gd name="T22" fmla="*/ 632 w 990"/>
                  <a:gd name="T23" fmla="*/ 165 h 1759"/>
                  <a:gd name="T24" fmla="*/ 358 w 990"/>
                  <a:gd name="T25" fmla="*/ 165 h 1759"/>
                  <a:gd name="T26" fmla="*/ 358 w 990"/>
                  <a:gd name="T27" fmla="*/ 110 h 1759"/>
                  <a:gd name="T28" fmla="*/ 935 w 990"/>
                  <a:gd name="T29" fmla="*/ 1605 h 1759"/>
                  <a:gd name="T30" fmla="*/ 55 w 990"/>
                  <a:gd name="T31" fmla="*/ 1605 h 1759"/>
                  <a:gd name="T32" fmla="*/ 55 w 990"/>
                  <a:gd name="T33" fmla="*/ 275 h 1759"/>
                  <a:gd name="T34" fmla="*/ 935 w 990"/>
                  <a:gd name="T35" fmla="*/ 275 h 1759"/>
                  <a:gd name="T36" fmla="*/ 935 w 990"/>
                  <a:gd name="T37" fmla="*/ 1605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0" h="1759">
                    <a:moveTo>
                      <a:pt x="825" y="0"/>
                    </a:moveTo>
                    <a:cubicBezTo>
                      <a:pt x="165" y="0"/>
                      <a:pt x="165" y="0"/>
                      <a:pt x="165" y="0"/>
                    </a:cubicBezTo>
                    <a:cubicBezTo>
                      <a:pt x="74" y="0"/>
                      <a:pt x="0" y="74"/>
                      <a:pt x="0" y="165"/>
                    </a:cubicBezTo>
                    <a:cubicBezTo>
                      <a:pt x="0" y="1594"/>
                      <a:pt x="0" y="1594"/>
                      <a:pt x="0" y="1594"/>
                    </a:cubicBezTo>
                    <a:cubicBezTo>
                      <a:pt x="0" y="1685"/>
                      <a:pt x="74" y="1759"/>
                      <a:pt x="165" y="1759"/>
                    </a:cubicBezTo>
                    <a:cubicBezTo>
                      <a:pt x="825" y="1759"/>
                      <a:pt x="825" y="1759"/>
                      <a:pt x="825" y="1759"/>
                    </a:cubicBezTo>
                    <a:cubicBezTo>
                      <a:pt x="916" y="1759"/>
                      <a:pt x="990" y="1685"/>
                      <a:pt x="990" y="1594"/>
                    </a:cubicBezTo>
                    <a:cubicBezTo>
                      <a:pt x="990" y="165"/>
                      <a:pt x="990" y="165"/>
                      <a:pt x="990" y="165"/>
                    </a:cubicBezTo>
                    <a:cubicBezTo>
                      <a:pt x="990" y="74"/>
                      <a:pt x="916" y="0"/>
                      <a:pt x="825" y="0"/>
                    </a:cubicBezTo>
                    <a:close/>
                    <a:moveTo>
                      <a:pt x="358" y="110"/>
                    </a:moveTo>
                    <a:cubicBezTo>
                      <a:pt x="632" y="110"/>
                      <a:pt x="632" y="110"/>
                      <a:pt x="632" y="110"/>
                    </a:cubicBezTo>
                    <a:cubicBezTo>
                      <a:pt x="632" y="165"/>
                      <a:pt x="632" y="165"/>
                      <a:pt x="632" y="165"/>
                    </a:cubicBezTo>
                    <a:cubicBezTo>
                      <a:pt x="358" y="165"/>
                      <a:pt x="358" y="165"/>
                      <a:pt x="358" y="165"/>
                    </a:cubicBezTo>
                    <a:lnTo>
                      <a:pt x="358" y="110"/>
                    </a:lnTo>
                    <a:close/>
                    <a:moveTo>
                      <a:pt x="935" y="1605"/>
                    </a:moveTo>
                    <a:cubicBezTo>
                      <a:pt x="55" y="1605"/>
                      <a:pt x="55" y="1605"/>
                      <a:pt x="55" y="1605"/>
                    </a:cubicBezTo>
                    <a:cubicBezTo>
                      <a:pt x="55" y="275"/>
                      <a:pt x="55" y="275"/>
                      <a:pt x="55" y="275"/>
                    </a:cubicBezTo>
                    <a:cubicBezTo>
                      <a:pt x="935" y="275"/>
                      <a:pt x="935" y="275"/>
                      <a:pt x="935" y="275"/>
                    </a:cubicBezTo>
                    <a:lnTo>
                      <a:pt x="935" y="1605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7"/>
              <p:cNvSpPr>
                <a:spLocks/>
              </p:cNvSpPr>
              <p:nvPr/>
            </p:nvSpPr>
            <p:spPr bwMode="auto">
              <a:xfrm>
                <a:off x="9735504" y="3056787"/>
                <a:ext cx="93667" cy="445219"/>
              </a:xfrm>
              <a:custGeom>
                <a:avLst/>
                <a:gdLst>
                  <a:gd name="T0" fmla="*/ 223 w 312"/>
                  <a:gd name="T1" fmla="*/ 0 h 1483"/>
                  <a:gd name="T2" fmla="*/ 0 w 312"/>
                  <a:gd name="T3" fmla="*/ 222 h 1483"/>
                  <a:gd name="T4" fmla="*/ 130 w 312"/>
                  <a:gd name="T5" fmla="*/ 352 h 1483"/>
                  <a:gd name="T6" fmla="*/ 0 w 312"/>
                  <a:gd name="T7" fmla="*/ 482 h 1483"/>
                  <a:gd name="T8" fmla="*/ 130 w 312"/>
                  <a:gd name="T9" fmla="*/ 613 h 1483"/>
                  <a:gd name="T10" fmla="*/ 0 w 312"/>
                  <a:gd name="T11" fmla="*/ 743 h 1483"/>
                  <a:gd name="T12" fmla="*/ 130 w 312"/>
                  <a:gd name="T13" fmla="*/ 871 h 1483"/>
                  <a:gd name="T14" fmla="*/ 0 w 312"/>
                  <a:gd name="T15" fmla="*/ 1001 h 1483"/>
                  <a:gd name="T16" fmla="*/ 130 w 312"/>
                  <a:gd name="T17" fmla="*/ 1131 h 1483"/>
                  <a:gd name="T18" fmla="*/ 0 w 312"/>
                  <a:gd name="T19" fmla="*/ 1261 h 1483"/>
                  <a:gd name="T20" fmla="*/ 223 w 312"/>
                  <a:gd name="T21" fmla="*/ 1483 h 1483"/>
                  <a:gd name="T22" fmla="*/ 312 w 312"/>
                  <a:gd name="T23" fmla="*/ 1391 h 1483"/>
                  <a:gd name="T24" fmla="*/ 182 w 312"/>
                  <a:gd name="T25" fmla="*/ 1261 h 1483"/>
                  <a:gd name="T26" fmla="*/ 312 w 312"/>
                  <a:gd name="T27" fmla="*/ 1131 h 1483"/>
                  <a:gd name="T28" fmla="*/ 182 w 312"/>
                  <a:gd name="T29" fmla="*/ 1001 h 1483"/>
                  <a:gd name="T30" fmla="*/ 312 w 312"/>
                  <a:gd name="T31" fmla="*/ 871 h 1483"/>
                  <a:gd name="T32" fmla="*/ 182 w 312"/>
                  <a:gd name="T33" fmla="*/ 743 h 1483"/>
                  <a:gd name="T34" fmla="*/ 312 w 312"/>
                  <a:gd name="T35" fmla="*/ 613 h 1483"/>
                  <a:gd name="T36" fmla="*/ 182 w 312"/>
                  <a:gd name="T37" fmla="*/ 482 h 1483"/>
                  <a:gd name="T38" fmla="*/ 312 w 312"/>
                  <a:gd name="T39" fmla="*/ 352 h 1483"/>
                  <a:gd name="T40" fmla="*/ 182 w 312"/>
                  <a:gd name="T41" fmla="*/ 222 h 1483"/>
                  <a:gd name="T42" fmla="*/ 312 w 312"/>
                  <a:gd name="T43" fmla="*/ 92 h 1483"/>
                  <a:gd name="T44" fmla="*/ 223 w 312"/>
                  <a:gd name="T45" fmla="*/ 0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2" h="1483">
                    <a:moveTo>
                      <a:pt x="223" y="0"/>
                    </a:moveTo>
                    <a:lnTo>
                      <a:pt x="0" y="222"/>
                    </a:lnTo>
                    <a:lnTo>
                      <a:pt x="130" y="352"/>
                    </a:lnTo>
                    <a:lnTo>
                      <a:pt x="0" y="482"/>
                    </a:lnTo>
                    <a:lnTo>
                      <a:pt x="130" y="613"/>
                    </a:lnTo>
                    <a:lnTo>
                      <a:pt x="0" y="743"/>
                    </a:lnTo>
                    <a:lnTo>
                      <a:pt x="130" y="871"/>
                    </a:lnTo>
                    <a:lnTo>
                      <a:pt x="0" y="1001"/>
                    </a:lnTo>
                    <a:lnTo>
                      <a:pt x="130" y="1131"/>
                    </a:lnTo>
                    <a:lnTo>
                      <a:pt x="0" y="1261"/>
                    </a:lnTo>
                    <a:lnTo>
                      <a:pt x="223" y="1483"/>
                    </a:lnTo>
                    <a:lnTo>
                      <a:pt x="312" y="1391"/>
                    </a:lnTo>
                    <a:lnTo>
                      <a:pt x="182" y="1261"/>
                    </a:lnTo>
                    <a:lnTo>
                      <a:pt x="312" y="1131"/>
                    </a:lnTo>
                    <a:lnTo>
                      <a:pt x="182" y="1001"/>
                    </a:lnTo>
                    <a:lnTo>
                      <a:pt x="312" y="871"/>
                    </a:lnTo>
                    <a:lnTo>
                      <a:pt x="182" y="743"/>
                    </a:lnTo>
                    <a:lnTo>
                      <a:pt x="312" y="613"/>
                    </a:lnTo>
                    <a:lnTo>
                      <a:pt x="182" y="482"/>
                    </a:lnTo>
                    <a:lnTo>
                      <a:pt x="312" y="352"/>
                    </a:lnTo>
                    <a:lnTo>
                      <a:pt x="182" y="222"/>
                    </a:lnTo>
                    <a:lnTo>
                      <a:pt x="312" y="92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8"/>
              <p:cNvSpPr>
                <a:spLocks/>
              </p:cNvSpPr>
              <p:nvPr/>
            </p:nvSpPr>
            <p:spPr bwMode="auto">
              <a:xfrm>
                <a:off x="10595321" y="3056787"/>
                <a:ext cx="93667" cy="445219"/>
              </a:xfrm>
              <a:custGeom>
                <a:avLst/>
                <a:gdLst>
                  <a:gd name="T0" fmla="*/ 90 w 312"/>
                  <a:gd name="T1" fmla="*/ 0 h 1483"/>
                  <a:gd name="T2" fmla="*/ 0 w 312"/>
                  <a:gd name="T3" fmla="*/ 92 h 1483"/>
                  <a:gd name="T4" fmla="*/ 130 w 312"/>
                  <a:gd name="T5" fmla="*/ 222 h 1483"/>
                  <a:gd name="T6" fmla="*/ 0 w 312"/>
                  <a:gd name="T7" fmla="*/ 352 h 1483"/>
                  <a:gd name="T8" fmla="*/ 130 w 312"/>
                  <a:gd name="T9" fmla="*/ 482 h 1483"/>
                  <a:gd name="T10" fmla="*/ 0 w 312"/>
                  <a:gd name="T11" fmla="*/ 613 h 1483"/>
                  <a:gd name="T12" fmla="*/ 130 w 312"/>
                  <a:gd name="T13" fmla="*/ 743 h 1483"/>
                  <a:gd name="T14" fmla="*/ 0 w 312"/>
                  <a:gd name="T15" fmla="*/ 871 h 1483"/>
                  <a:gd name="T16" fmla="*/ 130 w 312"/>
                  <a:gd name="T17" fmla="*/ 1001 h 1483"/>
                  <a:gd name="T18" fmla="*/ 0 w 312"/>
                  <a:gd name="T19" fmla="*/ 1131 h 1483"/>
                  <a:gd name="T20" fmla="*/ 130 w 312"/>
                  <a:gd name="T21" fmla="*/ 1261 h 1483"/>
                  <a:gd name="T22" fmla="*/ 0 w 312"/>
                  <a:gd name="T23" fmla="*/ 1391 h 1483"/>
                  <a:gd name="T24" fmla="*/ 90 w 312"/>
                  <a:gd name="T25" fmla="*/ 1483 h 1483"/>
                  <a:gd name="T26" fmla="*/ 312 w 312"/>
                  <a:gd name="T27" fmla="*/ 1261 h 1483"/>
                  <a:gd name="T28" fmla="*/ 182 w 312"/>
                  <a:gd name="T29" fmla="*/ 1131 h 1483"/>
                  <a:gd name="T30" fmla="*/ 312 w 312"/>
                  <a:gd name="T31" fmla="*/ 1001 h 1483"/>
                  <a:gd name="T32" fmla="*/ 182 w 312"/>
                  <a:gd name="T33" fmla="*/ 871 h 1483"/>
                  <a:gd name="T34" fmla="*/ 312 w 312"/>
                  <a:gd name="T35" fmla="*/ 743 h 1483"/>
                  <a:gd name="T36" fmla="*/ 182 w 312"/>
                  <a:gd name="T37" fmla="*/ 613 h 1483"/>
                  <a:gd name="T38" fmla="*/ 312 w 312"/>
                  <a:gd name="T39" fmla="*/ 482 h 1483"/>
                  <a:gd name="T40" fmla="*/ 182 w 312"/>
                  <a:gd name="T41" fmla="*/ 352 h 1483"/>
                  <a:gd name="T42" fmla="*/ 312 w 312"/>
                  <a:gd name="T43" fmla="*/ 222 h 1483"/>
                  <a:gd name="T44" fmla="*/ 90 w 312"/>
                  <a:gd name="T45" fmla="*/ 0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2" h="1483">
                    <a:moveTo>
                      <a:pt x="90" y="0"/>
                    </a:moveTo>
                    <a:lnTo>
                      <a:pt x="0" y="92"/>
                    </a:lnTo>
                    <a:lnTo>
                      <a:pt x="130" y="222"/>
                    </a:lnTo>
                    <a:lnTo>
                      <a:pt x="0" y="352"/>
                    </a:lnTo>
                    <a:lnTo>
                      <a:pt x="130" y="482"/>
                    </a:lnTo>
                    <a:lnTo>
                      <a:pt x="0" y="613"/>
                    </a:lnTo>
                    <a:lnTo>
                      <a:pt x="130" y="743"/>
                    </a:lnTo>
                    <a:lnTo>
                      <a:pt x="0" y="871"/>
                    </a:lnTo>
                    <a:lnTo>
                      <a:pt x="130" y="1001"/>
                    </a:lnTo>
                    <a:lnTo>
                      <a:pt x="0" y="1131"/>
                    </a:lnTo>
                    <a:lnTo>
                      <a:pt x="130" y="1261"/>
                    </a:lnTo>
                    <a:lnTo>
                      <a:pt x="0" y="1391"/>
                    </a:lnTo>
                    <a:lnTo>
                      <a:pt x="90" y="1483"/>
                    </a:lnTo>
                    <a:lnTo>
                      <a:pt x="312" y="1261"/>
                    </a:lnTo>
                    <a:lnTo>
                      <a:pt x="182" y="1131"/>
                    </a:lnTo>
                    <a:lnTo>
                      <a:pt x="312" y="1001"/>
                    </a:lnTo>
                    <a:lnTo>
                      <a:pt x="182" y="871"/>
                    </a:lnTo>
                    <a:lnTo>
                      <a:pt x="312" y="743"/>
                    </a:lnTo>
                    <a:lnTo>
                      <a:pt x="182" y="613"/>
                    </a:lnTo>
                    <a:lnTo>
                      <a:pt x="312" y="482"/>
                    </a:lnTo>
                    <a:lnTo>
                      <a:pt x="182" y="352"/>
                    </a:lnTo>
                    <a:lnTo>
                      <a:pt x="312" y="22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9"/>
              <p:cNvSpPr>
                <a:spLocks noEditPoints="1"/>
              </p:cNvSpPr>
              <p:nvPr/>
            </p:nvSpPr>
            <p:spPr bwMode="auto">
              <a:xfrm>
                <a:off x="9934832" y="3095705"/>
                <a:ext cx="558761" cy="556448"/>
              </a:xfrm>
              <a:custGeom>
                <a:avLst/>
                <a:gdLst>
                  <a:gd name="T0" fmla="*/ 102 w 715"/>
                  <a:gd name="T1" fmla="*/ 608 h 712"/>
                  <a:gd name="T2" fmla="*/ 102 w 715"/>
                  <a:gd name="T3" fmla="*/ 608 h 712"/>
                  <a:gd name="T4" fmla="*/ 102 w 715"/>
                  <a:gd name="T5" fmla="*/ 608 h 712"/>
                  <a:gd name="T6" fmla="*/ 355 w 715"/>
                  <a:gd name="T7" fmla="*/ 712 h 712"/>
                  <a:gd name="T8" fmla="*/ 600 w 715"/>
                  <a:gd name="T9" fmla="*/ 616 h 712"/>
                  <a:gd name="T10" fmla="*/ 605 w 715"/>
                  <a:gd name="T11" fmla="*/ 613 h 712"/>
                  <a:gd name="T12" fmla="*/ 619 w 715"/>
                  <a:gd name="T13" fmla="*/ 600 h 712"/>
                  <a:gd name="T14" fmla="*/ 715 w 715"/>
                  <a:gd name="T15" fmla="*/ 358 h 712"/>
                  <a:gd name="T16" fmla="*/ 358 w 715"/>
                  <a:gd name="T17" fmla="*/ 0 h 712"/>
                  <a:gd name="T18" fmla="*/ 0 w 715"/>
                  <a:gd name="T19" fmla="*/ 358 h 712"/>
                  <a:gd name="T20" fmla="*/ 97 w 715"/>
                  <a:gd name="T21" fmla="*/ 600 h 712"/>
                  <a:gd name="T22" fmla="*/ 102 w 715"/>
                  <a:gd name="T23" fmla="*/ 608 h 712"/>
                  <a:gd name="T24" fmla="*/ 355 w 715"/>
                  <a:gd name="T25" fmla="*/ 108 h 712"/>
                  <a:gd name="T26" fmla="*/ 437 w 715"/>
                  <a:gd name="T27" fmla="*/ 190 h 712"/>
                  <a:gd name="T28" fmla="*/ 355 w 715"/>
                  <a:gd name="T29" fmla="*/ 328 h 712"/>
                  <a:gd name="T30" fmla="*/ 273 w 715"/>
                  <a:gd name="T31" fmla="*/ 190 h 712"/>
                  <a:gd name="T32" fmla="*/ 355 w 715"/>
                  <a:gd name="T33" fmla="*/ 108 h 712"/>
                  <a:gd name="T34" fmla="*/ 355 w 715"/>
                  <a:gd name="T35" fmla="*/ 410 h 712"/>
                  <a:gd name="T36" fmla="*/ 591 w 715"/>
                  <a:gd name="T37" fmla="*/ 545 h 712"/>
                  <a:gd name="T38" fmla="*/ 567 w 715"/>
                  <a:gd name="T39" fmla="*/ 572 h 712"/>
                  <a:gd name="T40" fmla="*/ 553 w 715"/>
                  <a:gd name="T41" fmla="*/ 586 h 712"/>
                  <a:gd name="T42" fmla="*/ 358 w 715"/>
                  <a:gd name="T43" fmla="*/ 657 h 712"/>
                  <a:gd name="T44" fmla="*/ 163 w 715"/>
                  <a:gd name="T45" fmla="*/ 586 h 712"/>
                  <a:gd name="T46" fmla="*/ 146 w 715"/>
                  <a:gd name="T47" fmla="*/ 572 h 712"/>
                  <a:gd name="T48" fmla="*/ 146 w 715"/>
                  <a:gd name="T49" fmla="*/ 572 h 712"/>
                  <a:gd name="T50" fmla="*/ 121 w 715"/>
                  <a:gd name="T51" fmla="*/ 545 h 712"/>
                  <a:gd name="T52" fmla="*/ 355 w 715"/>
                  <a:gd name="T53" fmla="*/ 410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5" h="712">
                    <a:moveTo>
                      <a:pt x="102" y="608"/>
                    </a:moveTo>
                    <a:cubicBezTo>
                      <a:pt x="105" y="608"/>
                      <a:pt x="105" y="611"/>
                      <a:pt x="102" y="608"/>
                    </a:cubicBezTo>
                    <a:cubicBezTo>
                      <a:pt x="102" y="608"/>
                      <a:pt x="102" y="608"/>
                      <a:pt x="102" y="608"/>
                    </a:cubicBezTo>
                    <a:cubicBezTo>
                      <a:pt x="171" y="677"/>
                      <a:pt x="259" y="712"/>
                      <a:pt x="355" y="712"/>
                    </a:cubicBezTo>
                    <a:cubicBezTo>
                      <a:pt x="446" y="712"/>
                      <a:pt x="534" y="677"/>
                      <a:pt x="600" y="616"/>
                    </a:cubicBezTo>
                    <a:cubicBezTo>
                      <a:pt x="602" y="613"/>
                      <a:pt x="602" y="613"/>
                      <a:pt x="605" y="613"/>
                    </a:cubicBezTo>
                    <a:cubicBezTo>
                      <a:pt x="611" y="608"/>
                      <a:pt x="613" y="605"/>
                      <a:pt x="619" y="600"/>
                    </a:cubicBezTo>
                    <a:cubicBezTo>
                      <a:pt x="679" y="534"/>
                      <a:pt x="715" y="448"/>
                      <a:pt x="715" y="358"/>
                    </a:cubicBezTo>
                    <a:cubicBezTo>
                      <a:pt x="715" y="160"/>
                      <a:pt x="556" y="0"/>
                      <a:pt x="358" y="0"/>
                    </a:cubicBezTo>
                    <a:cubicBezTo>
                      <a:pt x="160" y="0"/>
                      <a:pt x="0" y="160"/>
                      <a:pt x="0" y="358"/>
                    </a:cubicBezTo>
                    <a:cubicBezTo>
                      <a:pt x="0" y="448"/>
                      <a:pt x="33" y="534"/>
                      <a:pt x="97" y="600"/>
                    </a:cubicBezTo>
                    <a:cubicBezTo>
                      <a:pt x="97" y="602"/>
                      <a:pt x="99" y="605"/>
                      <a:pt x="102" y="608"/>
                    </a:cubicBezTo>
                    <a:close/>
                    <a:moveTo>
                      <a:pt x="355" y="108"/>
                    </a:moveTo>
                    <a:cubicBezTo>
                      <a:pt x="402" y="108"/>
                      <a:pt x="437" y="143"/>
                      <a:pt x="437" y="190"/>
                    </a:cubicBezTo>
                    <a:cubicBezTo>
                      <a:pt x="437" y="237"/>
                      <a:pt x="402" y="328"/>
                      <a:pt x="355" y="328"/>
                    </a:cubicBezTo>
                    <a:cubicBezTo>
                      <a:pt x="308" y="328"/>
                      <a:pt x="273" y="237"/>
                      <a:pt x="273" y="190"/>
                    </a:cubicBezTo>
                    <a:cubicBezTo>
                      <a:pt x="273" y="143"/>
                      <a:pt x="308" y="108"/>
                      <a:pt x="355" y="108"/>
                    </a:cubicBezTo>
                    <a:close/>
                    <a:moveTo>
                      <a:pt x="355" y="410"/>
                    </a:moveTo>
                    <a:cubicBezTo>
                      <a:pt x="454" y="410"/>
                      <a:pt x="542" y="462"/>
                      <a:pt x="591" y="545"/>
                    </a:cubicBezTo>
                    <a:cubicBezTo>
                      <a:pt x="583" y="556"/>
                      <a:pt x="575" y="564"/>
                      <a:pt x="567" y="572"/>
                    </a:cubicBezTo>
                    <a:cubicBezTo>
                      <a:pt x="561" y="578"/>
                      <a:pt x="556" y="580"/>
                      <a:pt x="553" y="586"/>
                    </a:cubicBezTo>
                    <a:cubicBezTo>
                      <a:pt x="498" y="633"/>
                      <a:pt x="429" y="657"/>
                      <a:pt x="358" y="657"/>
                    </a:cubicBezTo>
                    <a:cubicBezTo>
                      <a:pt x="286" y="657"/>
                      <a:pt x="218" y="633"/>
                      <a:pt x="163" y="586"/>
                    </a:cubicBezTo>
                    <a:cubicBezTo>
                      <a:pt x="157" y="580"/>
                      <a:pt x="152" y="578"/>
                      <a:pt x="146" y="572"/>
                    </a:cubicBezTo>
                    <a:cubicBezTo>
                      <a:pt x="146" y="572"/>
                      <a:pt x="146" y="572"/>
                      <a:pt x="146" y="572"/>
                    </a:cubicBezTo>
                    <a:cubicBezTo>
                      <a:pt x="138" y="564"/>
                      <a:pt x="130" y="553"/>
                      <a:pt x="121" y="545"/>
                    </a:cubicBezTo>
                    <a:cubicBezTo>
                      <a:pt x="168" y="462"/>
                      <a:pt x="256" y="410"/>
                      <a:pt x="355" y="410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70" name="직사각형 69"/>
          <p:cNvSpPr/>
          <p:nvPr/>
        </p:nvSpPr>
        <p:spPr>
          <a:xfrm>
            <a:off x="10118527" y="3657013"/>
            <a:ext cx="206788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endParaRPr lang="ko-KR" altLang="en-US" sz="105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711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오각형 76"/>
          <p:cNvSpPr/>
          <p:nvPr/>
        </p:nvSpPr>
        <p:spPr>
          <a:xfrm>
            <a:off x="-1" y="1866224"/>
            <a:ext cx="6477001" cy="2628000"/>
          </a:xfrm>
          <a:prstGeom prst="homePlate">
            <a:avLst>
              <a:gd name="adj" fmla="val 2365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92" name="자유형 91"/>
          <p:cNvSpPr/>
          <p:nvPr/>
        </p:nvSpPr>
        <p:spPr>
          <a:xfrm>
            <a:off x="5975496" y="1866224"/>
            <a:ext cx="6216505" cy="2628000"/>
          </a:xfrm>
          <a:custGeom>
            <a:avLst/>
            <a:gdLst>
              <a:gd name="connsiteX0" fmla="*/ 0 w 6216505"/>
              <a:gd name="connsiteY0" fmla="*/ 0 h 2628000"/>
              <a:gd name="connsiteX1" fmla="*/ 1904085 w 6216505"/>
              <a:gd name="connsiteY1" fmla="*/ 0 h 2628000"/>
              <a:gd name="connsiteX2" fmla="*/ 2397607 w 6216505"/>
              <a:gd name="connsiteY2" fmla="*/ 0 h 2628000"/>
              <a:gd name="connsiteX3" fmla="*/ 3235623 w 6216505"/>
              <a:gd name="connsiteY3" fmla="*/ 0 h 2628000"/>
              <a:gd name="connsiteX4" fmla="*/ 4273549 w 6216505"/>
              <a:gd name="connsiteY4" fmla="*/ 0 h 2628000"/>
              <a:gd name="connsiteX5" fmla="*/ 6216505 w 6216505"/>
              <a:gd name="connsiteY5" fmla="*/ 0 h 2628000"/>
              <a:gd name="connsiteX6" fmla="*/ 6216505 w 6216505"/>
              <a:gd name="connsiteY6" fmla="*/ 2628000 h 2628000"/>
              <a:gd name="connsiteX7" fmla="*/ 4273549 w 6216505"/>
              <a:gd name="connsiteY7" fmla="*/ 2628000 h 2628000"/>
              <a:gd name="connsiteX8" fmla="*/ 3235623 w 6216505"/>
              <a:gd name="connsiteY8" fmla="*/ 2628000 h 2628000"/>
              <a:gd name="connsiteX9" fmla="*/ 2397607 w 6216505"/>
              <a:gd name="connsiteY9" fmla="*/ 2628000 h 2628000"/>
              <a:gd name="connsiteX10" fmla="*/ 1904085 w 6216505"/>
              <a:gd name="connsiteY10" fmla="*/ 2628000 h 2628000"/>
              <a:gd name="connsiteX11" fmla="*/ 0 w 6216505"/>
              <a:gd name="connsiteY11" fmla="*/ 2628000 h 2628000"/>
              <a:gd name="connsiteX12" fmla="*/ 611509 w 6216505"/>
              <a:gd name="connsiteY12" fmla="*/ 1314000 h 26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6505" h="2628000">
                <a:moveTo>
                  <a:pt x="0" y="0"/>
                </a:moveTo>
                <a:lnTo>
                  <a:pt x="1904085" y="0"/>
                </a:lnTo>
                <a:lnTo>
                  <a:pt x="2397607" y="0"/>
                </a:lnTo>
                <a:lnTo>
                  <a:pt x="3235623" y="0"/>
                </a:lnTo>
                <a:lnTo>
                  <a:pt x="4273549" y="0"/>
                </a:lnTo>
                <a:lnTo>
                  <a:pt x="6216505" y="0"/>
                </a:lnTo>
                <a:lnTo>
                  <a:pt x="6216505" y="2628000"/>
                </a:lnTo>
                <a:lnTo>
                  <a:pt x="4273549" y="2628000"/>
                </a:lnTo>
                <a:lnTo>
                  <a:pt x="3235623" y="2628000"/>
                </a:lnTo>
                <a:lnTo>
                  <a:pt x="2397607" y="2628000"/>
                </a:lnTo>
                <a:lnTo>
                  <a:pt x="1904085" y="2628000"/>
                </a:lnTo>
                <a:lnTo>
                  <a:pt x="0" y="2628000"/>
                </a:lnTo>
                <a:lnTo>
                  <a:pt x="611509" y="1314000"/>
                </a:lnTo>
                <a:close/>
              </a:path>
            </a:pathLst>
          </a:custGeom>
          <a:solidFill>
            <a:srgbClr val="00589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2" name="타원 11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48481" y="388054"/>
            <a:ext cx="389690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유기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·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방임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sp>
        <p:nvSpPr>
          <p:cNvPr id="86" name="직사각형 85"/>
          <p:cNvSpPr/>
          <p:nvPr/>
        </p:nvSpPr>
        <p:spPr>
          <a:xfrm>
            <a:off x="1559049" y="1124744"/>
            <a:ext cx="837729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장애인거주시설장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이용자들에게 수차례 유통기한이 지난 상한 음식과 곰팡이 핀 음식을 제공함 </a:t>
            </a:r>
            <a:endParaRPr lang="ko-KR" altLang="en-US" sz="1600" spc="-8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88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9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>
            <a:off x="4775200" y="742197"/>
            <a:ext cx="71944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그림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93" name="직사각형 92"/>
          <p:cNvSpPr/>
          <p:nvPr/>
        </p:nvSpPr>
        <p:spPr>
          <a:xfrm>
            <a:off x="2229668" y="2076389"/>
            <a:ext cx="1636666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장애인거주시설장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</a:p>
        </p:txBody>
      </p:sp>
      <p:sp>
        <p:nvSpPr>
          <p:cNvPr id="94" name="직사각형 93"/>
          <p:cNvSpPr/>
          <p:nvPr/>
        </p:nvSpPr>
        <p:spPr>
          <a:xfrm>
            <a:off x="7351843" y="2076389"/>
            <a:ext cx="358431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유통기한이 지난 상한 음식과 곰팡이 핀 음식 제공</a:t>
            </a:r>
          </a:p>
        </p:txBody>
      </p:sp>
      <p:grpSp>
        <p:nvGrpSpPr>
          <p:cNvPr id="146" name="그룹 145"/>
          <p:cNvGrpSpPr>
            <a:grpSpLocks noChangeAspect="1"/>
          </p:cNvGrpSpPr>
          <p:nvPr/>
        </p:nvGrpSpPr>
        <p:grpSpPr>
          <a:xfrm>
            <a:off x="1320511" y="2607975"/>
            <a:ext cx="3454978" cy="1463387"/>
            <a:chOff x="-3979268" y="2607975"/>
            <a:chExt cx="3454978" cy="1463387"/>
          </a:xfrm>
        </p:grpSpPr>
        <p:grpSp>
          <p:nvGrpSpPr>
            <p:cNvPr id="144" name="그룹 143"/>
            <p:cNvGrpSpPr/>
            <p:nvPr/>
          </p:nvGrpSpPr>
          <p:grpSpPr>
            <a:xfrm>
              <a:off x="-3979268" y="3079895"/>
              <a:ext cx="962603" cy="982807"/>
              <a:chOff x="-3979268" y="3270395"/>
              <a:chExt cx="962603" cy="982807"/>
            </a:xfrm>
          </p:grpSpPr>
          <p:sp>
            <p:nvSpPr>
              <p:cNvPr id="85" name="Freeform 37"/>
              <p:cNvSpPr>
                <a:spLocks noEditPoints="1"/>
              </p:cNvSpPr>
              <p:nvPr/>
            </p:nvSpPr>
            <p:spPr bwMode="auto">
              <a:xfrm>
                <a:off x="-3703620" y="3270395"/>
                <a:ext cx="343477" cy="792307"/>
              </a:xfrm>
              <a:custGeom>
                <a:avLst/>
                <a:gdLst>
                  <a:gd name="T0" fmla="*/ 115 w 383"/>
                  <a:gd name="T1" fmla="*/ 650 h 880"/>
                  <a:gd name="T2" fmla="*/ 287 w 383"/>
                  <a:gd name="T3" fmla="*/ 669 h 880"/>
                  <a:gd name="T4" fmla="*/ 383 w 383"/>
                  <a:gd name="T5" fmla="*/ 880 h 880"/>
                  <a:gd name="T6" fmla="*/ 0 w 383"/>
                  <a:gd name="T7" fmla="*/ 0 h 880"/>
                  <a:gd name="T8" fmla="*/ 96 w 383"/>
                  <a:gd name="T9" fmla="*/ 880 h 880"/>
                  <a:gd name="T10" fmla="*/ 211 w 383"/>
                  <a:gd name="T11" fmla="*/ 57 h 880"/>
                  <a:gd name="T12" fmla="*/ 325 w 383"/>
                  <a:gd name="T13" fmla="*/ 38 h 880"/>
                  <a:gd name="T14" fmla="*/ 345 w 383"/>
                  <a:gd name="T15" fmla="*/ 153 h 880"/>
                  <a:gd name="T16" fmla="*/ 230 w 383"/>
                  <a:gd name="T17" fmla="*/ 172 h 880"/>
                  <a:gd name="T18" fmla="*/ 211 w 383"/>
                  <a:gd name="T19" fmla="*/ 57 h 880"/>
                  <a:gd name="T20" fmla="*/ 230 w 383"/>
                  <a:gd name="T21" fmla="*/ 210 h 880"/>
                  <a:gd name="T22" fmla="*/ 345 w 383"/>
                  <a:gd name="T23" fmla="*/ 229 h 880"/>
                  <a:gd name="T24" fmla="*/ 325 w 383"/>
                  <a:gd name="T25" fmla="*/ 344 h 880"/>
                  <a:gd name="T26" fmla="*/ 211 w 383"/>
                  <a:gd name="T27" fmla="*/ 325 h 880"/>
                  <a:gd name="T28" fmla="*/ 211 w 383"/>
                  <a:gd name="T29" fmla="*/ 401 h 880"/>
                  <a:gd name="T30" fmla="*/ 325 w 383"/>
                  <a:gd name="T31" fmla="*/ 382 h 880"/>
                  <a:gd name="T32" fmla="*/ 345 w 383"/>
                  <a:gd name="T33" fmla="*/ 497 h 880"/>
                  <a:gd name="T34" fmla="*/ 230 w 383"/>
                  <a:gd name="T35" fmla="*/ 516 h 880"/>
                  <a:gd name="T36" fmla="*/ 211 w 383"/>
                  <a:gd name="T37" fmla="*/ 401 h 880"/>
                  <a:gd name="T38" fmla="*/ 58 w 383"/>
                  <a:gd name="T39" fmla="*/ 38 h 880"/>
                  <a:gd name="T40" fmla="*/ 172 w 383"/>
                  <a:gd name="T41" fmla="*/ 57 h 880"/>
                  <a:gd name="T42" fmla="*/ 153 w 383"/>
                  <a:gd name="T43" fmla="*/ 172 h 880"/>
                  <a:gd name="T44" fmla="*/ 38 w 383"/>
                  <a:gd name="T45" fmla="*/ 153 h 880"/>
                  <a:gd name="T46" fmla="*/ 38 w 383"/>
                  <a:gd name="T47" fmla="*/ 229 h 880"/>
                  <a:gd name="T48" fmla="*/ 153 w 383"/>
                  <a:gd name="T49" fmla="*/ 210 h 880"/>
                  <a:gd name="T50" fmla="*/ 172 w 383"/>
                  <a:gd name="T51" fmla="*/ 325 h 880"/>
                  <a:gd name="T52" fmla="*/ 58 w 383"/>
                  <a:gd name="T53" fmla="*/ 344 h 880"/>
                  <a:gd name="T54" fmla="*/ 38 w 383"/>
                  <a:gd name="T55" fmla="*/ 229 h 880"/>
                  <a:gd name="T56" fmla="*/ 38 w 383"/>
                  <a:gd name="T57" fmla="*/ 401 h 880"/>
                  <a:gd name="T58" fmla="*/ 153 w 383"/>
                  <a:gd name="T59" fmla="*/ 382 h 880"/>
                  <a:gd name="T60" fmla="*/ 172 w 383"/>
                  <a:gd name="T61" fmla="*/ 497 h 880"/>
                  <a:gd name="T62" fmla="*/ 58 w 383"/>
                  <a:gd name="T63" fmla="*/ 516 h 880"/>
                  <a:gd name="T64" fmla="*/ 38 w 383"/>
                  <a:gd name="T65" fmla="*/ 497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3" h="880">
                    <a:moveTo>
                      <a:pt x="96" y="669"/>
                    </a:moveTo>
                    <a:cubicBezTo>
                      <a:pt x="96" y="659"/>
                      <a:pt x="104" y="650"/>
                      <a:pt x="115" y="650"/>
                    </a:cubicBezTo>
                    <a:cubicBezTo>
                      <a:pt x="268" y="650"/>
                      <a:pt x="268" y="650"/>
                      <a:pt x="268" y="650"/>
                    </a:cubicBezTo>
                    <a:cubicBezTo>
                      <a:pt x="279" y="650"/>
                      <a:pt x="287" y="659"/>
                      <a:pt x="287" y="669"/>
                    </a:cubicBezTo>
                    <a:cubicBezTo>
                      <a:pt x="287" y="880"/>
                      <a:pt x="287" y="880"/>
                      <a:pt x="287" y="880"/>
                    </a:cubicBezTo>
                    <a:cubicBezTo>
                      <a:pt x="383" y="880"/>
                      <a:pt x="383" y="880"/>
                      <a:pt x="383" y="880"/>
                    </a:cubicBezTo>
                    <a:cubicBezTo>
                      <a:pt x="383" y="0"/>
                      <a:pt x="383" y="0"/>
                      <a:pt x="3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80"/>
                      <a:pt x="0" y="880"/>
                      <a:pt x="0" y="880"/>
                    </a:cubicBezTo>
                    <a:cubicBezTo>
                      <a:pt x="96" y="880"/>
                      <a:pt x="96" y="880"/>
                      <a:pt x="96" y="880"/>
                    </a:cubicBezTo>
                    <a:lnTo>
                      <a:pt x="96" y="669"/>
                    </a:lnTo>
                    <a:close/>
                    <a:moveTo>
                      <a:pt x="211" y="57"/>
                    </a:moveTo>
                    <a:cubicBezTo>
                      <a:pt x="211" y="46"/>
                      <a:pt x="219" y="38"/>
                      <a:pt x="230" y="38"/>
                    </a:cubicBezTo>
                    <a:cubicBezTo>
                      <a:pt x="325" y="38"/>
                      <a:pt x="325" y="38"/>
                      <a:pt x="325" y="38"/>
                    </a:cubicBezTo>
                    <a:cubicBezTo>
                      <a:pt x="336" y="38"/>
                      <a:pt x="345" y="46"/>
                      <a:pt x="345" y="57"/>
                    </a:cubicBezTo>
                    <a:cubicBezTo>
                      <a:pt x="345" y="153"/>
                      <a:pt x="345" y="153"/>
                      <a:pt x="345" y="153"/>
                    </a:cubicBezTo>
                    <a:cubicBezTo>
                      <a:pt x="345" y="163"/>
                      <a:pt x="336" y="172"/>
                      <a:pt x="325" y="172"/>
                    </a:cubicBezTo>
                    <a:cubicBezTo>
                      <a:pt x="230" y="172"/>
                      <a:pt x="230" y="172"/>
                      <a:pt x="230" y="172"/>
                    </a:cubicBezTo>
                    <a:cubicBezTo>
                      <a:pt x="219" y="172"/>
                      <a:pt x="211" y="163"/>
                      <a:pt x="211" y="153"/>
                    </a:cubicBezTo>
                    <a:lnTo>
                      <a:pt x="211" y="57"/>
                    </a:lnTo>
                    <a:close/>
                    <a:moveTo>
                      <a:pt x="211" y="229"/>
                    </a:moveTo>
                    <a:cubicBezTo>
                      <a:pt x="211" y="219"/>
                      <a:pt x="219" y="210"/>
                      <a:pt x="230" y="210"/>
                    </a:cubicBezTo>
                    <a:cubicBezTo>
                      <a:pt x="325" y="210"/>
                      <a:pt x="325" y="210"/>
                      <a:pt x="325" y="210"/>
                    </a:cubicBezTo>
                    <a:cubicBezTo>
                      <a:pt x="336" y="210"/>
                      <a:pt x="345" y="219"/>
                      <a:pt x="345" y="229"/>
                    </a:cubicBezTo>
                    <a:cubicBezTo>
                      <a:pt x="345" y="325"/>
                      <a:pt x="345" y="325"/>
                      <a:pt x="345" y="325"/>
                    </a:cubicBezTo>
                    <a:cubicBezTo>
                      <a:pt x="345" y="335"/>
                      <a:pt x="336" y="344"/>
                      <a:pt x="325" y="344"/>
                    </a:cubicBezTo>
                    <a:cubicBezTo>
                      <a:pt x="230" y="344"/>
                      <a:pt x="230" y="344"/>
                      <a:pt x="230" y="344"/>
                    </a:cubicBezTo>
                    <a:cubicBezTo>
                      <a:pt x="219" y="344"/>
                      <a:pt x="211" y="335"/>
                      <a:pt x="211" y="325"/>
                    </a:cubicBezTo>
                    <a:lnTo>
                      <a:pt x="211" y="229"/>
                    </a:lnTo>
                    <a:close/>
                    <a:moveTo>
                      <a:pt x="211" y="401"/>
                    </a:moveTo>
                    <a:cubicBezTo>
                      <a:pt x="211" y="391"/>
                      <a:pt x="219" y="382"/>
                      <a:pt x="230" y="382"/>
                    </a:cubicBezTo>
                    <a:cubicBezTo>
                      <a:pt x="325" y="382"/>
                      <a:pt x="325" y="382"/>
                      <a:pt x="325" y="382"/>
                    </a:cubicBezTo>
                    <a:cubicBezTo>
                      <a:pt x="336" y="382"/>
                      <a:pt x="345" y="391"/>
                      <a:pt x="345" y="401"/>
                    </a:cubicBezTo>
                    <a:cubicBezTo>
                      <a:pt x="345" y="497"/>
                      <a:pt x="345" y="497"/>
                      <a:pt x="345" y="497"/>
                    </a:cubicBezTo>
                    <a:cubicBezTo>
                      <a:pt x="345" y="507"/>
                      <a:pt x="336" y="516"/>
                      <a:pt x="325" y="516"/>
                    </a:cubicBezTo>
                    <a:cubicBezTo>
                      <a:pt x="230" y="516"/>
                      <a:pt x="230" y="516"/>
                      <a:pt x="230" y="516"/>
                    </a:cubicBezTo>
                    <a:cubicBezTo>
                      <a:pt x="219" y="516"/>
                      <a:pt x="211" y="507"/>
                      <a:pt x="211" y="497"/>
                    </a:cubicBezTo>
                    <a:lnTo>
                      <a:pt x="211" y="401"/>
                    </a:lnTo>
                    <a:close/>
                    <a:moveTo>
                      <a:pt x="38" y="57"/>
                    </a:moveTo>
                    <a:cubicBezTo>
                      <a:pt x="38" y="46"/>
                      <a:pt x="47" y="38"/>
                      <a:pt x="58" y="38"/>
                    </a:cubicBezTo>
                    <a:cubicBezTo>
                      <a:pt x="153" y="38"/>
                      <a:pt x="153" y="38"/>
                      <a:pt x="153" y="38"/>
                    </a:cubicBezTo>
                    <a:cubicBezTo>
                      <a:pt x="164" y="38"/>
                      <a:pt x="172" y="46"/>
                      <a:pt x="172" y="57"/>
                    </a:cubicBezTo>
                    <a:cubicBezTo>
                      <a:pt x="172" y="153"/>
                      <a:pt x="172" y="153"/>
                      <a:pt x="172" y="153"/>
                    </a:cubicBezTo>
                    <a:cubicBezTo>
                      <a:pt x="172" y="163"/>
                      <a:pt x="164" y="172"/>
                      <a:pt x="153" y="172"/>
                    </a:cubicBezTo>
                    <a:cubicBezTo>
                      <a:pt x="58" y="172"/>
                      <a:pt x="58" y="172"/>
                      <a:pt x="58" y="172"/>
                    </a:cubicBezTo>
                    <a:cubicBezTo>
                      <a:pt x="47" y="172"/>
                      <a:pt x="38" y="163"/>
                      <a:pt x="38" y="153"/>
                    </a:cubicBezTo>
                    <a:lnTo>
                      <a:pt x="38" y="57"/>
                    </a:lnTo>
                    <a:close/>
                    <a:moveTo>
                      <a:pt x="38" y="229"/>
                    </a:moveTo>
                    <a:cubicBezTo>
                      <a:pt x="38" y="219"/>
                      <a:pt x="47" y="210"/>
                      <a:pt x="58" y="210"/>
                    </a:cubicBezTo>
                    <a:cubicBezTo>
                      <a:pt x="153" y="210"/>
                      <a:pt x="153" y="210"/>
                      <a:pt x="153" y="210"/>
                    </a:cubicBezTo>
                    <a:cubicBezTo>
                      <a:pt x="164" y="210"/>
                      <a:pt x="172" y="219"/>
                      <a:pt x="172" y="229"/>
                    </a:cubicBezTo>
                    <a:cubicBezTo>
                      <a:pt x="172" y="325"/>
                      <a:pt x="172" y="325"/>
                      <a:pt x="172" y="325"/>
                    </a:cubicBezTo>
                    <a:cubicBezTo>
                      <a:pt x="172" y="335"/>
                      <a:pt x="164" y="344"/>
                      <a:pt x="153" y="344"/>
                    </a:cubicBezTo>
                    <a:cubicBezTo>
                      <a:pt x="58" y="344"/>
                      <a:pt x="58" y="344"/>
                      <a:pt x="58" y="344"/>
                    </a:cubicBezTo>
                    <a:cubicBezTo>
                      <a:pt x="47" y="344"/>
                      <a:pt x="38" y="335"/>
                      <a:pt x="38" y="325"/>
                    </a:cubicBezTo>
                    <a:lnTo>
                      <a:pt x="38" y="229"/>
                    </a:lnTo>
                    <a:close/>
                    <a:moveTo>
                      <a:pt x="38" y="497"/>
                    </a:moveTo>
                    <a:cubicBezTo>
                      <a:pt x="38" y="401"/>
                      <a:pt x="38" y="401"/>
                      <a:pt x="38" y="401"/>
                    </a:cubicBezTo>
                    <a:cubicBezTo>
                      <a:pt x="38" y="391"/>
                      <a:pt x="47" y="382"/>
                      <a:pt x="58" y="382"/>
                    </a:cubicBezTo>
                    <a:cubicBezTo>
                      <a:pt x="153" y="382"/>
                      <a:pt x="153" y="382"/>
                      <a:pt x="153" y="382"/>
                    </a:cubicBezTo>
                    <a:cubicBezTo>
                      <a:pt x="164" y="382"/>
                      <a:pt x="172" y="391"/>
                      <a:pt x="172" y="401"/>
                    </a:cubicBezTo>
                    <a:cubicBezTo>
                      <a:pt x="172" y="497"/>
                      <a:pt x="172" y="497"/>
                      <a:pt x="172" y="497"/>
                    </a:cubicBezTo>
                    <a:cubicBezTo>
                      <a:pt x="172" y="507"/>
                      <a:pt x="164" y="516"/>
                      <a:pt x="153" y="516"/>
                    </a:cubicBezTo>
                    <a:cubicBezTo>
                      <a:pt x="58" y="516"/>
                      <a:pt x="58" y="516"/>
                      <a:pt x="58" y="516"/>
                    </a:cubicBezTo>
                    <a:cubicBezTo>
                      <a:pt x="47" y="516"/>
                      <a:pt x="38" y="507"/>
                      <a:pt x="38" y="497"/>
                    </a:cubicBezTo>
                    <a:close/>
                    <a:moveTo>
                      <a:pt x="38" y="497"/>
                    </a:moveTo>
                    <a:cubicBezTo>
                      <a:pt x="38" y="497"/>
                      <a:pt x="38" y="497"/>
                      <a:pt x="38" y="497"/>
                    </a:cubicBez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38"/>
              <p:cNvSpPr>
                <a:spLocks noChangeArrowheads="1"/>
              </p:cNvSpPr>
              <p:nvPr/>
            </p:nvSpPr>
            <p:spPr bwMode="auto">
              <a:xfrm>
                <a:off x="-3979268" y="3683145"/>
                <a:ext cx="2410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39"/>
              <p:cNvSpPr>
                <a:spLocks noEditPoints="1"/>
              </p:cNvSpPr>
              <p:nvPr/>
            </p:nvSpPr>
            <p:spPr bwMode="auto">
              <a:xfrm>
                <a:off x="-3979268" y="3769736"/>
                <a:ext cx="241012" cy="292966"/>
              </a:xfrm>
              <a:custGeom>
                <a:avLst/>
                <a:gdLst>
                  <a:gd name="T0" fmla="*/ 57 w 268"/>
                  <a:gd name="T1" fmla="*/ 192 h 326"/>
                  <a:gd name="T2" fmla="*/ 77 w 268"/>
                  <a:gd name="T3" fmla="*/ 172 h 326"/>
                  <a:gd name="T4" fmla="*/ 191 w 268"/>
                  <a:gd name="T5" fmla="*/ 172 h 326"/>
                  <a:gd name="T6" fmla="*/ 211 w 268"/>
                  <a:gd name="T7" fmla="*/ 192 h 326"/>
                  <a:gd name="T8" fmla="*/ 211 w 268"/>
                  <a:gd name="T9" fmla="*/ 326 h 326"/>
                  <a:gd name="T10" fmla="*/ 268 w 268"/>
                  <a:gd name="T11" fmla="*/ 326 h 326"/>
                  <a:gd name="T12" fmla="*/ 268 w 268"/>
                  <a:gd name="T13" fmla="*/ 0 h 326"/>
                  <a:gd name="T14" fmla="*/ 0 w 268"/>
                  <a:gd name="T15" fmla="*/ 0 h 326"/>
                  <a:gd name="T16" fmla="*/ 0 w 268"/>
                  <a:gd name="T17" fmla="*/ 326 h 326"/>
                  <a:gd name="T18" fmla="*/ 57 w 268"/>
                  <a:gd name="T19" fmla="*/ 326 h 326"/>
                  <a:gd name="T20" fmla="*/ 57 w 268"/>
                  <a:gd name="T21" fmla="*/ 192 h 326"/>
                  <a:gd name="T22" fmla="*/ 57 w 268"/>
                  <a:gd name="T23" fmla="*/ 192 h 326"/>
                  <a:gd name="T24" fmla="*/ 57 w 268"/>
                  <a:gd name="T25" fmla="*/ 192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" h="326">
                    <a:moveTo>
                      <a:pt x="57" y="192"/>
                    </a:moveTo>
                    <a:cubicBezTo>
                      <a:pt x="57" y="181"/>
                      <a:pt x="66" y="172"/>
                      <a:pt x="77" y="172"/>
                    </a:cubicBezTo>
                    <a:cubicBezTo>
                      <a:pt x="191" y="172"/>
                      <a:pt x="191" y="172"/>
                      <a:pt x="191" y="172"/>
                    </a:cubicBezTo>
                    <a:cubicBezTo>
                      <a:pt x="202" y="172"/>
                      <a:pt x="211" y="181"/>
                      <a:pt x="211" y="192"/>
                    </a:cubicBezTo>
                    <a:cubicBezTo>
                      <a:pt x="211" y="326"/>
                      <a:pt x="211" y="326"/>
                      <a:pt x="211" y="326"/>
                    </a:cubicBezTo>
                    <a:cubicBezTo>
                      <a:pt x="268" y="326"/>
                      <a:pt x="268" y="326"/>
                      <a:pt x="268" y="326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57" y="326"/>
                      <a:pt x="57" y="326"/>
                      <a:pt x="57" y="326"/>
                    </a:cubicBezTo>
                    <a:lnTo>
                      <a:pt x="57" y="192"/>
                    </a:lnTo>
                    <a:close/>
                    <a:moveTo>
                      <a:pt x="57" y="192"/>
                    </a:moveTo>
                    <a:cubicBezTo>
                      <a:pt x="57" y="192"/>
                      <a:pt x="57" y="192"/>
                      <a:pt x="57" y="192"/>
                    </a:cubicBez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40"/>
              <p:cNvSpPr>
                <a:spLocks noChangeArrowheads="1"/>
              </p:cNvSpPr>
              <p:nvPr/>
            </p:nvSpPr>
            <p:spPr bwMode="auto">
              <a:xfrm>
                <a:off x="-3188404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Rectangle 41"/>
              <p:cNvSpPr>
                <a:spLocks noChangeArrowheads="1"/>
              </p:cNvSpPr>
              <p:nvPr/>
            </p:nvSpPr>
            <p:spPr bwMode="auto">
              <a:xfrm>
                <a:off x="-3256233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42"/>
              <p:cNvSpPr>
                <a:spLocks noEditPoints="1"/>
              </p:cNvSpPr>
              <p:nvPr/>
            </p:nvSpPr>
            <p:spPr bwMode="auto">
              <a:xfrm>
                <a:off x="-3325506" y="3854884"/>
                <a:ext cx="308841" cy="207818"/>
              </a:xfrm>
              <a:custGeom>
                <a:avLst/>
                <a:gdLst>
                  <a:gd name="T0" fmla="*/ 96 w 344"/>
                  <a:gd name="T1" fmla="*/ 96 h 230"/>
                  <a:gd name="T2" fmla="*/ 115 w 344"/>
                  <a:gd name="T3" fmla="*/ 76 h 230"/>
                  <a:gd name="T4" fmla="*/ 230 w 344"/>
                  <a:gd name="T5" fmla="*/ 76 h 230"/>
                  <a:gd name="T6" fmla="*/ 249 w 344"/>
                  <a:gd name="T7" fmla="*/ 96 h 230"/>
                  <a:gd name="T8" fmla="*/ 249 w 344"/>
                  <a:gd name="T9" fmla="*/ 230 h 230"/>
                  <a:gd name="T10" fmla="*/ 344 w 344"/>
                  <a:gd name="T11" fmla="*/ 230 h 230"/>
                  <a:gd name="T12" fmla="*/ 344 w 344"/>
                  <a:gd name="T13" fmla="*/ 0 h 230"/>
                  <a:gd name="T14" fmla="*/ 0 w 344"/>
                  <a:gd name="T15" fmla="*/ 0 h 230"/>
                  <a:gd name="T16" fmla="*/ 0 w 344"/>
                  <a:gd name="T17" fmla="*/ 230 h 230"/>
                  <a:gd name="T18" fmla="*/ 96 w 344"/>
                  <a:gd name="T19" fmla="*/ 230 h 230"/>
                  <a:gd name="T20" fmla="*/ 96 w 344"/>
                  <a:gd name="T21" fmla="*/ 96 h 230"/>
                  <a:gd name="T22" fmla="*/ 96 w 344"/>
                  <a:gd name="T23" fmla="*/ 96 h 230"/>
                  <a:gd name="T24" fmla="*/ 96 w 344"/>
                  <a:gd name="T25" fmla="*/ 9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4" h="230">
                    <a:moveTo>
                      <a:pt x="96" y="96"/>
                    </a:moveTo>
                    <a:cubicBezTo>
                      <a:pt x="96" y="85"/>
                      <a:pt x="104" y="76"/>
                      <a:pt x="115" y="76"/>
                    </a:cubicBezTo>
                    <a:cubicBezTo>
                      <a:pt x="230" y="76"/>
                      <a:pt x="230" y="76"/>
                      <a:pt x="230" y="76"/>
                    </a:cubicBezTo>
                    <a:cubicBezTo>
                      <a:pt x="240" y="76"/>
                      <a:pt x="249" y="85"/>
                      <a:pt x="249" y="96"/>
                    </a:cubicBezTo>
                    <a:cubicBezTo>
                      <a:pt x="249" y="230"/>
                      <a:pt x="249" y="230"/>
                      <a:pt x="249" y="230"/>
                    </a:cubicBezTo>
                    <a:cubicBezTo>
                      <a:pt x="344" y="230"/>
                      <a:pt x="344" y="230"/>
                      <a:pt x="344" y="230"/>
                    </a:cubicBezTo>
                    <a:cubicBezTo>
                      <a:pt x="344" y="0"/>
                      <a:pt x="344" y="0"/>
                      <a:pt x="34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96" y="230"/>
                      <a:pt x="96" y="230"/>
                      <a:pt x="96" y="230"/>
                    </a:cubicBezTo>
                    <a:lnTo>
                      <a:pt x="96" y="96"/>
                    </a:lnTo>
                    <a:close/>
                    <a:moveTo>
                      <a:pt x="96" y="96"/>
                    </a:moveTo>
                    <a:cubicBezTo>
                      <a:pt x="96" y="96"/>
                      <a:pt x="96" y="96"/>
                      <a:pt x="96" y="96"/>
                    </a:cubicBez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Rectangle 43"/>
              <p:cNvSpPr>
                <a:spLocks noChangeArrowheads="1"/>
              </p:cNvSpPr>
              <p:nvPr/>
            </p:nvSpPr>
            <p:spPr bwMode="auto">
              <a:xfrm>
                <a:off x="-3119132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Rectangle 44"/>
              <p:cNvSpPr>
                <a:spLocks noChangeArrowheads="1"/>
              </p:cNvSpPr>
              <p:nvPr/>
            </p:nvSpPr>
            <p:spPr bwMode="auto">
              <a:xfrm>
                <a:off x="-3325506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45"/>
              <p:cNvSpPr>
                <a:spLocks noChangeArrowheads="1"/>
              </p:cNvSpPr>
              <p:nvPr/>
            </p:nvSpPr>
            <p:spPr bwMode="auto">
              <a:xfrm>
                <a:off x="-3051302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Rectangle 46"/>
              <p:cNvSpPr>
                <a:spLocks noChangeArrowheads="1"/>
              </p:cNvSpPr>
              <p:nvPr/>
            </p:nvSpPr>
            <p:spPr bwMode="auto">
              <a:xfrm>
                <a:off x="-3583836" y="3889520"/>
                <a:ext cx="103909" cy="173182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47"/>
              <p:cNvSpPr>
                <a:spLocks noChangeArrowheads="1"/>
              </p:cNvSpPr>
              <p:nvPr/>
            </p:nvSpPr>
            <p:spPr bwMode="auto">
              <a:xfrm>
                <a:off x="-3634347" y="3339668"/>
                <a:ext cx="50512" cy="50512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Rectangle 48"/>
              <p:cNvSpPr>
                <a:spLocks noChangeArrowheads="1"/>
              </p:cNvSpPr>
              <p:nvPr/>
            </p:nvSpPr>
            <p:spPr bwMode="auto">
              <a:xfrm>
                <a:off x="-3479927" y="3339668"/>
                <a:ext cx="50512" cy="50512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Rectangle 49"/>
              <p:cNvSpPr>
                <a:spLocks noChangeArrowheads="1"/>
              </p:cNvSpPr>
              <p:nvPr/>
            </p:nvSpPr>
            <p:spPr bwMode="auto">
              <a:xfrm>
                <a:off x="-3634347" y="3494088"/>
                <a:ext cx="505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Rectangle 50"/>
              <p:cNvSpPr>
                <a:spLocks noChangeArrowheads="1"/>
              </p:cNvSpPr>
              <p:nvPr/>
            </p:nvSpPr>
            <p:spPr bwMode="auto">
              <a:xfrm>
                <a:off x="-3479927" y="3494088"/>
                <a:ext cx="505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Rectangle 51"/>
              <p:cNvSpPr>
                <a:spLocks noChangeArrowheads="1"/>
              </p:cNvSpPr>
              <p:nvPr/>
            </p:nvSpPr>
            <p:spPr bwMode="auto">
              <a:xfrm>
                <a:off x="-3634347" y="3648508"/>
                <a:ext cx="505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Rectangle 52"/>
              <p:cNvSpPr>
                <a:spLocks noChangeArrowheads="1"/>
              </p:cNvSpPr>
              <p:nvPr/>
            </p:nvSpPr>
            <p:spPr bwMode="auto">
              <a:xfrm>
                <a:off x="-3479927" y="3648508"/>
                <a:ext cx="505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Rectangle 53"/>
              <p:cNvSpPr>
                <a:spLocks noChangeArrowheads="1"/>
              </p:cNvSpPr>
              <p:nvPr/>
            </p:nvSpPr>
            <p:spPr bwMode="auto">
              <a:xfrm>
                <a:off x="-3892677" y="3958793"/>
                <a:ext cx="67830" cy="103909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Rectangle 54"/>
              <p:cNvSpPr>
                <a:spLocks noChangeArrowheads="1"/>
              </p:cNvSpPr>
              <p:nvPr/>
            </p:nvSpPr>
            <p:spPr bwMode="auto">
              <a:xfrm>
                <a:off x="-3205723" y="3958793"/>
                <a:ext cx="69273" cy="103909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55"/>
              <p:cNvSpPr>
                <a:spLocks noEditPoints="1"/>
              </p:cNvSpPr>
              <p:nvPr/>
            </p:nvSpPr>
            <p:spPr bwMode="auto">
              <a:xfrm>
                <a:off x="-3979268" y="4118986"/>
                <a:ext cx="962603" cy="134216"/>
              </a:xfrm>
              <a:custGeom>
                <a:avLst/>
                <a:gdLst>
                  <a:gd name="T0" fmla="*/ 667 w 667"/>
                  <a:gd name="T1" fmla="*/ 35 h 93"/>
                  <a:gd name="T2" fmla="*/ 667 w 667"/>
                  <a:gd name="T3" fmla="*/ 0 h 93"/>
                  <a:gd name="T4" fmla="*/ 0 w 667"/>
                  <a:gd name="T5" fmla="*/ 0 h 93"/>
                  <a:gd name="T6" fmla="*/ 0 w 667"/>
                  <a:gd name="T7" fmla="*/ 35 h 93"/>
                  <a:gd name="T8" fmla="*/ 58 w 667"/>
                  <a:gd name="T9" fmla="*/ 35 h 93"/>
                  <a:gd name="T10" fmla="*/ 58 w 667"/>
                  <a:gd name="T11" fmla="*/ 58 h 93"/>
                  <a:gd name="T12" fmla="*/ 0 w 667"/>
                  <a:gd name="T13" fmla="*/ 58 h 93"/>
                  <a:gd name="T14" fmla="*/ 0 w 667"/>
                  <a:gd name="T15" fmla="*/ 93 h 93"/>
                  <a:gd name="T16" fmla="*/ 667 w 667"/>
                  <a:gd name="T17" fmla="*/ 93 h 93"/>
                  <a:gd name="T18" fmla="*/ 667 w 667"/>
                  <a:gd name="T19" fmla="*/ 58 h 93"/>
                  <a:gd name="T20" fmla="*/ 610 w 667"/>
                  <a:gd name="T21" fmla="*/ 58 h 93"/>
                  <a:gd name="T22" fmla="*/ 610 w 667"/>
                  <a:gd name="T23" fmla="*/ 35 h 93"/>
                  <a:gd name="T24" fmla="*/ 667 w 667"/>
                  <a:gd name="T25" fmla="*/ 35 h 93"/>
                  <a:gd name="T26" fmla="*/ 162 w 667"/>
                  <a:gd name="T27" fmla="*/ 58 h 93"/>
                  <a:gd name="T28" fmla="*/ 93 w 667"/>
                  <a:gd name="T29" fmla="*/ 58 h 93"/>
                  <a:gd name="T30" fmla="*/ 93 w 667"/>
                  <a:gd name="T31" fmla="*/ 35 h 93"/>
                  <a:gd name="T32" fmla="*/ 162 w 667"/>
                  <a:gd name="T33" fmla="*/ 35 h 93"/>
                  <a:gd name="T34" fmla="*/ 162 w 667"/>
                  <a:gd name="T35" fmla="*/ 58 h 93"/>
                  <a:gd name="T36" fmla="*/ 265 w 667"/>
                  <a:gd name="T37" fmla="*/ 58 h 93"/>
                  <a:gd name="T38" fmla="*/ 196 w 667"/>
                  <a:gd name="T39" fmla="*/ 58 h 93"/>
                  <a:gd name="T40" fmla="*/ 196 w 667"/>
                  <a:gd name="T41" fmla="*/ 35 h 93"/>
                  <a:gd name="T42" fmla="*/ 265 w 667"/>
                  <a:gd name="T43" fmla="*/ 35 h 93"/>
                  <a:gd name="T44" fmla="*/ 265 w 667"/>
                  <a:gd name="T45" fmla="*/ 58 h 93"/>
                  <a:gd name="T46" fmla="*/ 368 w 667"/>
                  <a:gd name="T47" fmla="*/ 58 h 93"/>
                  <a:gd name="T48" fmla="*/ 299 w 667"/>
                  <a:gd name="T49" fmla="*/ 58 h 93"/>
                  <a:gd name="T50" fmla="*/ 299 w 667"/>
                  <a:gd name="T51" fmla="*/ 35 h 93"/>
                  <a:gd name="T52" fmla="*/ 368 w 667"/>
                  <a:gd name="T53" fmla="*/ 35 h 93"/>
                  <a:gd name="T54" fmla="*/ 368 w 667"/>
                  <a:gd name="T55" fmla="*/ 58 h 93"/>
                  <a:gd name="T56" fmla="*/ 472 w 667"/>
                  <a:gd name="T57" fmla="*/ 58 h 93"/>
                  <a:gd name="T58" fmla="*/ 403 w 667"/>
                  <a:gd name="T59" fmla="*/ 58 h 93"/>
                  <a:gd name="T60" fmla="*/ 403 w 667"/>
                  <a:gd name="T61" fmla="*/ 35 h 93"/>
                  <a:gd name="T62" fmla="*/ 472 w 667"/>
                  <a:gd name="T63" fmla="*/ 35 h 93"/>
                  <a:gd name="T64" fmla="*/ 472 w 667"/>
                  <a:gd name="T65" fmla="*/ 58 h 93"/>
                  <a:gd name="T66" fmla="*/ 576 w 667"/>
                  <a:gd name="T67" fmla="*/ 58 h 93"/>
                  <a:gd name="T68" fmla="*/ 506 w 667"/>
                  <a:gd name="T69" fmla="*/ 58 h 93"/>
                  <a:gd name="T70" fmla="*/ 506 w 667"/>
                  <a:gd name="T71" fmla="*/ 35 h 93"/>
                  <a:gd name="T72" fmla="*/ 576 w 667"/>
                  <a:gd name="T73" fmla="*/ 35 h 93"/>
                  <a:gd name="T74" fmla="*/ 576 w 667"/>
                  <a:gd name="T75" fmla="*/ 58 h 93"/>
                  <a:gd name="T76" fmla="*/ 576 w 667"/>
                  <a:gd name="T77" fmla="*/ 58 h 93"/>
                  <a:gd name="T78" fmla="*/ 576 w 667"/>
                  <a:gd name="T79" fmla="*/ 5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7" h="93">
                    <a:moveTo>
                      <a:pt x="667" y="35"/>
                    </a:moveTo>
                    <a:lnTo>
                      <a:pt x="667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58"/>
                    </a:lnTo>
                    <a:lnTo>
                      <a:pt x="0" y="58"/>
                    </a:lnTo>
                    <a:lnTo>
                      <a:pt x="0" y="93"/>
                    </a:lnTo>
                    <a:lnTo>
                      <a:pt x="667" y="93"/>
                    </a:lnTo>
                    <a:lnTo>
                      <a:pt x="667" y="58"/>
                    </a:lnTo>
                    <a:lnTo>
                      <a:pt x="610" y="58"/>
                    </a:lnTo>
                    <a:lnTo>
                      <a:pt x="610" y="35"/>
                    </a:lnTo>
                    <a:lnTo>
                      <a:pt x="667" y="35"/>
                    </a:lnTo>
                    <a:close/>
                    <a:moveTo>
                      <a:pt x="162" y="58"/>
                    </a:moveTo>
                    <a:lnTo>
                      <a:pt x="93" y="58"/>
                    </a:lnTo>
                    <a:lnTo>
                      <a:pt x="93" y="35"/>
                    </a:lnTo>
                    <a:lnTo>
                      <a:pt x="162" y="35"/>
                    </a:lnTo>
                    <a:lnTo>
                      <a:pt x="162" y="58"/>
                    </a:lnTo>
                    <a:close/>
                    <a:moveTo>
                      <a:pt x="265" y="58"/>
                    </a:moveTo>
                    <a:lnTo>
                      <a:pt x="196" y="58"/>
                    </a:lnTo>
                    <a:lnTo>
                      <a:pt x="196" y="35"/>
                    </a:lnTo>
                    <a:lnTo>
                      <a:pt x="265" y="35"/>
                    </a:lnTo>
                    <a:lnTo>
                      <a:pt x="265" y="58"/>
                    </a:lnTo>
                    <a:close/>
                    <a:moveTo>
                      <a:pt x="368" y="58"/>
                    </a:moveTo>
                    <a:lnTo>
                      <a:pt x="299" y="58"/>
                    </a:lnTo>
                    <a:lnTo>
                      <a:pt x="299" y="35"/>
                    </a:lnTo>
                    <a:lnTo>
                      <a:pt x="368" y="35"/>
                    </a:lnTo>
                    <a:lnTo>
                      <a:pt x="368" y="58"/>
                    </a:lnTo>
                    <a:close/>
                    <a:moveTo>
                      <a:pt x="472" y="58"/>
                    </a:moveTo>
                    <a:lnTo>
                      <a:pt x="403" y="58"/>
                    </a:lnTo>
                    <a:lnTo>
                      <a:pt x="403" y="35"/>
                    </a:lnTo>
                    <a:lnTo>
                      <a:pt x="472" y="35"/>
                    </a:lnTo>
                    <a:lnTo>
                      <a:pt x="472" y="58"/>
                    </a:lnTo>
                    <a:close/>
                    <a:moveTo>
                      <a:pt x="576" y="58"/>
                    </a:moveTo>
                    <a:lnTo>
                      <a:pt x="506" y="58"/>
                    </a:lnTo>
                    <a:lnTo>
                      <a:pt x="506" y="35"/>
                    </a:lnTo>
                    <a:lnTo>
                      <a:pt x="576" y="35"/>
                    </a:lnTo>
                    <a:lnTo>
                      <a:pt x="576" y="58"/>
                    </a:lnTo>
                    <a:close/>
                    <a:moveTo>
                      <a:pt x="576" y="58"/>
                    </a:moveTo>
                    <a:lnTo>
                      <a:pt x="576" y="58"/>
                    </a:lnTo>
                    <a:close/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56"/>
              <p:cNvSpPr>
                <a:spLocks noEditPoints="1"/>
              </p:cNvSpPr>
              <p:nvPr/>
            </p:nvSpPr>
            <p:spPr bwMode="auto">
              <a:xfrm>
                <a:off x="-3979268" y="4118986"/>
                <a:ext cx="962603" cy="134216"/>
              </a:xfrm>
              <a:custGeom>
                <a:avLst/>
                <a:gdLst>
                  <a:gd name="T0" fmla="*/ 667 w 667"/>
                  <a:gd name="T1" fmla="*/ 35 h 93"/>
                  <a:gd name="T2" fmla="*/ 667 w 667"/>
                  <a:gd name="T3" fmla="*/ 0 h 93"/>
                  <a:gd name="T4" fmla="*/ 0 w 667"/>
                  <a:gd name="T5" fmla="*/ 0 h 93"/>
                  <a:gd name="T6" fmla="*/ 0 w 667"/>
                  <a:gd name="T7" fmla="*/ 35 h 93"/>
                  <a:gd name="T8" fmla="*/ 58 w 667"/>
                  <a:gd name="T9" fmla="*/ 35 h 93"/>
                  <a:gd name="T10" fmla="*/ 58 w 667"/>
                  <a:gd name="T11" fmla="*/ 58 h 93"/>
                  <a:gd name="T12" fmla="*/ 0 w 667"/>
                  <a:gd name="T13" fmla="*/ 58 h 93"/>
                  <a:gd name="T14" fmla="*/ 0 w 667"/>
                  <a:gd name="T15" fmla="*/ 93 h 93"/>
                  <a:gd name="T16" fmla="*/ 667 w 667"/>
                  <a:gd name="T17" fmla="*/ 93 h 93"/>
                  <a:gd name="T18" fmla="*/ 667 w 667"/>
                  <a:gd name="T19" fmla="*/ 58 h 93"/>
                  <a:gd name="T20" fmla="*/ 610 w 667"/>
                  <a:gd name="T21" fmla="*/ 58 h 93"/>
                  <a:gd name="T22" fmla="*/ 610 w 667"/>
                  <a:gd name="T23" fmla="*/ 35 h 93"/>
                  <a:gd name="T24" fmla="*/ 667 w 667"/>
                  <a:gd name="T25" fmla="*/ 35 h 93"/>
                  <a:gd name="T26" fmla="*/ 162 w 667"/>
                  <a:gd name="T27" fmla="*/ 58 h 93"/>
                  <a:gd name="T28" fmla="*/ 93 w 667"/>
                  <a:gd name="T29" fmla="*/ 58 h 93"/>
                  <a:gd name="T30" fmla="*/ 93 w 667"/>
                  <a:gd name="T31" fmla="*/ 35 h 93"/>
                  <a:gd name="T32" fmla="*/ 162 w 667"/>
                  <a:gd name="T33" fmla="*/ 35 h 93"/>
                  <a:gd name="T34" fmla="*/ 162 w 667"/>
                  <a:gd name="T35" fmla="*/ 58 h 93"/>
                  <a:gd name="T36" fmla="*/ 265 w 667"/>
                  <a:gd name="T37" fmla="*/ 58 h 93"/>
                  <a:gd name="T38" fmla="*/ 196 w 667"/>
                  <a:gd name="T39" fmla="*/ 58 h 93"/>
                  <a:gd name="T40" fmla="*/ 196 w 667"/>
                  <a:gd name="T41" fmla="*/ 35 h 93"/>
                  <a:gd name="T42" fmla="*/ 265 w 667"/>
                  <a:gd name="T43" fmla="*/ 35 h 93"/>
                  <a:gd name="T44" fmla="*/ 265 w 667"/>
                  <a:gd name="T45" fmla="*/ 58 h 93"/>
                  <a:gd name="T46" fmla="*/ 368 w 667"/>
                  <a:gd name="T47" fmla="*/ 58 h 93"/>
                  <a:gd name="T48" fmla="*/ 299 w 667"/>
                  <a:gd name="T49" fmla="*/ 58 h 93"/>
                  <a:gd name="T50" fmla="*/ 299 w 667"/>
                  <a:gd name="T51" fmla="*/ 35 h 93"/>
                  <a:gd name="T52" fmla="*/ 368 w 667"/>
                  <a:gd name="T53" fmla="*/ 35 h 93"/>
                  <a:gd name="T54" fmla="*/ 368 w 667"/>
                  <a:gd name="T55" fmla="*/ 58 h 93"/>
                  <a:gd name="T56" fmla="*/ 472 w 667"/>
                  <a:gd name="T57" fmla="*/ 58 h 93"/>
                  <a:gd name="T58" fmla="*/ 403 w 667"/>
                  <a:gd name="T59" fmla="*/ 58 h 93"/>
                  <a:gd name="T60" fmla="*/ 403 w 667"/>
                  <a:gd name="T61" fmla="*/ 35 h 93"/>
                  <a:gd name="T62" fmla="*/ 472 w 667"/>
                  <a:gd name="T63" fmla="*/ 35 h 93"/>
                  <a:gd name="T64" fmla="*/ 472 w 667"/>
                  <a:gd name="T65" fmla="*/ 58 h 93"/>
                  <a:gd name="T66" fmla="*/ 576 w 667"/>
                  <a:gd name="T67" fmla="*/ 58 h 93"/>
                  <a:gd name="T68" fmla="*/ 506 w 667"/>
                  <a:gd name="T69" fmla="*/ 58 h 93"/>
                  <a:gd name="T70" fmla="*/ 506 w 667"/>
                  <a:gd name="T71" fmla="*/ 35 h 93"/>
                  <a:gd name="T72" fmla="*/ 576 w 667"/>
                  <a:gd name="T73" fmla="*/ 35 h 93"/>
                  <a:gd name="T74" fmla="*/ 576 w 667"/>
                  <a:gd name="T75" fmla="*/ 58 h 93"/>
                  <a:gd name="T76" fmla="*/ 576 w 667"/>
                  <a:gd name="T77" fmla="*/ 58 h 93"/>
                  <a:gd name="T78" fmla="*/ 576 w 667"/>
                  <a:gd name="T79" fmla="*/ 5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7" h="93">
                    <a:moveTo>
                      <a:pt x="667" y="35"/>
                    </a:moveTo>
                    <a:lnTo>
                      <a:pt x="667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58"/>
                    </a:lnTo>
                    <a:lnTo>
                      <a:pt x="0" y="58"/>
                    </a:lnTo>
                    <a:lnTo>
                      <a:pt x="0" y="93"/>
                    </a:lnTo>
                    <a:lnTo>
                      <a:pt x="667" y="93"/>
                    </a:lnTo>
                    <a:lnTo>
                      <a:pt x="667" y="58"/>
                    </a:lnTo>
                    <a:lnTo>
                      <a:pt x="610" y="58"/>
                    </a:lnTo>
                    <a:lnTo>
                      <a:pt x="610" y="35"/>
                    </a:lnTo>
                    <a:lnTo>
                      <a:pt x="667" y="35"/>
                    </a:lnTo>
                    <a:moveTo>
                      <a:pt x="162" y="58"/>
                    </a:moveTo>
                    <a:lnTo>
                      <a:pt x="93" y="58"/>
                    </a:lnTo>
                    <a:lnTo>
                      <a:pt x="93" y="35"/>
                    </a:lnTo>
                    <a:lnTo>
                      <a:pt x="162" y="35"/>
                    </a:lnTo>
                    <a:lnTo>
                      <a:pt x="162" y="58"/>
                    </a:lnTo>
                    <a:moveTo>
                      <a:pt x="265" y="58"/>
                    </a:moveTo>
                    <a:lnTo>
                      <a:pt x="196" y="58"/>
                    </a:lnTo>
                    <a:lnTo>
                      <a:pt x="196" y="35"/>
                    </a:lnTo>
                    <a:lnTo>
                      <a:pt x="265" y="35"/>
                    </a:lnTo>
                    <a:lnTo>
                      <a:pt x="265" y="58"/>
                    </a:lnTo>
                    <a:moveTo>
                      <a:pt x="368" y="58"/>
                    </a:moveTo>
                    <a:lnTo>
                      <a:pt x="299" y="58"/>
                    </a:lnTo>
                    <a:lnTo>
                      <a:pt x="299" y="35"/>
                    </a:lnTo>
                    <a:lnTo>
                      <a:pt x="368" y="35"/>
                    </a:lnTo>
                    <a:lnTo>
                      <a:pt x="368" y="58"/>
                    </a:lnTo>
                    <a:moveTo>
                      <a:pt x="472" y="58"/>
                    </a:moveTo>
                    <a:lnTo>
                      <a:pt x="403" y="58"/>
                    </a:lnTo>
                    <a:lnTo>
                      <a:pt x="403" y="35"/>
                    </a:lnTo>
                    <a:lnTo>
                      <a:pt x="472" y="35"/>
                    </a:lnTo>
                    <a:lnTo>
                      <a:pt x="472" y="58"/>
                    </a:lnTo>
                    <a:moveTo>
                      <a:pt x="576" y="58"/>
                    </a:moveTo>
                    <a:lnTo>
                      <a:pt x="506" y="58"/>
                    </a:lnTo>
                    <a:lnTo>
                      <a:pt x="506" y="35"/>
                    </a:lnTo>
                    <a:lnTo>
                      <a:pt x="576" y="35"/>
                    </a:lnTo>
                    <a:lnTo>
                      <a:pt x="576" y="58"/>
                    </a:lnTo>
                    <a:moveTo>
                      <a:pt x="576" y="58"/>
                    </a:moveTo>
                    <a:lnTo>
                      <a:pt x="576" y="58"/>
                    </a:ln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그룹 144"/>
            <p:cNvGrpSpPr/>
            <p:nvPr/>
          </p:nvGrpSpPr>
          <p:grpSpPr>
            <a:xfrm>
              <a:off x="-1486893" y="3079895"/>
              <a:ext cx="962603" cy="982807"/>
              <a:chOff x="-1486893" y="3270395"/>
              <a:chExt cx="962603" cy="982807"/>
            </a:xfrm>
          </p:grpSpPr>
          <p:sp>
            <p:nvSpPr>
              <p:cNvPr id="128" name="Freeform 57"/>
              <p:cNvSpPr>
                <a:spLocks noEditPoints="1"/>
              </p:cNvSpPr>
              <p:nvPr/>
            </p:nvSpPr>
            <p:spPr bwMode="auto">
              <a:xfrm>
                <a:off x="-1486893" y="4118986"/>
                <a:ext cx="962603" cy="134216"/>
              </a:xfrm>
              <a:custGeom>
                <a:avLst/>
                <a:gdLst>
                  <a:gd name="T0" fmla="*/ 667 w 667"/>
                  <a:gd name="T1" fmla="*/ 35 h 93"/>
                  <a:gd name="T2" fmla="*/ 667 w 667"/>
                  <a:gd name="T3" fmla="*/ 0 h 93"/>
                  <a:gd name="T4" fmla="*/ 0 w 667"/>
                  <a:gd name="T5" fmla="*/ 0 h 93"/>
                  <a:gd name="T6" fmla="*/ 0 w 667"/>
                  <a:gd name="T7" fmla="*/ 35 h 93"/>
                  <a:gd name="T8" fmla="*/ 58 w 667"/>
                  <a:gd name="T9" fmla="*/ 35 h 93"/>
                  <a:gd name="T10" fmla="*/ 58 w 667"/>
                  <a:gd name="T11" fmla="*/ 58 h 93"/>
                  <a:gd name="T12" fmla="*/ 0 w 667"/>
                  <a:gd name="T13" fmla="*/ 58 h 93"/>
                  <a:gd name="T14" fmla="*/ 0 w 667"/>
                  <a:gd name="T15" fmla="*/ 93 h 93"/>
                  <a:gd name="T16" fmla="*/ 667 w 667"/>
                  <a:gd name="T17" fmla="*/ 93 h 93"/>
                  <a:gd name="T18" fmla="*/ 667 w 667"/>
                  <a:gd name="T19" fmla="*/ 58 h 93"/>
                  <a:gd name="T20" fmla="*/ 610 w 667"/>
                  <a:gd name="T21" fmla="*/ 58 h 93"/>
                  <a:gd name="T22" fmla="*/ 610 w 667"/>
                  <a:gd name="T23" fmla="*/ 35 h 93"/>
                  <a:gd name="T24" fmla="*/ 667 w 667"/>
                  <a:gd name="T25" fmla="*/ 35 h 93"/>
                  <a:gd name="T26" fmla="*/ 161 w 667"/>
                  <a:gd name="T27" fmla="*/ 58 h 93"/>
                  <a:gd name="T28" fmla="*/ 92 w 667"/>
                  <a:gd name="T29" fmla="*/ 58 h 93"/>
                  <a:gd name="T30" fmla="*/ 92 w 667"/>
                  <a:gd name="T31" fmla="*/ 35 h 93"/>
                  <a:gd name="T32" fmla="*/ 161 w 667"/>
                  <a:gd name="T33" fmla="*/ 35 h 93"/>
                  <a:gd name="T34" fmla="*/ 161 w 667"/>
                  <a:gd name="T35" fmla="*/ 58 h 93"/>
                  <a:gd name="T36" fmla="*/ 265 w 667"/>
                  <a:gd name="T37" fmla="*/ 58 h 93"/>
                  <a:gd name="T38" fmla="*/ 196 w 667"/>
                  <a:gd name="T39" fmla="*/ 58 h 93"/>
                  <a:gd name="T40" fmla="*/ 196 w 667"/>
                  <a:gd name="T41" fmla="*/ 35 h 93"/>
                  <a:gd name="T42" fmla="*/ 265 w 667"/>
                  <a:gd name="T43" fmla="*/ 35 h 93"/>
                  <a:gd name="T44" fmla="*/ 265 w 667"/>
                  <a:gd name="T45" fmla="*/ 58 h 93"/>
                  <a:gd name="T46" fmla="*/ 368 w 667"/>
                  <a:gd name="T47" fmla="*/ 58 h 93"/>
                  <a:gd name="T48" fmla="*/ 300 w 667"/>
                  <a:gd name="T49" fmla="*/ 58 h 93"/>
                  <a:gd name="T50" fmla="*/ 300 w 667"/>
                  <a:gd name="T51" fmla="*/ 35 h 93"/>
                  <a:gd name="T52" fmla="*/ 368 w 667"/>
                  <a:gd name="T53" fmla="*/ 35 h 93"/>
                  <a:gd name="T54" fmla="*/ 368 w 667"/>
                  <a:gd name="T55" fmla="*/ 58 h 93"/>
                  <a:gd name="T56" fmla="*/ 472 w 667"/>
                  <a:gd name="T57" fmla="*/ 58 h 93"/>
                  <a:gd name="T58" fmla="*/ 403 w 667"/>
                  <a:gd name="T59" fmla="*/ 58 h 93"/>
                  <a:gd name="T60" fmla="*/ 403 w 667"/>
                  <a:gd name="T61" fmla="*/ 35 h 93"/>
                  <a:gd name="T62" fmla="*/ 472 w 667"/>
                  <a:gd name="T63" fmla="*/ 35 h 93"/>
                  <a:gd name="T64" fmla="*/ 472 w 667"/>
                  <a:gd name="T65" fmla="*/ 58 h 93"/>
                  <a:gd name="T66" fmla="*/ 575 w 667"/>
                  <a:gd name="T67" fmla="*/ 58 h 93"/>
                  <a:gd name="T68" fmla="*/ 506 w 667"/>
                  <a:gd name="T69" fmla="*/ 58 h 93"/>
                  <a:gd name="T70" fmla="*/ 506 w 667"/>
                  <a:gd name="T71" fmla="*/ 35 h 93"/>
                  <a:gd name="T72" fmla="*/ 575 w 667"/>
                  <a:gd name="T73" fmla="*/ 35 h 93"/>
                  <a:gd name="T74" fmla="*/ 575 w 667"/>
                  <a:gd name="T75" fmla="*/ 58 h 93"/>
                  <a:gd name="T76" fmla="*/ 575 w 667"/>
                  <a:gd name="T77" fmla="*/ 58 h 93"/>
                  <a:gd name="T78" fmla="*/ 575 w 667"/>
                  <a:gd name="T79" fmla="*/ 5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7" h="93">
                    <a:moveTo>
                      <a:pt x="667" y="35"/>
                    </a:moveTo>
                    <a:lnTo>
                      <a:pt x="667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58"/>
                    </a:lnTo>
                    <a:lnTo>
                      <a:pt x="0" y="58"/>
                    </a:lnTo>
                    <a:lnTo>
                      <a:pt x="0" y="93"/>
                    </a:lnTo>
                    <a:lnTo>
                      <a:pt x="667" y="93"/>
                    </a:lnTo>
                    <a:lnTo>
                      <a:pt x="667" y="58"/>
                    </a:lnTo>
                    <a:lnTo>
                      <a:pt x="610" y="58"/>
                    </a:lnTo>
                    <a:lnTo>
                      <a:pt x="610" y="35"/>
                    </a:lnTo>
                    <a:lnTo>
                      <a:pt x="667" y="35"/>
                    </a:lnTo>
                    <a:close/>
                    <a:moveTo>
                      <a:pt x="161" y="58"/>
                    </a:moveTo>
                    <a:lnTo>
                      <a:pt x="92" y="58"/>
                    </a:lnTo>
                    <a:lnTo>
                      <a:pt x="92" y="35"/>
                    </a:lnTo>
                    <a:lnTo>
                      <a:pt x="161" y="35"/>
                    </a:lnTo>
                    <a:lnTo>
                      <a:pt x="161" y="58"/>
                    </a:lnTo>
                    <a:close/>
                    <a:moveTo>
                      <a:pt x="265" y="58"/>
                    </a:moveTo>
                    <a:lnTo>
                      <a:pt x="196" y="58"/>
                    </a:lnTo>
                    <a:lnTo>
                      <a:pt x="196" y="35"/>
                    </a:lnTo>
                    <a:lnTo>
                      <a:pt x="265" y="35"/>
                    </a:lnTo>
                    <a:lnTo>
                      <a:pt x="265" y="58"/>
                    </a:lnTo>
                    <a:close/>
                    <a:moveTo>
                      <a:pt x="368" y="58"/>
                    </a:moveTo>
                    <a:lnTo>
                      <a:pt x="300" y="58"/>
                    </a:lnTo>
                    <a:lnTo>
                      <a:pt x="300" y="35"/>
                    </a:lnTo>
                    <a:lnTo>
                      <a:pt x="368" y="35"/>
                    </a:lnTo>
                    <a:lnTo>
                      <a:pt x="368" y="58"/>
                    </a:lnTo>
                    <a:close/>
                    <a:moveTo>
                      <a:pt x="472" y="58"/>
                    </a:moveTo>
                    <a:lnTo>
                      <a:pt x="403" y="58"/>
                    </a:lnTo>
                    <a:lnTo>
                      <a:pt x="403" y="35"/>
                    </a:lnTo>
                    <a:lnTo>
                      <a:pt x="472" y="35"/>
                    </a:lnTo>
                    <a:lnTo>
                      <a:pt x="472" y="58"/>
                    </a:lnTo>
                    <a:close/>
                    <a:moveTo>
                      <a:pt x="575" y="58"/>
                    </a:moveTo>
                    <a:lnTo>
                      <a:pt x="506" y="58"/>
                    </a:lnTo>
                    <a:lnTo>
                      <a:pt x="506" y="35"/>
                    </a:lnTo>
                    <a:lnTo>
                      <a:pt x="575" y="35"/>
                    </a:lnTo>
                    <a:lnTo>
                      <a:pt x="575" y="58"/>
                    </a:lnTo>
                    <a:close/>
                    <a:moveTo>
                      <a:pt x="575" y="58"/>
                    </a:moveTo>
                    <a:lnTo>
                      <a:pt x="575" y="58"/>
                    </a:lnTo>
                    <a:close/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58"/>
              <p:cNvSpPr>
                <a:spLocks noEditPoints="1"/>
              </p:cNvSpPr>
              <p:nvPr/>
            </p:nvSpPr>
            <p:spPr bwMode="auto">
              <a:xfrm>
                <a:off x="-1486893" y="4118986"/>
                <a:ext cx="962603" cy="134216"/>
              </a:xfrm>
              <a:custGeom>
                <a:avLst/>
                <a:gdLst>
                  <a:gd name="T0" fmla="*/ 667 w 667"/>
                  <a:gd name="T1" fmla="*/ 35 h 93"/>
                  <a:gd name="T2" fmla="*/ 667 w 667"/>
                  <a:gd name="T3" fmla="*/ 0 h 93"/>
                  <a:gd name="T4" fmla="*/ 0 w 667"/>
                  <a:gd name="T5" fmla="*/ 0 h 93"/>
                  <a:gd name="T6" fmla="*/ 0 w 667"/>
                  <a:gd name="T7" fmla="*/ 35 h 93"/>
                  <a:gd name="T8" fmla="*/ 58 w 667"/>
                  <a:gd name="T9" fmla="*/ 35 h 93"/>
                  <a:gd name="T10" fmla="*/ 58 w 667"/>
                  <a:gd name="T11" fmla="*/ 58 h 93"/>
                  <a:gd name="T12" fmla="*/ 0 w 667"/>
                  <a:gd name="T13" fmla="*/ 58 h 93"/>
                  <a:gd name="T14" fmla="*/ 0 w 667"/>
                  <a:gd name="T15" fmla="*/ 93 h 93"/>
                  <a:gd name="T16" fmla="*/ 667 w 667"/>
                  <a:gd name="T17" fmla="*/ 93 h 93"/>
                  <a:gd name="T18" fmla="*/ 667 w 667"/>
                  <a:gd name="T19" fmla="*/ 58 h 93"/>
                  <a:gd name="T20" fmla="*/ 610 w 667"/>
                  <a:gd name="T21" fmla="*/ 58 h 93"/>
                  <a:gd name="T22" fmla="*/ 610 w 667"/>
                  <a:gd name="T23" fmla="*/ 35 h 93"/>
                  <a:gd name="T24" fmla="*/ 667 w 667"/>
                  <a:gd name="T25" fmla="*/ 35 h 93"/>
                  <a:gd name="T26" fmla="*/ 161 w 667"/>
                  <a:gd name="T27" fmla="*/ 58 h 93"/>
                  <a:gd name="T28" fmla="*/ 92 w 667"/>
                  <a:gd name="T29" fmla="*/ 58 h 93"/>
                  <a:gd name="T30" fmla="*/ 92 w 667"/>
                  <a:gd name="T31" fmla="*/ 35 h 93"/>
                  <a:gd name="T32" fmla="*/ 161 w 667"/>
                  <a:gd name="T33" fmla="*/ 35 h 93"/>
                  <a:gd name="T34" fmla="*/ 161 w 667"/>
                  <a:gd name="T35" fmla="*/ 58 h 93"/>
                  <a:gd name="T36" fmla="*/ 265 w 667"/>
                  <a:gd name="T37" fmla="*/ 58 h 93"/>
                  <a:gd name="T38" fmla="*/ 196 w 667"/>
                  <a:gd name="T39" fmla="*/ 58 h 93"/>
                  <a:gd name="T40" fmla="*/ 196 w 667"/>
                  <a:gd name="T41" fmla="*/ 35 h 93"/>
                  <a:gd name="T42" fmla="*/ 265 w 667"/>
                  <a:gd name="T43" fmla="*/ 35 h 93"/>
                  <a:gd name="T44" fmla="*/ 265 w 667"/>
                  <a:gd name="T45" fmla="*/ 58 h 93"/>
                  <a:gd name="T46" fmla="*/ 368 w 667"/>
                  <a:gd name="T47" fmla="*/ 58 h 93"/>
                  <a:gd name="T48" fmla="*/ 300 w 667"/>
                  <a:gd name="T49" fmla="*/ 58 h 93"/>
                  <a:gd name="T50" fmla="*/ 300 w 667"/>
                  <a:gd name="T51" fmla="*/ 35 h 93"/>
                  <a:gd name="T52" fmla="*/ 368 w 667"/>
                  <a:gd name="T53" fmla="*/ 35 h 93"/>
                  <a:gd name="T54" fmla="*/ 368 w 667"/>
                  <a:gd name="T55" fmla="*/ 58 h 93"/>
                  <a:gd name="T56" fmla="*/ 472 w 667"/>
                  <a:gd name="T57" fmla="*/ 58 h 93"/>
                  <a:gd name="T58" fmla="*/ 403 w 667"/>
                  <a:gd name="T59" fmla="*/ 58 h 93"/>
                  <a:gd name="T60" fmla="*/ 403 w 667"/>
                  <a:gd name="T61" fmla="*/ 35 h 93"/>
                  <a:gd name="T62" fmla="*/ 472 w 667"/>
                  <a:gd name="T63" fmla="*/ 35 h 93"/>
                  <a:gd name="T64" fmla="*/ 472 w 667"/>
                  <a:gd name="T65" fmla="*/ 58 h 93"/>
                  <a:gd name="T66" fmla="*/ 575 w 667"/>
                  <a:gd name="T67" fmla="*/ 58 h 93"/>
                  <a:gd name="T68" fmla="*/ 506 w 667"/>
                  <a:gd name="T69" fmla="*/ 58 h 93"/>
                  <a:gd name="T70" fmla="*/ 506 w 667"/>
                  <a:gd name="T71" fmla="*/ 35 h 93"/>
                  <a:gd name="T72" fmla="*/ 575 w 667"/>
                  <a:gd name="T73" fmla="*/ 35 h 93"/>
                  <a:gd name="T74" fmla="*/ 575 w 667"/>
                  <a:gd name="T75" fmla="*/ 58 h 93"/>
                  <a:gd name="T76" fmla="*/ 575 w 667"/>
                  <a:gd name="T77" fmla="*/ 58 h 93"/>
                  <a:gd name="T78" fmla="*/ 575 w 667"/>
                  <a:gd name="T79" fmla="*/ 5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7" h="93">
                    <a:moveTo>
                      <a:pt x="667" y="35"/>
                    </a:moveTo>
                    <a:lnTo>
                      <a:pt x="667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58"/>
                    </a:lnTo>
                    <a:lnTo>
                      <a:pt x="0" y="58"/>
                    </a:lnTo>
                    <a:lnTo>
                      <a:pt x="0" y="93"/>
                    </a:lnTo>
                    <a:lnTo>
                      <a:pt x="667" y="93"/>
                    </a:lnTo>
                    <a:lnTo>
                      <a:pt x="667" y="58"/>
                    </a:lnTo>
                    <a:lnTo>
                      <a:pt x="610" y="58"/>
                    </a:lnTo>
                    <a:lnTo>
                      <a:pt x="610" y="35"/>
                    </a:lnTo>
                    <a:lnTo>
                      <a:pt x="667" y="35"/>
                    </a:lnTo>
                    <a:moveTo>
                      <a:pt x="161" y="58"/>
                    </a:moveTo>
                    <a:lnTo>
                      <a:pt x="92" y="58"/>
                    </a:lnTo>
                    <a:lnTo>
                      <a:pt x="92" y="35"/>
                    </a:lnTo>
                    <a:lnTo>
                      <a:pt x="161" y="35"/>
                    </a:lnTo>
                    <a:lnTo>
                      <a:pt x="161" y="58"/>
                    </a:lnTo>
                    <a:moveTo>
                      <a:pt x="265" y="58"/>
                    </a:moveTo>
                    <a:lnTo>
                      <a:pt x="196" y="58"/>
                    </a:lnTo>
                    <a:lnTo>
                      <a:pt x="196" y="35"/>
                    </a:lnTo>
                    <a:lnTo>
                      <a:pt x="265" y="35"/>
                    </a:lnTo>
                    <a:lnTo>
                      <a:pt x="265" y="58"/>
                    </a:lnTo>
                    <a:moveTo>
                      <a:pt x="368" y="58"/>
                    </a:moveTo>
                    <a:lnTo>
                      <a:pt x="300" y="58"/>
                    </a:lnTo>
                    <a:lnTo>
                      <a:pt x="300" y="35"/>
                    </a:lnTo>
                    <a:lnTo>
                      <a:pt x="368" y="35"/>
                    </a:lnTo>
                    <a:lnTo>
                      <a:pt x="368" y="58"/>
                    </a:lnTo>
                    <a:moveTo>
                      <a:pt x="472" y="58"/>
                    </a:moveTo>
                    <a:lnTo>
                      <a:pt x="403" y="58"/>
                    </a:lnTo>
                    <a:lnTo>
                      <a:pt x="403" y="35"/>
                    </a:lnTo>
                    <a:lnTo>
                      <a:pt x="472" y="35"/>
                    </a:lnTo>
                    <a:lnTo>
                      <a:pt x="472" y="58"/>
                    </a:lnTo>
                    <a:moveTo>
                      <a:pt x="575" y="58"/>
                    </a:moveTo>
                    <a:lnTo>
                      <a:pt x="506" y="58"/>
                    </a:lnTo>
                    <a:lnTo>
                      <a:pt x="506" y="35"/>
                    </a:lnTo>
                    <a:lnTo>
                      <a:pt x="575" y="35"/>
                    </a:lnTo>
                    <a:lnTo>
                      <a:pt x="575" y="58"/>
                    </a:lnTo>
                    <a:moveTo>
                      <a:pt x="575" y="58"/>
                    </a:moveTo>
                    <a:lnTo>
                      <a:pt x="575" y="58"/>
                    </a:ln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Rectangle 60"/>
              <p:cNvSpPr>
                <a:spLocks noChangeArrowheads="1"/>
              </p:cNvSpPr>
              <p:nvPr/>
            </p:nvSpPr>
            <p:spPr bwMode="auto">
              <a:xfrm>
                <a:off x="-681597" y="3623975"/>
                <a:ext cx="115455" cy="102466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Rectangle 61"/>
              <p:cNvSpPr>
                <a:spLocks noChangeArrowheads="1"/>
              </p:cNvSpPr>
              <p:nvPr/>
            </p:nvSpPr>
            <p:spPr bwMode="auto">
              <a:xfrm>
                <a:off x="-681597" y="3771179"/>
                <a:ext cx="115455" cy="102466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Rectangle 62"/>
              <p:cNvSpPr>
                <a:spLocks noChangeArrowheads="1"/>
              </p:cNvSpPr>
              <p:nvPr/>
            </p:nvSpPr>
            <p:spPr bwMode="auto">
              <a:xfrm>
                <a:off x="-681597" y="3427702"/>
                <a:ext cx="115455" cy="150091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63"/>
              <p:cNvSpPr>
                <a:spLocks noEditPoints="1"/>
              </p:cNvSpPr>
              <p:nvPr/>
            </p:nvSpPr>
            <p:spPr bwMode="auto">
              <a:xfrm>
                <a:off x="-1486893" y="3270395"/>
                <a:ext cx="962603" cy="792307"/>
              </a:xfrm>
              <a:custGeom>
                <a:avLst/>
                <a:gdLst>
                  <a:gd name="T0" fmla="*/ 558 w 667"/>
                  <a:gd name="T1" fmla="*/ 450 h 549"/>
                  <a:gd name="T2" fmla="*/ 558 w 667"/>
                  <a:gd name="T3" fmla="*/ 516 h 549"/>
                  <a:gd name="T4" fmla="*/ 521 w 667"/>
                  <a:gd name="T5" fmla="*/ 516 h 549"/>
                  <a:gd name="T6" fmla="*/ 521 w 667"/>
                  <a:gd name="T7" fmla="*/ 0 h 549"/>
                  <a:gd name="T8" fmla="*/ 142 w 667"/>
                  <a:gd name="T9" fmla="*/ 0 h 549"/>
                  <a:gd name="T10" fmla="*/ 142 w 667"/>
                  <a:gd name="T11" fmla="*/ 516 h 549"/>
                  <a:gd name="T12" fmla="*/ 110 w 667"/>
                  <a:gd name="T13" fmla="*/ 516 h 549"/>
                  <a:gd name="T14" fmla="*/ 110 w 667"/>
                  <a:gd name="T15" fmla="*/ 462 h 549"/>
                  <a:gd name="T16" fmla="*/ 30 w 667"/>
                  <a:gd name="T17" fmla="*/ 462 h 549"/>
                  <a:gd name="T18" fmla="*/ 30 w 667"/>
                  <a:gd name="T19" fmla="*/ 516 h 549"/>
                  <a:gd name="T20" fmla="*/ 0 w 667"/>
                  <a:gd name="T21" fmla="*/ 516 h 549"/>
                  <a:gd name="T22" fmla="*/ 0 w 667"/>
                  <a:gd name="T23" fmla="*/ 549 h 549"/>
                  <a:gd name="T24" fmla="*/ 667 w 667"/>
                  <a:gd name="T25" fmla="*/ 549 h 549"/>
                  <a:gd name="T26" fmla="*/ 667 w 667"/>
                  <a:gd name="T27" fmla="*/ 516 h 549"/>
                  <a:gd name="T28" fmla="*/ 638 w 667"/>
                  <a:gd name="T29" fmla="*/ 516 h 549"/>
                  <a:gd name="T30" fmla="*/ 638 w 667"/>
                  <a:gd name="T31" fmla="*/ 450 h 549"/>
                  <a:gd name="T32" fmla="*/ 558 w 667"/>
                  <a:gd name="T33" fmla="*/ 450 h 549"/>
                  <a:gd name="T34" fmla="*/ 212 w 667"/>
                  <a:gd name="T35" fmla="*/ 430 h 549"/>
                  <a:gd name="T36" fmla="*/ 451 w 667"/>
                  <a:gd name="T37" fmla="*/ 430 h 549"/>
                  <a:gd name="T38" fmla="*/ 451 w 667"/>
                  <a:gd name="T39" fmla="*/ 462 h 549"/>
                  <a:gd name="T40" fmla="*/ 212 w 667"/>
                  <a:gd name="T41" fmla="*/ 462 h 549"/>
                  <a:gd name="T42" fmla="*/ 212 w 667"/>
                  <a:gd name="T43" fmla="*/ 430 h 549"/>
                  <a:gd name="T44" fmla="*/ 212 w 667"/>
                  <a:gd name="T45" fmla="*/ 156 h 549"/>
                  <a:gd name="T46" fmla="*/ 451 w 667"/>
                  <a:gd name="T47" fmla="*/ 156 h 549"/>
                  <a:gd name="T48" fmla="*/ 451 w 667"/>
                  <a:gd name="T49" fmla="*/ 187 h 549"/>
                  <a:gd name="T50" fmla="*/ 212 w 667"/>
                  <a:gd name="T51" fmla="*/ 187 h 549"/>
                  <a:gd name="T52" fmla="*/ 212 w 667"/>
                  <a:gd name="T53" fmla="*/ 156 h 549"/>
                  <a:gd name="T54" fmla="*/ 451 w 667"/>
                  <a:gd name="T55" fmla="*/ 119 h 549"/>
                  <a:gd name="T56" fmla="*/ 212 w 667"/>
                  <a:gd name="T57" fmla="*/ 119 h 549"/>
                  <a:gd name="T58" fmla="*/ 212 w 667"/>
                  <a:gd name="T59" fmla="*/ 87 h 549"/>
                  <a:gd name="T60" fmla="*/ 451 w 667"/>
                  <a:gd name="T61" fmla="*/ 87 h 549"/>
                  <a:gd name="T62" fmla="*/ 451 w 667"/>
                  <a:gd name="T63" fmla="*/ 119 h 549"/>
                  <a:gd name="T64" fmla="*/ 451 w 667"/>
                  <a:gd name="T65" fmla="*/ 119 h 549"/>
                  <a:gd name="T66" fmla="*/ 451 w 667"/>
                  <a:gd name="T67" fmla="*/ 256 h 549"/>
                  <a:gd name="T68" fmla="*/ 212 w 667"/>
                  <a:gd name="T69" fmla="*/ 256 h 549"/>
                  <a:gd name="T70" fmla="*/ 212 w 667"/>
                  <a:gd name="T71" fmla="*/ 224 h 549"/>
                  <a:gd name="T72" fmla="*/ 451 w 667"/>
                  <a:gd name="T73" fmla="*/ 224 h 549"/>
                  <a:gd name="T74" fmla="*/ 451 w 667"/>
                  <a:gd name="T75" fmla="*/ 256 h 549"/>
                  <a:gd name="T76" fmla="*/ 451 w 667"/>
                  <a:gd name="T77" fmla="*/ 256 h 549"/>
                  <a:gd name="T78" fmla="*/ 451 w 667"/>
                  <a:gd name="T79" fmla="*/ 393 h 549"/>
                  <a:gd name="T80" fmla="*/ 212 w 667"/>
                  <a:gd name="T81" fmla="*/ 393 h 549"/>
                  <a:gd name="T82" fmla="*/ 212 w 667"/>
                  <a:gd name="T83" fmla="*/ 361 h 549"/>
                  <a:gd name="T84" fmla="*/ 451 w 667"/>
                  <a:gd name="T85" fmla="*/ 361 h 549"/>
                  <a:gd name="T86" fmla="*/ 451 w 667"/>
                  <a:gd name="T87" fmla="*/ 393 h 549"/>
                  <a:gd name="T88" fmla="*/ 451 w 667"/>
                  <a:gd name="T89" fmla="*/ 393 h 549"/>
                  <a:gd name="T90" fmla="*/ 212 w 667"/>
                  <a:gd name="T91" fmla="*/ 324 h 549"/>
                  <a:gd name="T92" fmla="*/ 212 w 667"/>
                  <a:gd name="T93" fmla="*/ 293 h 549"/>
                  <a:gd name="T94" fmla="*/ 451 w 667"/>
                  <a:gd name="T95" fmla="*/ 293 h 549"/>
                  <a:gd name="T96" fmla="*/ 451 w 667"/>
                  <a:gd name="T97" fmla="*/ 324 h 549"/>
                  <a:gd name="T98" fmla="*/ 212 w 667"/>
                  <a:gd name="T99" fmla="*/ 324 h 549"/>
                  <a:gd name="T100" fmla="*/ 212 w 667"/>
                  <a:gd name="T101" fmla="*/ 324 h 549"/>
                  <a:gd name="T102" fmla="*/ 212 w 667"/>
                  <a:gd name="T103" fmla="*/ 324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7" h="549">
                    <a:moveTo>
                      <a:pt x="558" y="450"/>
                    </a:moveTo>
                    <a:lnTo>
                      <a:pt x="558" y="516"/>
                    </a:lnTo>
                    <a:lnTo>
                      <a:pt x="521" y="516"/>
                    </a:lnTo>
                    <a:lnTo>
                      <a:pt x="521" y="0"/>
                    </a:lnTo>
                    <a:lnTo>
                      <a:pt x="142" y="0"/>
                    </a:lnTo>
                    <a:lnTo>
                      <a:pt x="142" y="516"/>
                    </a:lnTo>
                    <a:lnTo>
                      <a:pt x="110" y="516"/>
                    </a:lnTo>
                    <a:lnTo>
                      <a:pt x="110" y="462"/>
                    </a:lnTo>
                    <a:lnTo>
                      <a:pt x="30" y="462"/>
                    </a:lnTo>
                    <a:lnTo>
                      <a:pt x="30" y="516"/>
                    </a:lnTo>
                    <a:lnTo>
                      <a:pt x="0" y="516"/>
                    </a:lnTo>
                    <a:lnTo>
                      <a:pt x="0" y="549"/>
                    </a:lnTo>
                    <a:lnTo>
                      <a:pt x="667" y="549"/>
                    </a:lnTo>
                    <a:lnTo>
                      <a:pt x="667" y="516"/>
                    </a:lnTo>
                    <a:lnTo>
                      <a:pt x="638" y="516"/>
                    </a:lnTo>
                    <a:lnTo>
                      <a:pt x="638" y="450"/>
                    </a:lnTo>
                    <a:lnTo>
                      <a:pt x="558" y="450"/>
                    </a:lnTo>
                    <a:close/>
                    <a:moveTo>
                      <a:pt x="212" y="430"/>
                    </a:moveTo>
                    <a:lnTo>
                      <a:pt x="451" y="430"/>
                    </a:lnTo>
                    <a:lnTo>
                      <a:pt x="451" y="462"/>
                    </a:lnTo>
                    <a:lnTo>
                      <a:pt x="212" y="462"/>
                    </a:lnTo>
                    <a:lnTo>
                      <a:pt x="212" y="430"/>
                    </a:lnTo>
                    <a:close/>
                    <a:moveTo>
                      <a:pt x="212" y="156"/>
                    </a:moveTo>
                    <a:lnTo>
                      <a:pt x="451" y="156"/>
                    </a:lnTo>
                    <a:lnTo>
                      <a:pt x="451" y="187"/>
                    </a:lnTo>
                    <a:lnTo>
                      <a:pt x="212" y="187"/>
                    </a:lnTo>
                    <a:lnTo>
                      <a:pt x="212" y="156"/>
                    </a:lnTo>
                    <a:close/>
                    <a:moveTo>
                      <a:pt x="451" y="119"/>
                    </a:moveTo>
                    <a:lnTo>
                      <a:pt x="212" y="119"/>
                    </a:lnTo>
                    <a:lnTo>
                      <a:pt x="212" y="87"/>
                    </a:lnTo>
                    <a:lnTo>
                      <a:pt x="451" y="87"/>
                    </a:lnTo>
                    <a:lnTo>
                      <a:pt x="451" y="119"/>
                    </a:lnTo>
                    <a:lnTo>
                      <a:pt x="451" y="119"/>
                    </a:lnTo>
                    <a:close/>
                    <a:moveTo>
                      <a:pt x="451" y="256"/>
                    </a:moveTo>
                    <a:lnTo>
                      <a:pt x="212" y="256"/>
                    </a:lnTo>
                    <a:lnTo>
                      <a:pt x="212" y="224"/>
                    </a:lnTo>
                    <a:lnTo>
                      <a:pt x="451" y="224"/>
                    </a:lnTo>
                    <a:lnTo>
                      <a:pt x="451" y="256"/>
                    </a:lnTo>
                    <a:lnTo>
                      <a:pt x="451" y="256"/>
                    </a:lnTo>
                    <a:close/>
                    <a:moveTo>
                      <a:pt x="451" y="393"/>
                    </a:moveTo>
                    <a:lnTo>
                      <a:pt x="212" y="393"/>
                    </a:lnTo>
                    <a:lnTo>
                      <a:pt x="212" y="361"/>
                    </a:lnTo>
                    <a:lnTo>
                      <a:pt x="451" y="361"/>
                    </a:lnTo>
                    <a:lnTo>
                      <a:pt x="451" y="393"/>
                    </a:lnTo>
                    <a:lnTo>
                      <a:pt x="451" y="393"/>
                    </a:lnTo>
                    <a:close/>
                    <a:moveTo>
                      <a:pt x="212" y="324"/>
                    </a:moveTo>
                    <a:lnTo>
                      <a:pt x="212" y="293"/>
                    </a:lnTo>
                    <a:lnTo>
                      <a:pt x="451" y="293"/>
                    </a:lnTo>
                    <a:lnTo>
                      <a:pt x="451" y="324"/>
                    </a:lnTo>
                    <a:lnTo>
                      <a:pt x="212" y="324"/>
                    </a:lnTo>
                    <a:close/>
                    <a:moveTo>
                      <a:pt x="212" y="324"/>
                    </a:moveTo>
                    <a:lnTo>
                      <a:pt x="212" y="324"/>
                    </a:lnTo>
                    <a:close/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64"/>
              <p:cNvSpPr>
                <a:spLocks noEditPoints="1"/>
              </p:cNvSpPr>
              <p:nvPr/>
            </p:nvSpPr>
            <p:spPr bwMode="auto">
              <a:xfrm>
                <a:off x="-1486893" y="3270395"/>
                <a:ext cx="962603" cy="792307"/>
              </a:xfrm>
              <a:custGeom>
                <a:avLst/>
                <a:gdLst>
                  <a:gd name="T0" fmla="*/ 558 w 667"/>
                  <a:gd name="T1" fmla="*/ 450 h 549"/>
                  <a:gd name="T2" fmla="*/ 558 w 667"/>
                  <a:gd name="T3" fmla="*/ 516 h 549"/>
                  <a:gd name="T4" fmla="*/ 521 w 667"/>
                  <a:gd name="T5" fmla="*/ 516 h 549"/>
                  <a:gd name="T6" fmla="*/ 521 w 667"/>
                  <a:gd name="T7" fmla="*/ 0 h 549"/>
                  <a:gd name="T8" fmla="*/ 142 w 667"/>
                  <a:gd name="T9" fmla="*/ 0 h 549"/>
                  <a:gd name="T10" fmla="*/ 142 w 667"/>
                  <a:gd name="T11" fmla="*/ 516 h 549"/>
                  <a:gd name="T12" fmla="*/ 110 w 667"/>
                  <a:gd name="T13" fmla="*/ 516 h 549"/>
                  <a:gd name="T14" fmla="*/ 110 w 667"/>
                  <a:gd name="T15" fmla="*/ 462 h 549"/>
                  <a:gd name="T16" fmla="*/ 30 w 667"/>
                  <a:gd name="T17" fmla="*/ 462 h 549"/>
                  <a:gd name="T18" fmla="*/ 30 w 667"/>
                  <a:gd name="T19" fmla="*/ 516 h 549"/>
                  <a:gd name="T20" fmla="*/ 0 w 667"/>
                  <a:gd name="T21" fmla="*/ 516 h 549"/>
                  <a:gd name="T22" fmla="*/ 0 w 667"/>
                  <a:gd name="T23" fmla="*/ 549 h 549"/>
                  <a:gd name="T24" fmla="*/ 667 w 667"/>
                  <a:gd name="T25" fmla="*/ 549 h 549"/>
                  <a:gd name="T26" fmla="*/ 667 w 667"/>
                  <a:gd name="T27" fmla="*/ 516 h 549"/>
                  <a:gd name="T28" fmla="*/ 638 w 667"/>
                  <a:gd name="T29" fmla="*/ 516 h 549"/>
                  <a:gd name="T30" fmla="*/ 638 w 667"/>
                  <a:gd name="T31" fmla="*/ 450 h 549"/>
                  <a:gd name="T32" fmla="*/ 558 w 667"/>
                  <a:gd name="T33" fmla="*/ 450 h 549"/>
                  <a:gd name="T34" fmla="*/ 212 w 667"/>
                  <a:gd name="T35" fmla="*/ 430 h 549"/>
                  <a:gd name="T36" fmla="*/ 451 w 667"/>
                  <a:gd name="T37" fmla="*/ 430 h 549"/>
                  <a:gd name="T38" fmla="*/ 451 w 667"/>
                  <a:gd name="T39" fmla="*/ 462 h 549"/>
                  <a:gd name="T40" fmla="*/ 212 w 667"/>
                  <a:gd name="T41" fmla="*/ 462 h 549"/>
                  <a:gd name="T42" fmla="*/ 212 w 667"/>
                  <a:gd name="T43" fmla="*/ 430 h 549"/>
                  <a:gd name="T44" fmla="*/ 212 w 667"/>
                  <a:gd name="T45" fmla="*/ 156 h 549"/>
                  <a:gd name="T46" fmla="*/ 451 w 667"/>
                  <a:gd name="T47" fmla="*/ 156 h 549"/>
                  <a:gd name="T48" fmla="*/ 451 w 667"/>
                  <a:gd name="T49" fmla="*/ 187 h 549"/>
                  <a:gd name="T50" fmla="*/ 212 w 667"/>
                  <a:gd name="T51" fmla="*/ 187 h 549"/>
                  <a:gd name="T52" fmla="*/ 212 w 667"/>
                  <a:gd name="T53" fmla="*/ 156 h 549"/>
                  <a:gd name="T54" fmla="*/ 451 w 667"/>
                  <a:gd name="T55" fmla="*/ 119 h 549"/>
                  <a:gd name="T56" fmla="*/ 212 w 667"/>
                  <a:gd name="T57" fmla="*/ 119 h 549"/>
                  <a:gd name="T58" fmla="*/ 212 w 667"/>
                  <a:gd name="T59" fmla="*/ 87 h 549"/>
                  <a:gd name="T60" fmla="*/ 451 w 667"/>
                  <a:gd name="T61" fmla="*/ 87 h 549"/>
                  <a:gd name="T62" fmla="*/ 451 w 667"/>
                  <a:gd name="T63" fmla="*/ 119 h 549"/>
                  <a:gd name="T64" fmla="*/ 451 w 667"/>
                  <a:gd name="T65" fmla="*/ 119 h 549"/>
                  <a:gd name="T66" fmla="*/ 451 w 667"/>
                  <a:gd name="T67" fmla="*/ 256 h 549"/>
                  <a:gd name="T68" fmla="*/ 212 w 667"/>
                  <a:gd name="T69" fmla="*/ 256 h 549"/>
                  <a:gd name="T70" fmla="*/ 212 w 667"/>
                  <a:gd name="T71" fmla="*/ 224 h 549"/>
                  <a:gd name="T72" fmla="*/ 451 w 667"/>
                  <a:gd name="T73" fmla="*/ 224 h 549"/>
                  <a:gd name="T74" fmla="*/ 451 w 667"/>
                  <a:gd name="T75" fmla="*/ 256 h 549"/>
                  <a:gd name="T76" fmla="*/ 451 w 667"/>
                  <a:gd name="T77" fmla="*/ 256 h 549"/>
                  <a:gd name="T78" fmla="*/ 451 w 667"/>
                  <a:gd name="T79" fmla="*/ 393 h 549"/>
                  <a:gd name="T80" fmla="*/ 212 w 667"/>
                  <a:gd name="T81" fmla="*/ 393 h 549"/>
                  <a:gd name="T82" fmla="*/ 212 w 667"/>
                  <a:gd name="T83" fmla="*/ 361 h 549"/>
                  <a:gd name="T84" fmla="*/ 451 w 667"/>
                  <a:gd name="T85" fmla="*/ 361 h 549"/>
                  <a:gd name="T86" fmla="*/ 451 w 667"/>
                  <a:gd name="T87" fmla="*/ 393 h 549"/>
                  <a:gd name="T88" fmla="*/ 451 w 667"/>
                  <a:gd name="T89" fmla="*/ 393 h 549"/>
                  <a:gd name="T90" fmla="*/ 212 w 667"/>
                  <a:gd name="T91" fmla="*/ 324 h 549"/>
                  <a:gd name="T92" fmla="*/ 212 w 667"/>
                  <a:gd name="T93" fmla="*/ 293 h 549"/>
                  <a:gd name="T94" fmla="*/ 451 w 667"/>
                  <a:gd name="T95" fmla="*/ 293 h 549"/>
                  <a:gd name="T96" fmla="*/ 451 w 667"/>
                  <a:gd name="T97" fmla="*/ 324 h 549"/>
                  <a:gd name="T98" fmla="*/ 212 w 667"/>
                  <a:gd name="T99" fmla="*/ 324 h 549"/>
                  <a:gd name="T100" fmla="*/ 212 w 667"/>
                  <a:gd name="T101" fmla="*/ 324 h 549"/>
                  <a:gd name="T102" fmla="*/ 212 w 667"/>
                  <a:gd name="T103" fmla="*/ 324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7" h="549">
                    <a:moveTo>
                      <a:pt x="558" y="450"/>
                    </a:moveTo>
                    <a:lnTo>
                      <a:pt x="558" y="516"/>
                    </a:lnTo>
                    <a:lnTo>
                      <a:pt x="521" y="516"/>
                    </a:lnTo>
                    <a:lnTo>
                      <a:pt x="521" y="0"/>
                    </a:lnTo>
                    <a:lnTo>
                      <a:pt x="142" y="0"/>
                    </a:lnTo>
                    <a:lnTo>
                      <a:pt x="142" y="516"/>
                    </a:lnTo>
                    <a:lnTo>
                      <a:pt x="110" y="516"/>
                    </a:lnTo>
                    <a:lnTo>
                      <a:pt x="110" y="462"/>
                    </a:lnTo>
                    <a:lnTo>
                      <a:pt x="30" y="462"/>
                    </a:lnTo>
                    <a:lnTo>
                      <a:pt x="30" y="516"/>
                    </a:lnTo>
                    <a:lnTo>
                      <a:pt x="0" y="516"/>
                    </a:lnTo>
                    <a:lnTo>
                      <a:pt x="0" y="549"/>
                    </a:lnTo>
                    <a:lnTo>
                      <a:pt x="667" y="549"/>
                    </a:lnTo>
                    <a:lnTo>
                      <a:pt x="667" y="516"/>
                    </a:lnTo>
                    <a:lnTo>
                      <a:pt x="638" y="516"/>
                    </a:lnTo>
                    <a:lnTo>
                      <a:pt x="638" y="450"/>
                    </a:lnTo>
                    <a:lnTo>
                      <a:pt x="558" y="450"/>
                    </a:lnTo>
                    <a:moveTo>
                      <a:pt x="212" y="430"/>
                    </a:moveTo>
                    <a:lnTo>
                      <a:pt x="451" y="430"/>
                    </a:lnTo>
                    <a:lnTo>
                      <a:pt x="451" y="462"/>
                    </a:lnTo>
                    <a:lnTo>
                      <a:pt x="212" y="462"/>
                    </a:lnTo>
                    <a:lnTo>
                      <a:pt x="212" y="430"/>
                    </a:lnTo>
                    <a:moveTo>
                      <a:pt x="212" y="156"/>
                    </a:moveTo>
                    <a:lnTo>
                      <a:pt x="451" y="156"/>
                    </a:lnTo>
                    <a:lnTo>
                      <a:pt x="451" y="187"/>
                    </a:lnTo>
                    <a:lnTo>
                      <a:pt x="212" y="187"/>
                    </a:lnTo>
                    <a:lnTo>
                      <a:pt x="212" y="156"/>
                    </a:lnTo>
                    <a:moveTo>
                      <a:pt x="451" y="119"/>
                    </a:moveTo>
                    <a:lnTo>
                      <a:pt x="212" y="119"/>
                    </a:lnTo>
                    <a:lnTo>
                      <a:pt x="212" y="87"/>
                    </a:lnTo>
                    <a:lnTo>
                      <a:pt x="451" y="87"/>
                    </a:lnTo>
                    <a:lnTo>
                      <a:pt x="451" y="119"/>
                    </a:lnTo>
                    <a:lnTo>
                      <a:pt x="451" y="119"/>
                    </a:lnTo>
                    <a:moveTo>
                      <a:pt x="451" y="256"/>
                    </a:moveTo>
                    <a:lnTo>
                      <a:pt x="212" y="256"/>
                    </a:lnTo>
                    <a:lnTo>
                      <a:pt x="212" y="224"/>
                    </a:lnTo>
                    <a:lnTo>
                      <a:pt x="451" y="224"/>
                    </a:lnTo>
                    <a:lnTo>
                      <a:pt x="451" y="256"/>
                    </a:lnTo>
                    <a:lnTo>
                      <a:pt x="451" y="256"/>
                    </a:lnTo>
                    <a:moveTo>
                      <a:pt x="451" y="393"/>
                    </a:moveTo>
                    <a:lnTo>
                      <a:pt x="212" y="393"/>
                    </a:lnTo>
                    <a:lnTo>
                      <a:pt x="212" y="361"/>
                    </a:lnTo>
                    <a:lnTo>
                      <a:pt x="451" y="361"/>
                    </a:lnTo>
                    <a:lnTo>
                      <a:pt x="451" y="393"/>
                    </a:lnTo>
                    <a:lnTo>
                      <a:pt x="451" y="393"/>
                    </a:lnTo>
                    <a:moveTo>
                      <a:pt x="212" y="324"/>
                    </a:moveTo>
                    <a:lnTo>
                      <a:pt x="212" y="293"/>
                    </a:lnTo>
                    <a:lnTo>
                      <a:pt x="451" y="293"/>
                    </a:lnTo>
                    <a:lnTo>
                      <a:pt x="451" y="324"/>
                    </a:lnTo>
                    <a:lnTo>
                      <a:pt x="212" y="324"/>
                    </a:lnTo>
                    <a:moveTo>
                      <a:pt x="212" y="324"/>
                    </a:moveTo>
                    <a:lnTo>
                      <a:pt x="212" y="324"/>
                    </a:ln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Rectangle 65"/>
              <p:cNvSpPr>
                <a:spLocks noChangeArrowheads="1"/>
              </p:cNvSpPr>
              <p:nvPr/>
            </p:nvSpPr>
            <p:spPr bwMode="auto">
              <a:xfrm>
                <a:off x="-1443597" y="3533054"/>
                <a:ext cx="115455" cy="357909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7" name="Freeform 66"/>
            <p:cNvSpPr>
              <a:spLocks noEditPoints="1"/>
            </p:cNvSpPr>
            <p:nvPr/>
          </p:nvSpPr>
          <p:spPr bwMode="auto">
            <a:xfrm>
              <a:off x="-2142097" y="3600884"/>
              <a:ext cx="469035" cy="464704"/>
            </a:xfrm>
            <a:custGeom>
              <a:avLst/>
              <a:gdLst>
                <a:gd name="T0" fmla="*/ 6 w 522"/>
                <a:gd name="T1" fmla="*/ 457 h 517"/>
                <a:gd name="T2" fmla="*/ 38 w 522"/>
                <a:gd name="T3" fmla="*/ 511 h 517"/>
                <a:gd name="T4" fmla="*/ 92 w 522"/>
                <a:gd name="T5" fmla="*/ 479 h 517"/>
                <a:gd name="T6" fmla="*/ 128 w 522"/>
                <a:gd name="T7" fmla="*/ 320 h 517"/>
                <a:gd name="T8" fmla="*/ 153 w 522"/>
                <a:gd name="T9" fmla="*/ 320 h 517"/>
                <a:gd name="T10" fmla="*/ 337 w 522"/>
                <a:gd name="T11" fmla="*/ 512 h 517"/>
                <a:gd name="T12" fmla="*/ 522 w 522"/>
                <a:gd name="T13" fmla="*/ 328 h 517"/>
                <a:gd name="T14" fmla="*/ 404 w 522"/>
                <a:gd name="T15" fmla="*/ 156 h 517"/>
                <a:gd name="T16" fmla="*/ 404 w 522"/>
                <a:gd name="T17" fmla="*/ 155 h 517"/>
                <a:gd name="T18" fmla="*/ 404 w 522"/>
                <a:gd name="T19" fmla="*/ 99 h 517"/>
                <a:gd name="T20" fmla="*/ 379 w 522"/>
                <a:gd name="T21" fmla="*/ 59 h 517"/>
                <a:gd name="T22" fmla="*/ 290 w 522"/>
                <a:gd name="T23" fmla="*/ 15 h 517"/>
                <a:gd name="T24" fmla="*/ 226 w 522"/>
                <a:gd name="T25" fmla="*/ 54 h 517"/>
                <a:gd name="T26" fmla="*/ 226 w 522"/>
                <a:gd name="T27" fmla="*/ 180 h 517"/>
                <a:gd name="T28" fmla="*/ 179 w 522"/>
                <a:gd name="T29" fmla="*/ 232 h 517"/>
                <a:gd name="T30" fmla="*/ 93 w 522"/>
                <a:gd name="T31" fmla="*/ 232 h 517"/>
                <a:gd name="T32" fmla="*/ 50 w 522"/>
                <a:gd name="T33" fmla="*/ 265 h 517"/>
                <a:gd name="T34" fmla="*/ 6 w 522"/>
                <a:gd name="T35" fmla="*/ 457 h 517"/>
                <a:gd name="T36" fmla="*/ 337 w 522"/>
                <a:gd name="T37" fmla="*/ 468 h 517"/>
                <a:gd name="T38" fmla="*/ 197 w 522"/>
                <a:gd name="T39" fmla="*/ 328 h 517"/>
                <a:gd name="T40" fmla="*/ 312 w 522"/>
                <a:gd name="T41" fmla="*/ 190 h 517"/>
                <a:gd name="T42" fmla="*/ 315 w 522"/>
                <a:gd name="T43" fmla="*/ 189 h 517"/>
                <a:gd name="T44" fmla="*/ 315 w 522"/>
                <a:gd name="T45" fmla="*/ 261 h 517"/>
                <a:gd name="T46" fmla="*/ 359 w 522"/>
                <a:gd name="T47" fmla="*/ 306 h 517"/>
                <a:gd name="T48" fmla="*/ 404 w 522"/>
                <a:gd name="T49" fmla="*/ 261 h 517"/>
                <a:gd name="T50" fmla="*/ 404 w 522"/>
                <a:gd name="T51" fmla="*/ 204 h 517"/>
                <a:gd name="T52" fmla="*/ 478 w 522"/>
                <a:gd name="T53" fmla="*/ 328 h 517"/>
                <a:gd name="T54" fmla="*/ 337 w 522"/>
                <a:gd name="T55" fmla="*/ 468 h 517"/>
                <a:gd name="T56" fmla="*/ 337 w 522"/>
                <a:gd name="T57" fmla="*/ 468 h 517"/>
                <a:gd name="T58" fmla="*/ 337 w 522"/>
                <a:gd name="T59" fmla="*/ 468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2" h="517">
                  <a:moveTo>
                    <a:pt x="6" y="457"/>
                  </a:moveTo>
                  <a:cubicBezTo>
                    <a:pt x="0" y="481"/>
                    <a:pt x="14" y="505"/>
                    <a:pt x="38" y="511"/>
                  </a:cubicBezTo>
                  <a:cubicBezTo>
                    <a:pt x="62" y="517"/>
                    <a:pt x="86" y="503"/>
                    <a:pt x="92" y="479"/>
                  </a:cubicBezTo>
                  <a:cubicBezTo>
                    <a:pt x="128" y="320"/>
                    <a:pt x="128" y="320"/>
                    <a:pt x="128" y="320"/>
                  </a:cubicBezTo>
                  <a:cubicBezTo>
                    <a:pt x="153" y="320"/>
                    <a:pt x="153" y="320"/>
                    <a:pt x="153" y="320"/>
                  </a:cubicBezTo>
                  <a:cubicBezTo>
                    <a:pt x="148" y="428"/>
                    <a:pt x="235" y="512"/>
                    <a:pt x="337" y="512"/>
                  </a:cubicBezTo>
                  <a:cubicBezTo>
                    <a:pt x="439" y="512"/>
                    <a:pt x="522" y="430"/>
                    <a:pt x="522" y="328"/>
                  </a:cubicBezTo>
                  <a:cubicBezTo>
                    <a:pt x="522" y="251"/>
                    <a:pt x="476" y="183"/>
                    <a:pt x="404" y="156"/>
                  </a:cubicBezTo>
                  <a:cubicBezTo>
                    <a:pt x="404" y="155"/>
                    <a:pt x="404" y="155"/>
                    <a:pt x="404" y="155"/>
                  </a:cubicBezTo>
                  <a:cubicBezTo>
                    <a:pt x="404" y="99"/>
                    <a:pt x="404" y="99"/>
                    <a:pt x="404" y="99"/>
                  </a:cubicBezTo>
                  <a:cubicBezTo>
                    <a:pt x="404" y="82"/>
                    <a:pt x="394" y="66"/>
                    <a:pt x="379" y="59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62" y="0"/>
                    <a:pt x="226" y="21"/>
                    <a:pt x="226" y="54"/>
                  </a:cubicBezTo>
                  <a:cubicBezTo>
                    <a:pt x="226" y="180"/>
                    <a:pt x="226" y="180"/>
                    <a:pt x="226" y="180"/>
                  </a:cubicBezTo>
                  <a:cubicBezTo>
                    <a:pt x="208" y="194"/>
                    <a:pt x="192" y="212"/>
                    <a:pt x="179" y="232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73" y="232"/>
                    <a:pt x="55" y="245"/>
                    <a:pt x="50" y="265"/>
                  </a:cubicBezTo>
                  <a:cubicBezTo>
                    <a:pt x="6" y="457"/>
                    <a:pt x="6" y="457"/>
                    <a:pt x="6" y="457"/>
                  </a:cubicBezTo>
                  <a:close/>
                  <a:moveTo>
                    <a:pt x="337" y="468"/>
                  </a:moveTo>
                  <a:cubicBezTo>
                    <a:pt x="260" y="468"/>
                    <a:pt x="197" y="405"/>
                    <a:pt x="197" y="328"/>
                  </a:cubicBezTo>
                  <a:cubicBezTo>
                    <a:pt x="197" y="260"/>
                    <a:pt x="245" y="202"/>
                    <a:pt x="312" y="190"/>
                  </a:cubicBezTo>
                  <a:cubicBezTo>
                    <a:pt x="313" y="189"/>
                    <a:pt x="314" y="189"/>
                    <a:pt x="315" y="189"/>
                  </a:cubicBezTo>
                  <a:cubicBezTo>
                    <a:pt x="315" y="261"/>
                    <a:pt x="315" y="261"/>
                    <a:pt x="315" y="261"/>
                  </a:cubicBezTo>
                  <a:cubicBezTo>
                    <a:pt x="315" y="286"/>
                    <a:pt x="335" y="306"/>
                    <a:pt x="359" y="306"/>
                  </a:cubicBezTo>
                  <a:cubicBezTo>
                    <a:pt x="384" y="306"/>
                    <a:pt x="404" y="286"/>
                    <a:pt x="404" y="261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49" y="228"/>
                    <a:pt x="478" y="275"/>
                    <a:pt x="478" y="328"/>
                  </a:cubicBezTo>
                  <a:cubicBezTo>
                    <a:pt x="478" y="405"/>
                    <a:pt x="415" y="468"/>
                    <a:pt x="337" y="468"/>
                  </a:cubicBezTo>
                  <a:close/>
                  <a:moveTo>
                    <a:pt x="337" y="468"/>
                  </a:moveTo>
                  <a:cubicBezTo>
                    <a:pt x="337" y="468"/>
                    <a:pt x="337" y="468"/>
                    <a:pt x="337" y="468"/>
                  </a:cubicBezTo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67"/>
            <p:cNvSpPr>
              <a:spLocks noEditPoints="1"/>
            </p:cNvSpPr>
            <p:nvPr/>
          </p:nvSpPr>
          <p:spPr bwMode="auto">
            <a:xfrm>
              <a:off x="-1966029" y="3450793"/>
              <a:ext cx="119785" cy="119785"/>
            </a:xfrm>
            <a:custGeom>
              <a:avLst/>
              <a:gdLst>
                <a:gd name="T0" fmla="*/ 66 w 133"/>
                <a:gd name="T1" fmla="*/ 0 h 133"/>
                <a:gd name="T2" fmla="*/ 0 w 133"/>
                <a:gd name="T3" fmla="*/ 66 h 133"/>
                <a:gd name="T4" fmla="*/ 66 w 133"/>
                <a:gd name="T5" fmla="*/ 133 h 133"/>
                <a:gd name="T6" fmla="*/ 133 w 133"/>
                <a:gd name="T7" fmla="*/ 66 h 133"/>
                <a:gd name="T8" fmla="*/ 66 w 133"/>
                <a:gd name="T9" fmla="*/ 0 h 133"/>
                <a:gd name="T10" fmla="*/ 66 w 133"/>
                <a:gd name="T11" fmla="*/ 0 h 133"/>
                <a:gd name="T12" fmla="*/ 66 w 133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66" y="0"/>
                  </a:moveTo>
                  <a:cubicBezTo>
                    <a:pt x="30" y="0"/>
                    <a:pt x="0" y="29"/>
                    <a:pt x="0" y="66"/>
                  </a:cubicBezTo>
                  <a:cubicBezTo>
                    <a:pt x="0" y="103"/>
                    <a:pt x="30" y="133"/>
                    <a:pt x="66" y="133"/>
                  </a:cubicBezTo>
                  <a:cubicBezTo>
                    <a:pt x="103" y="133"/>
                    <a:pt x="133" y="103"/>
                    <a:pt x="133" y="66"/>
                  </a:cubicBezTo>
                  <a:cubicBezTo>
                    <a:pt x="133" y="29"/>
                    <a:pt x="103" y="0"/>
                    <a:pt x="66" y="0"/>
                  </a:cubicBezTo>
                  <a:close/>
                  <a:moveTo>
                    <a:pt x="66" y="0"/>
                  </a:moveTo>
                  <a:cubicBezTo>
                    <a:pt x="66" y="0"/>
                    <a:pt x="66" y="0"/>
                    <a:pt x="66" y="0"/>
                  </a:cubicBezTo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Oval 68"/>
            <p:cNvSpPr>
              <a:spLocks noChangeArrowheads="1"/>
            </p:cNvSpPr>
            <p:nvPr/>
          </p:nvSpPr>
          <p:spPr bwMode="auto">
            <a:xfrm>
              <a:off x="-2730915" y="3450793"/>
              <a:ext cx="109682" cy="108239"/>
            </a:xfrm>
            <a:prstGeom prst="ellipse">
              <a:avLst/>
            </a:pr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69"/>
            <p:cNvSpPr>
              <a:spLocks noEditPoints="1"/>
            </p:cNvSpPr>
            <p:nvPr/>
          </p:nvSpPr>
          <p:spPr bwMode="auto">
            <a:xfrm>
              <a:off x="-2804518" y="3576349"/>
              <a:ext cx="401205" cy="486353"/>
            </a:xfrm>
            <a:custGeom>
              <a:avLst/>
              <a:gdLst>
                <a:gd name="T0" fmla="*/ 401 w 447"/>
                <a:gd name="T1" fmla="*/ 187 h 541"/>
                <a:gd name="T2" fmla="*/ 275 w 447"/>
                <a:gd name="T3" fmla="*/ 187 h 541"/>
                <a:gd name="T4" fmla="*/ 279 w 447"/>
                <a:gd name="T5" fmla="*/ 179 h 541"/>
                <a:gd name="T6" fmla="*/ 190 w 447"/>
                <a:gd name="T7" fmla="*/ 133 h 541"/>
                <a:gd name="T8" fmla="*/ 108 w 447"/>
                <a:gd name="T9" fmla="*/ 25 h 541"/>
                <a:gd name="T10" fmla="*/ 38 w 447"/>
                <a:gd name="T11" fmla="*/ 34 h 541"/>
                <a:gd name="T12" fmla="*/ 0 w 447"/>
                <a:gd name="T13" fmla="*/ 217 h 541"/>
                <a:gd name="T14" fmla="*/ 0 w 447"/>
                <a:gd name="T15" fmla="*/ 408 h 541"/>
                <a:gd name="T16" fmla="*/ 0 w 447"/>
                <a:gd name="T17" fmla="*/ 498 h 541"/>
                <a:gd name="T18" fmla="*/ 0 w 447"/>
                <a:gd name="T19" fmla="*/ 500 h 541"/>
                <a:gd name="T20" fmla="*/ 41 w 447"/>
                <a:gd name="T21" fmla="*/ 541 h 541"/>
                <a:gd name="T22" fmla="*/ 82 w 447"/>
                <a:gd name="T23" fmla="*/ 500 h 541"/>
                <a:gd name="T24" fmla="*/ 82 w 447"/>
                <a:gd name="T25" fmla="*/ 498 h 541"/>
                <a:gd name="T26" fmla="*/ 82 w 447"/>
                <a:gd name="T27" fmla="*/ 408 h 541"/>
                <a:gd name="T28" fmla="*/ 82 w 447"/>
                <a:gd name="T29" fmla="*/ 217 h 541"/>
                <a:gd name="T30" fmla="*/ 87 w 447"/>
                <a:gd name="T31" fmla="*/ 132 h 541"/>
                <a:gd name="T32" fmla="*/ 136 w 447"/>
                <a:gd name="T33" fmla="*/ 199 h 541"/>
                <a:gd name="T34" fmla="*/ 195 w 447"/>
                <a:gd name="T35" fmla="*/ 229 h 541"/>
                <a:gd name="T36" fmla="*/ 163 w 447"/>
                <a:gd name="T37" fmla="*/ 323 h 541"/>
                <a:gd name="T38" fmla="*/ 163 w 447"/>
                <a:gd name="T39" fmla="*/ 541 h 541"/>
                <a:gd name="T40" fmla="*/ 204 w 447"/>
                <a:gd name="T41" fmla="*/ 541 h 541"/>
                <a:gd name="T42" fmla="*/ 204 w 447"/>
                <a:gd name="T43" fmla="*/ 350 h 541"/>
                <a:gd name="T44" fmla="*/ 407 w 447"/>
                <a:gd name="T45" fmla="*/ 350 h 541"/>
                <a:gd name="T46" fmla="*/ 407 w 447"/>
                <a:gd name="T47" fmla="*/ 541 h 541"/>
                <a:gd name="T48" fmla="*/ 447 w 447"/>
                <a:gd name="T49" fmla="*/ 541 h 541"/>
                <a:gd name="T50" fmla="*/ 447 w 447"/>
                <a:gd name="T51" fmla="*/ 329 h 541"/>
                <a:gd name="T52" fmla="*/ 401 w 447"/>
                <a:gd name="T53" fmla="*/ 187 h 541"/>
                <a:gd name="T54" fmla="*/ 211 w 447"/>
                <a:gd name="T55" fmla="*/ 309 h 541"/>
                <a:gd name="T56" fmla="*/ 232 w 447"/>
                <a:gd name="T57" fmla="*/ 247 h 541"/>
                <a:gd name="T58" fmla="*/ 242 w 447"/>
                <a:gd name="T59" fmla="*/ 252 h 541"/>
                <a:gd name="T60" fmla="*/ 254 w 447"/>
                <a:gd name="T61" fmla="*/ 228 h 541"/>
                <a:gd name="T62" fmla="*/ 372 w 447"/>
                <a:gd name="T63" fmla="*/ 228 h 541"/>
                <a:gd name="T64" fmla="*/ 399 w 447"/>
                <a:gd name="T65" fmla="*/ 309 h 541"/>
                <a:gd name="T66" fmla="*/ 211 w 447"/>
                <a:gd name="T67" fmla="*/ 309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7" h="541">
                  <a:moveTo>
                    <a:pt x="401" y="187"/>
                  </a:moveTo>
                  <a:cubicBezTo>
                    <a:pt x="275" y="187"/>
                    <a:pt x="275" y="187"/>
                    <a:pt x="275" y="187"/>
                  </a:cubicBezTo>
                  <a:cubicBezTo>
                    <a:pt x="279" y="179"/>
                    <a:pt x="279" y="179"/>
                    <a:pt x="279" y="179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89" y="0"/>
                    <a:pt x="51" y="5"/>
                    <a:pt x="38" y="34"/>
                  </a:cubicBezTo>
                  <a:cubicBezTo>
                    <a:pt x="13" y="91"/>
                    <a:pt x="0" y="154"/>
                    <a:pt x="0" y="21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2"/>
                    <a:pt x="18" y="541"/>
                    <a:pt x="41" y="541"/>
                  </a:cubicBezTo>
                  <a:cubicBezTo>
                    <a:pt x="63" y="541"/>
                    <a:pt x="82" y="522"/>
                    <a:pt x="82" y="500"/>
                  </a:cubicBezTo>
                  <a:cubicBezTo>
                    <a:pt x="82" y="498"/>
                    <a:pt x="82" y="498"/>
                    <a:pt x="82" y="498"/>
                  </a:cubicBezTo>
                  <a:cubicBezTo>
                    <a:pt x="82" y="408"/>
                    <a:pt x="82" y="408"/>
                    <a:pt x="82" y="408"/>
                  </a:cubicBezTo>
                  <a:cubicBezTo>
                    <a:pt x="82" y="217"/>
                    <a:pt x="82" y="217"/>
                    <a:pt x="82" y="217"/>
                  </a:cubicBezTo>
                  <a:cubicBezTo>
                    <a:pt x="82" y="193"/>
                    <a:pt x="84" y="179"/>
                    <a:pt x="87" y="132"/>
                  </a:cubicBezTo>
                  <a:cubicBezTo>
                    <a:pt x="136" y="199"/>
                    <a:pt x="136" y="199"/>
                    <a:pt x="136" y="19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63" y="323"/>
                    <a:pt x="163" y="323"/>
                    <a:pt x="163" y="323"/>
                  </a:cubicBezTo>
                  <a:cubicBezTo>
                    <a:pt x="163" y="541"/>
                    <a:pt x="163" y="541"/>
                    <a:pt x="163" y="541"/>
                  </a:cubicBezTo>
                  <a:cubicBezTo>
                    <a:pt x="204" y="541"/>
                    <a:pt x="204" y="541"/>
                    <a:pt x="204" y="541"/>
                  </a:cubicBezTo>
                  <a:cubicBezTo>
                    <a:pt x="204" y="350"/>
                    <a:pt x="204" y="350"/>
                    <a:pt x="204" y="350"/>
                  </a:cubicBezTo>
                  <a:cubicBezTo>
                    <a:pt x="407" y="350"/>
                    <a:pt x="407" y="350"/>
                    <a:pt x="407" y="350"/>
                  </a:cubicBezTo>
                  <a:cubicBezTo>
                    <a:pt x="407" y="541"/>
                    <a:pt x="407" y="541"/>
                    <a:pt x="407" y="541"/>
                  </a:cubicBezTo>
                  <a:cubicBezTo>
                    <a:pt x="447" y="541"/>
                    <a:pt x="447" y="541"/>
                    <a:pt x="447" y="541"/>
                  </a:cubicBezTo>
                  <a:cubicBezTo>
                    <a:pt x="447" y="329"/>
                    <a:pt x="447" y="329"/>
                    <a:pt x="447" y="329"/>
                  </a:cubicBezTo>
                  <a:lnTo>
                    <a:pt x="401" y="187"/>
                  </a:lnTo>
                  <a:close/>
                  <a:moveTo>
                    <a:pt x="211" y="309"/>
                  </a:moveTo>
                  <a:cubicBezTo>
                    <a:pt x="232" y="247"/>
                    <a:pt x="232" y="247"/>
                    <a:pt x="232" y="247"/>
                  </a:cubicBezTo>
                  <a:cubicBezTo>
                    <a:pt x="242" y="252"/>
                    <a:pt x="242" y="252"/>
                    <a:pt x="242" y="252"/>
                  </a:cubicBezTo>
                  <a:cubicBezTo>
                    <a:pt x="254" y="228"/>
                    <a:pt x="254" y="228"/>
                    <a:pt x="254" y="228"/>
                  </a:cubicBezTo>
                  <a:cubicBezTo>
                    <a:pt x="372" y="228"/>
                    <a:pt x="372" y="228"/>
                    <a:pt x="372" y="228"/>
                  </a:cubicBezTo>
                  <a:cubicBezTo>
                    <a:pt x="399" y="309"/>
                    <a:pt x="399" y="309"/>
                    <a:pt x="399" y="309"/>
                  </a:cubicBezTo>
                  <a:lnTo>
                    <a:pt x="211" y="30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70"/>
            <p:cNvSpPr>
              <a:spLocks noEditPoints="1"/>
            </p:cNvSpPr>
            <p:nvPr/>
          </p:nvSpPr>
          <p:spPr bwMode="auto">
            <a:xfrm>
              <a:off x="-2319609" y="3150611"/>
              <a:ext cx="150091" cy="150091"/>
            </a:xfrm>
            <a:custGeom>
              <a:avLst/>
              <a:gdLst>
                <a:gd name="T0" fmla="*/ 167 w 167"/>
                <a:gd name="T1" fmla="*/ 84 h 167"/>
                <a:gd name="T2" fmla="*/ 84 w 167"/>
                <a:gd name="T3" fmla="*/ 167 h 167"/>
                <a:gd name="T4" fmla="*/ 0 w 167"/>
                <a:gd name="T5" fmla="*/ 84 h 167"/>
                <a:gd name="T6" fmla="*/ 84 w 167"/>
                <a:gd name="T7" fmla="*/ 0 h 167"/>
                <a:gd name="T8" fmla="*/ 167 w 167"/>
                <a:gd name="T9" fmla="*/ 84 h 167"/>
                <a:gd name="T10" fmla="*/ 167 w 167"/>
                <a:gd name="T11" fmla="*/ 84 h 167"/>
                <a:gd name="T12" fmla="*/ 167 w 167"/>
                <a:gd name="T13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167">
                  <a:moveTo>
                    <a:pt x="167" y="84"/>
                  </a:moveTo>
                  <a:cubicBezTo>
                    <a:pt x="167" y="129"/>
                    <a:pt x="130" y="167"/>
                    <a:pt x="84" y="167"/>
                  </a:cubicBezTo>
                  <a:cubicBezTo>
                    <a:pt x="38" y="167"/>
                    <a:pt x="0" y="129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7" y="38"/>
                    <a:pt x="167" y="84"/>
                  </a:cubicBezTo>
                  <a:close/>
                  <a:moveTo>
                    <a:pt x="167" y="84"/>
                  </a:moveTo>
                  <a:cubicBezTo>
                    <a:pt x="167" y="84"/>
                    <a:pt x="167" y="84"/>
                    <a:pt x="167" y="84"/>
                  </a:cubicBezTo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71"/>
            <p:cNvSpPr>
              <a:spLocks noEditPoints="1"/>
            </p:cNvSpPr>
            <p:nvPr/>
          </p:nvSpPr>
          <p:spPr bwMode="auto">
            <a:xfrm>
              <a:off x="-2481245" y="3280498"/>
              <a:ext cx="473364" cy="790864"/>
            </a:xfrm>
            <a:custGeom>
              <a:avLst/>
              <a:gdLst>
                <a:gd name="T0" fmla="*/ 521 w 527"/>
                <a:gd name="T1" fmla="*/ 390 h 880"/>
                <a:gd name="T2" fmla="*/ 371 w 527"/>
                <a:gd name="T3" fmla="*/ 73 h 880"/>
                <a:gd name="T4" fmla="*/ 122 w 527"/>
                <a:gd name="T5" fmla="*/ 93 h 880"/>
                <a:gd name="T6" fmla="*/ 7 w 527"/>
                <a:gd name="T7" fmla="*/ 395 h 880"/>
                <a:gd name="T8" fmla="*/ 95 w 527"/>
                <a:gd name="T9" fmla="*/ 395 h 880"/>
                <a:gd name="T10" fmla="*/ 147 w 527"/>
                <a:gd name="T11" fmla="*/ 205 h 880"/>
                <a:gd name="T12" fmla="*/ 147 w 527"/>
                <a:gd name="T13" fmla="*/ 269 h 880"/>
                <a:gd name="T14" fmla="*/ 147 w 527"/>
                <a:gd name="T15" fmla="*/ 578 h 880"/>
                <a:gd name="T16" fmla="*/ 147 w 527"/>
                <a:gd name="T17" fmla="*/ 822 h 880"/>
                <a:gd name="T18" fmla="*/ 193 w 527"/>
                <a:gd name="T19" fmla="*/ 870 h 880"/>
                <a:gd name="T20" fmla="*/ 242 w 527"/>
                <a:gd name="T21" fmla="*/ 822 h 880"/>
                <a:gd name="T22" fmla="*/ 242 w 527"/>
                <a:gd name="T23" fmla="*/ 473 h 880"/>
                <a:gd name="T24" fmla="*/ 285 w 527"/>
                <a:gd name="T25" fmla="*/ 473 h 880"/>
                <a:gd name="T26" fmla="*/ 285 w 527"/>
                <a:gd name="T27" fmla="*/ 823 h 880"/>
                <a:gd name="T28" fmla="*/ 373 w 527"/>
                <a:gd name="T29" fmla="*/ 823 h 880"/>
                <a:gd name="T30" fmla="*/ 373 w 527"/>
                <a:gd name="T31" fmla="*/ 578 h 880"/>
                <a:gd name="T32" fmla="*/ 377 w 527"/>
                <a:gd name="T33" fmla="*/ 269 h 880"/>
                <a:gd name="T34" fmla="*/ 377 w 527"/>
                <a:gd name="T35" fmla="*/ 195 h 880"/>
                <a:gd name="T36" fmla="*/ 432 w 527"/>
                <a:gd name="T37" fmla="*/ 390 h 880"/>
                <a:gd name="T38" fmla="*/ 521 w 527"/>
                <a:gd name="T39" fmla="*/ 390 h 880"/>
                <a:gd name="T40" fmla="*/ 521 w 527"/>
                <a:gd name="T41" fmla="*/ 390 h 880"/>
                <a:gd name="T42" fmla="*/ 521 w 527"/>
                <a:gd name="T43" fmla="*/ 39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7" h="880">
                  <a:moveTo>
                    <a:pt x="521" y="390"/>
                  </a:moveTo>
                  <a:cubicBezTo>
                    <a:pt x="497" y="126"/>
                    <a:pt x="371" y="73"/>
                    <a:pt x="371" y="73"/>
                  </a:cubicBezTo>
                  <a:cubicBezTo>
                    <a:pt x="371" y="73"/>
                    <a:pt x="250" y="0"/>
                    <a:pt x="122" y="93"/>
                  </a:cubicBezTo>
                  <a:cubicBezTo>
                    <a:pt x="39" y="169"/>
                    <a:pt x="20" y="284"/>
                    <a:pt x="7" y="395"/>
                  </a:cubicBezTo>
                  <a:cubicBezTo>
                    <a:pt x="0" y="452"/>
                    <a:pt x="89" y="451"/>
                    <a:pt x="95" y="395"/>
                  </a:cubicBezTo>
                  <a:cubicBezTo>
                    <a:pt x="103" y="329"/>
                    <a:pt x="114" y="262"/>
                    <a:pt x="147" y="205"/>
                  </a:cubicBezTo>
                  <a:cubicBezTo>
                    <a:pt x="147" y="269"/>
                    <a:pt x="147" y="269"/>
                    <a:pt x="147" y="269"/>
                  </a:cubicBezTo>
                  <a:cubicBezTo>
                    <a:pt x="147" y="578"/>
                    <a:pt x="147" y="578"/>
                    <a:pt x="147" y="578"/>
                  </a:cubicBezTo>
                  <a:cubicBezTo>
                    <a:pt x="147" y="822"/>
                    <a:pt x="147" y="822"/>
                    <a:pt x="147" y="822"/>
                  </a:cubicBezTo>
                  <a:cubicBezTo>
                    <a:pt x="147" y="848"/>
                    <a:pt x="166" y="870"/>
                    <a:pt x="193" y="870"/>
                  </a:cubicBezTo>
                  <a:cubicBezTo>
                    <a:pt x="220" y="870"/>
                    <a:pt x="242" y="848"/>
                    <a:pt x="242" y="822"/>
                  </a:cubicBezTo>
                  <a:cubicBezTo>
                    <a:pt x="242" y="473"/>
                    <a:pt x="242" y="473"/>
                    <a:pt x="242" y="473"/>
                  </a:cubicBezTo>
                  <a:cubicBezTo>
                    <a:pt x="285" y="473"/>
                    <a:pt x="285" y="473"/>
                    <a:pt x="285" y="473"/>
                  </a:cubicBezTo>
                  <a:cubicBezTo>
                    <a:pt x="285" y="554"/>
                    <a:pt x="285" y="741"/>
                    <a:pt x="285" y="823"/>
                  </a:cubicBezTo>
                  <a:cubicBezTo>
                    <a:pt x="285" y="880"/>
                    <a:pt x="373" y="880"/>
                    <a:pt x="373" y="823"/>
                  </a:cubicBezTo>
                  <a:cubicBezTo>
                    <a:pt x="373" y="741"/>
                    <a:pt x="373" y="659"/>
                    <a:pt x="373" y="578"/>
                  </a:cubicBezTo>
                  <a:cubicBezTo>
                    <a:pt x="377" y="269"/>
                    <a:pt x="377" y="269"/>
                    <a:pt x="377" y="269"/>
                  </a:cubicBezTo>
                  <a:cubicBezTo>
                    <a:pt x="377" y="239"/>
                    <a:pt x="377" y="213"/>
                    <a:pt x="377" y="195"/>
                  </a:cubicBezTo>
                  <a:cubicBezTo>
                    <a:pt x="412" y="253"/>
                    <a:pt x="424" y="321"/>
                    <a:pt x="432" y="390"/>
                  </a:cubicBezTo>
                  <a:cubicBezTo>
                    <a:pt x="439" y="446"/>
                    <a:pt x="527" y="446"/>
                    <a:pt x="521" y="390"/>
                  </a:cubicBezTo>
                  <a:close/>
                  <a:moveTo>
                    <a:pt x="521" y="390"/>
                  </a:moveTo>
                  <a:cubicBezTo>
                    <a:pt x="521" y="390"/>
                    <a:pt x="521" y="390"/>
                    <a:pt x="521" y="390"/>
                  </a:cubicBezTo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59"/>
            <p:cNvSpPr>
              <a:spLocks noEditPoints="1"/>
            </p:cNvSpPr>
            <p:nvPr/>
          </p:nvSpPr>
          <p:spPr bwMode="auto">
            <a:xfrm>
              <a:off x="-3155211" y="2607975"/>
              <a:ext cx="1822739" cy="1454727"/>
            </a:xfrm>
            <a:custGeom>
              <a:avLst/>
              <a:gdLst>
                <a:gd name="T0" fmla="*/ 44 w 2028"/>
                <a:gd name="T1" fmla="*/ 835 h 1618"/>
                <a:gd name="T2" fmla="*/ 69 w 2028"/>
                <a:gd name="T3" fmla="*/ 826 h 1618"/>
                <a:gd name="T4" fmla="*/ 245 w 2028"/>
                <a:gd name="T5" fmla="*/ 682 h 1618"/>
                <a:gd name="T6" fmla="*/ 245 w 2028"/>
                <a:gd name="T7" fmla="*/ 1578 h 1618"/>
                <a:gd name="T8" fmla="*/ 284 w 2028"/>
                <a:gd name="T9" fmla="*/ 1618 h 1618"/>
                <a:gd name="T10" fmla="*/ 323 w 2028"/>
                <a:gd name="T11" fmla="*/ 1578 h 1618"/>
                <a:gd name="T12" fmla="*/ 323 w 2028"/>
                <a:gd name="T13" fmla="*/ 618 h 1618"/>
                <a:gd name="T14" fmla="*/ 970 w 2028"/>
                <a:gd name="T15" fmla="*/ 89 h 1618"/>
                <a:gd name="T16" fmla="*/ 1686 w 2028"/>
                <a:gd name="T17" fmla="*/ 623 h 1618"/>
                <a:gd name="T18" fmla="*/ 1686 w 2028"/>
                <a:gd name="T19" fmla="*/ 1578 h 1618"/>
                <a:gd name="T20" fmla="*/ 1725 w 2028"/>
                <a:gd name="T21" fmla="*/ 1618 h 1618"/>
                <a:gd name="T22" fmla="*/ 1765 w 2028"/>
                <a:gd name="T23" fmla="*/ 1578 h 1618"/>
                <a:gd name="T24" fmla="*/ 1765 w 2028"/>
                <a:gd name="T25" fmla="*/ 681 h 1618"/>
                <a:gd name="T26" fmla="*/ 1960 w 2028"/>
                <a:gd name="T27" fmla="*/ 827 h 1618"/>
                <a:gd name="T28" fmla="*/ 1983 w 2028"/>
                <a:gd name="T29" fmla="*/ 835 h 1618"/>
                <a:gd name="T30" fmla="*/ 2015 w 2028"/>
                <a:gd name="T31" fmla="*/ 819 h 1618"/>
                <a:gd name="T32" fmla="*/ 2007 w 2028"/>
                <a:gd name="T33" fmla="*/ 764 h 1618"/>
                <a:gd name="T34" fmla="*/ 1759 w 2028"/>
                <a:gd name="T35" fmla="*/ 579 h 1618"/>
                <a:gd name="T36" fmla="*/ 1736 w 2028"/>
                <a:gd name="T37" fmla="*/ 562 h 1618"/>
                <a:gd name="T38" fmla="*/ 993 w 2028"/>
                <a:gd name="T39" fmla="*/ 8 h 1618"/>
                <a:gd name="T40" fmla="*/ 990 w 2028"/>
                <a:gd name="T41" fmla="*/ 6 h 1618"/>
                <a:gd name="T42" fmla="*/ 987 w 2028"/>
                <a:gd name="T43" fmla="*/ 4 h 1618"/>
                <a:gd name="T44" fmla="*/ 983 w 2028"/>
                <a:gd name="T45" fmla="*/ 3 h 1618"/>
                <a:gd name="T46" fmla="*/ 980 w 2028"/>
                <a:gd name="T47" fmla="*/ 2 h 1618"/>
                <a:gd name="T48" fmla="*/ 976 w 2028"/>
                <a:gd name="T49" fmla="*/ 1 h 1618"/>
                <a:gd name="T50" fmla="*/ 972 w 2028"/>
                <a:gd name="T51" fmla="*/ 0 h 1618"/>
                <a:gd name="T52" fmla="*/ 969 w 2028"/>
                <a:gd name="T53" fmla="*/ 0 h 1618"/>
                <a:gd name="T54" fmla="*/ 965 w 2028"/>
                <a:gd name="T55" fmla="*/ 0 h 1618"/>
                <a:gd name="T56" fmla="*/ 961 w 2028"/>
                <a:gd name="T57" fmla="*/ 1 h 1618"/>
                <a:gd name="T58" fmla="*/ 957 w 2028"/>
                <a:gd name="T59" fmla="*/ 2 h 1618"/>
                <a:gd name="T60" fmla="*/ 954 w 2028"/>
                <a:gd name="T61" fmla="*/ 3 h 1618"/>
                <a:gd name="T62" fmla="*/ 950 w 2028"/>
                <a:gd name="T63" fmla="*/ 5 h 1618"/>
                <a:gd name="T64" fmla="*/ 947 w 2028"/>
                <a:gd name="T65" fmla="*/ 7 h 1618"/>
                <a:gd name="T66" fmla="*/ 944 w 2028"/>
                <a:gd name="T67" fmla="*/ 9 h 1618"/>
                <a:gd name="T68" fmla="*/ 655 w 2028"/>
                <a:gd name="T69" fmla="*/ 246 h 1618"/>
                <a:gd name="T70" fmla="*/ 655 w 2028"/>
                <a:gd name="T71" fmla="*/ 160 h 1618"/>
                <a:gd name="T72" fmla="*/ 616 w 2028"/>
                <a:gd name="T73" fmla="*/ 121 h 1618"/>
                <a:gd name="T74" fmla="*/ 407 w 2028"/>
                <a:gd name="T75" fmla="*/ 121 h 1618"/>
                <a:gd name="T76" fmla="*/ 368 w 2028"/>
                <a:gd name="T77" fmla="*/ 160 h 1618"/>
                <a:gd name="T78" fmla="*/ 368 w 2028"/>
                <a:gd name="T79" fmla="*/ 480 h 1618"/>
                <a:gd name="T80" fmla="*/ 19 w 2028"/>
                <a:gd name="T81" fmla="*/ 765 h 1618"/>
                <a:gd name="T82" fmla="*/ 14 w 2028"/>
                <a:gd name="T83" fmla="*/ 820 h 1618"/>
                <a:gd name="T84" fmla="*/ 44 w 2028"/>
                <a:gd name="T85" fmla="*/ 835 h 1618"/>
                <a:gd name="T86" fmla="*/ 446 w 2028"/>
                <a:gd name="T87" fmla="*/ 199 h 1618"/>
                <a:gd name="T88" fmla="*/ 576 w 2028"/>
                <a:gd name="T89" fmla="*/ 199 h 1618"/>
                <a:gd name="T90" fmla="*/ 576 w 2028"/>
                <a:gd name="T91" fmla="*/ 310 h 1618"/>
                <a:gd name="T92" fmla="*/ 446 w 2028"/>
                <a:gd name="T93" fmla="*/ 416 h 1618"/>
                <a:gd name="T94" fmla="*/ 446 w 2028"/>
                <a:gd name="T95" fmla="*/ 199 h 1618"/>
                <a:gd name="T96" fmla="*/ 446 w 2028"/>
                <a:gd name="T97" fmla="*/ 199 h 1618"/>
                <a:gd name="T98" fmla="*/ 446 w 2028"/>
                <a:gd name="T99" fmla="*/ 199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8" h="1618">
                  <a:moveTo>
                    <a:pt x="44" y="835"/>
                  </a:moveTo>
                  <a:cubicBezTo>
                    <a:pt x="53" y="835"/>
                    <a:pt x="62" y="832"/>
                    <a:pt x="69" y="826"/>
                  </a:cubicBezTo>
                  <a:cubicBezTo>
                    <a:pt x="245" y="682"/>
                    <a:pt x="245" y="682"/>
                    <a:pt x="245" y="682"/>
                  </a:cubicBezTo>
                  <a:cubicBezTo>
                    <a:pt x="245" y="1578"/>
                    <a:pt x="245" y="1578"/>
                    <a:pt x="245" y="1578"/>
                  </a:cubicBezTo>
                  <a:cubicBezTo>
                    <a:pt x="245" y="1600"/>
                    <a:pt x="263" y="1618"/>
                    <a:pt x="284" y="1618"/>
                  </a:cubicBezTo>
                  <a:cubicBezTo>
                    <a:pt x="306" y="1618"/>
                    <a:pt x="323" y="1600"/>
                    <a:pt x="323" y="1578"/>
                  </a:cubicBezTo>
                  <a:cubicBezTo>
                    <a:pt x="323" y="618"/>
                    <a:pt x="323" y="618"/>
                    <a:pt x="323" y="618"/>
                  </a:cubicBezTo>
                  <a:cubicBezTo>
                    <a:pt x="970" y="89"/>
                    <a:pt x="970" y="89"/>
                    <a:pt x="970" y="89"/>
                  </a:cubicBezTo>
                  <a:cubicBezTo>
                    <a:pt x="1686" y="623"/>
                    <a:pt x="1686" y="623"/>
                    <a:pt x="1686" y="623"/>
                  </a:cubicBezTo>
                  <a:cubicBezTo>
                    <a:pt x="1686" y="1578"/>
                    <a:pt x="1686" y="1578"/>
                    <a:pt x="1686" y="1578"/>
                  </a:cubicBezTo>
                  <a:cubicBezTo>
                    <a:pt x="1686" y="1600"/>
                    <a:pt x="1704" y="1618"/>
                    <a:pt x="1725" y="1618"/>
                  </a:cubicBezTo>
                  <a:cubicBezTo>
                    <a:pt x="1747" y="1618"/>
                    <a:pt x="1765" y="1600"/>
                    <a:pt x="1765" y="1578"/>
                  </a:cubicBezTo>
                  <a:cubicBezTo>
                    <a:pt x="1765" y="681"/>
                    <a:pt x="1765" y="681"/>
                    <a:pt x="1765" y="681"/>
                  </a:cubicBezTo>
                  <a:cubicBezTo>
                    <a:pt x="1960" y="827"/>
                    <a:pt x="1960" y="827"/>
                    <a:pt x="1960" y="827"/>
                  </a:cubicBezTo>
                  <a:cubicBezTo>
                    <a:pt x="1967" y="832"/>
                    <a:pt x="1975" y="835"/>
                    <a:pt x="1983" y="835"/>
                  </a:cubicBezTo>
                  <a:cubicBezTo>
                    <a:pt x="1995" y="835"/>
                    <a:pt x="2007" y="829"/>
                    <a:pt x="2015" y="819"/>
                  </a:cubicBezTo>
                  <a:cubicBezTo>
                    <a:pt x="2028" y="802"/>
                    <a:pt x="2024" y="777"/>
                    <a:pt x="2007" y="764"/>
                  </a:cubicBezTo>
                  <a:cubicBezTo>
                    <a:pt x="1759" y="579"/>
                    <a:pt x="1759" y="579"/>
                    <a:pt x="1759" y="579"/>
                  </a:cubicBezTo>
                  <a:cubicBezTo>
                    <a:pt x="1753" y="571"/>
                    <a:pt x="1746" y="565"/>
                    <a:pt x="1736" y="562"/>
                  </a:cubicBezTo>
                  <a:cubicBezTo>
                    <a:pt x="993" y="8"/>
                    <a:pt x="993" y="8"/>
                    <a:pt x="993" y="8"/>
                  </a:cubicBezTo>
                  <a:cubicBezTo>
                    <a:pt x="992" y="7"/>
                    <a:pt x="991" y="7"/>
                    <a:pt x="990" y="6"/>
                  </a:cubicBezTo>
                  <a:cubicBezTo>
                    <a:pt x="989" y="6"/>
                    <a:pt x="988" y="5"/>
                    <a:pt x="987" y="4"/>
                  </a:cubicBezTo>
                  <a:cubicBezTo>
                    <a:pt x="986" y="4"/>
                    <a:pt x="984" y="3"/>
                    <a:pt x="983" y="3"/>
                  </a:cubicBezTo>
                  <a:cubicBezTo>
                    <a:pt x="982" y="2"/>
                    <a:pt x="981" y="2"/>
                    <a:pt x="980" y="2"/>
                  </a:cubicBezTo>
                  <a:cubicBezTo>
                    <a:pt x="978" y="1"/>
                    <a:pt x="977" y="1"/>
                    <a:pt x="976" y="1"/>
                  </a:cubicBezTo>
                  <a:cubicBezTo>
                    <a:pt x="975" y="1"/>
                    <a:pt x="973" y="0"/>
                    <a:pt x="972" y="0"/>
                  </a:cubicBezTo>
                  <a:cubicBezTo>
                    <a:pt x="971" y="0"/>
                    <a:pt x="970" y="0"/>
                    <a:pt x="969" y="0"/>
                  </a:cubicBezTo>
                  <a:cubicBezTo>
                    <a:pt x="967" y="0"/>
                    <a:pt x="966" y="0"/>
                    <a:pt x="965" y="0"/>
                  </a:cubicBezTo>
                  <a:cubicBezTo>
                    <a:pt x="963" y="1"/>
                    <a:pt x="962" y="1"/>
                    <a:pt x="961" y="1"/>
                  </a:cubicBezTo>
                  <a:cubicBezTo>
                    <a:pt x="960" y="1"/>
                    <a:pt x="958" y="2"/>
                    <a:pt x="957" y="2"/>
                  </a:cubicBezTo>
                  <a:cubicBezTo>
                    <a:pt x="956" y="2"/>
                    <a:pt x="955" y="3"/>
                    <a:pt x="954" y="3"/>
                  </a:cubicBezTo>
                  <a:cubicBezTo>
                    <a:pt x="953" y="4"/>
                    <a:pt x="951" y="4"/>
                    <a:pt x="950" y="5"/>
                  </a:cubicBezTo>
                  <a:cubicBezTo>
                    <a:pt x="949" y="6"/>
                    <a:pt x="948" y="7"/>
                    <a:pt x="947" y="7"/>
                  </a:cubicBezTo>
                  <a:cubicBezTo>
                    <a:pt x="946" y="8"/>
                    <a:pt x="945" y="8"/>
                    <a:pt x="944" y="9"/>
                  </a:cubicBezTo>
                  <a:cubicBezTo>
                    <a:pt x="655" y="246"/>
                    <a:pt x="655" y="246"/>
                    <a:pt x="655" y="246"/>
                  </a:cubicBezTo>
                  <a:cubicBezTo>
                    <a:pt x="655" y="160"/>
                    <a:pt x="655" y="160"/>
                    <a:pt x="655" y="160"/>
                  </a:cubicBezTo>
                  <a:cubicBezTo>
                    <a:pt x="655" y="139"/>
                    <a:pt x="637" y="121"/>
                    <a:pt x="616" y="121"/>
                  </a:cubicBezTo>
                  <a:cubicBezTo>
                    <a:pt x="407" y="121"/>
                    <a:pt x="407" y="121"/>
                    <a:pt x="407" y="121"/>
                  </a:cubicBezTo>
                  <a:cubicBezTo>
                    <a:pt x="385" y="121"/>
                    <a:pt x="368" y="139"/>
                    <a:pt x="368" y="160"/>
                  </a:cubicBezTo>
                  <a:cubicBezTo>
                    <a:pt x="368" y="480"/>
                    <a:pt x="368" y="480"/>
                    <a:pt x="368" y="480"/>
                  </a:cubicBezTo>
                  <a:cubicBezTo>
                    <a:pt x="19" y="765"/>
                    <a:pt x="19" y="765"/>
                    <a:pt x="19" y="765"/>
                  </a:cubicBezTo>
                  <a:cubicBezTo>
                    <a:pt x="3" y="779"/>
                    <a:pt x="0" y="803"/>
                    <a:pt x="14" y="820"/>
                  </a:cubicBezTo>
                  <a:cubicBezTo>
                    <a:pt x="21" y="830"/>
                    <a:pt x="33" y="835"/>
                    <a:pt x="44" y="835"/>
                  </a:cubicBezTo>
                  <a:close/>
                  <a:moveTo>
                    <a:pt x="446" y="199"/>
                  </a:moveTo>
                  <a:cubicBezTo>
                    <a:pt x="576" y="199"/>
                    <a:pt x="576" y="199"/>
                    <a:pt x="576" y="199"/>
                  </a:cubicBezTo>
                  <a:cubicBezTo>
                    <a:pt x="576" y="310"/>
                    <a:pt x="576" y="310"/>
                    <a:pt x="576" y="310"/>
                  </a:cubicBezTo>
                  <a:cubicBezTo>
                    <a:pt x="446" y="416"/>
                    <a:pt x="446" y="416"/>
                    <a:pt x="446" y="416"/>
                  </a:cubicBezTo>
                  <a:lnTo>
                    <a:pt x="446" y="199"/>
                  </a:lnTo>
                  <a:close/>
                  <a:moveTo>
                    <a:pt x="446" y="199"/>
                  </a:moveTo>
                  <a:cubicBezTo>
                    <a:pt x="446" y="199"/>
                    <a:pt x="446" y="199"/>
                    <a:pt x="446" y="199"/>
                  </a:cubicBezTo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그룹 183"/>
          <p:cNvGrpSpPr>
            <a:grpSpLocks noChangeAspect="1"/>
          </p:cNvGrpSpPr>
          <p:nvPr/>
        </p:nvGrpSpPr>
        <p:grpSpPr>
          <a:xfrm>
            <a:off x="7404966" y="2672919"/>
            <a:ext cx="3478069" cy="1398443"/>
            <a:chOff x="-4151313" y="2878138"/>
            <a:chExt cx="3825876" cy="1538287"/>
          </a:xfrm>
        </p:grpSpPr>
        <p:grpSp>
          <p:nvGrpSpPr>
            <p:cNvPr id="183" name="그룹 182"/>
            <p:cNvGrpSpPr/>
            <p:nvPr/>
          </p:nvGrpSpPr>
          <p:grpSpPr>
            <a:xfrm>
              <a:off x="-2459038" y="2878138"/>
              <a:ext cx="698500" cy="1538287"/>
              <a:chOff x="-2459038" y="2878138"/>
              <a:chExt cx="698500" cy="1538287"/>
            </a:xfrm>
            <a:solidFill>
              <a:srgbClr val="68686D"/>
            </a:solidFill>
          </p:grpSpPr>
          <p:sp>
            <p:nvSpPr>
              <p:cNvPr id="150" name="Freeform 75"/>
              <p:cNvSpPr>
                <a:spLocks/>
              </p:cNvSpPr>
              <p:nvPr/>
            </p:nvSpPr>
            <p:spPr bwMode="auto">
              <a:xfrm>
                <a:off x="-2087563" y="3908425"/>
                <a:ext cx="142875" cy="508000"/>
              </a:xfrm>
              <a:custGeom>
                <a:avLst/>
                <a:gdLst>
                  <a:gd name="T0" fmla="*/ 0 w 144"/>
                  <a:gd name="T1" fmla="*/ 441 h 513"/>
                  <a:gd name="T2" fmla="*/ 72 w 144"/>
                  <a:gd name="T3" fmla="*/ 513 h 513"/>
                  <a:gd name="T4" fmla="*/ 144 w 144"/>
                  <a:gd name="T5" fmla="*/ 441 h 513"/>
                  <a:gd name="T6" fmla="*/ 144 w 144"/>
                  <a:gd name="T7" fmla="*/ 0 h 513"/>
                  <a:gd name="T8" fmla="*/ 0 w 144"/>
                  <a:gd name="T9" fmla="*/ 0 h 513"/>
                  <a:gd name="T10" fmla="*/ 0 w 144"/>
                  <a:gd name="T11" fmla="*/ 441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513">
                    <a:moveTo>
                      <a:pt x="0" y="441"/>
                    </a:moveTo>
                    <a:cubicBezTo>
                      <a:pt x="0" y="481"/>
                      <a:pt x="32" y="513"/>
                      <a:pt x="72" y="513"/>
                    </a:cubicBezTo>
                    <a:cubicBezTo>
                      <a:pt x="112" y="513"/>
                      <a:pt x="144" y="481"/>
                      <a:pt x="144" y="441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76"/>
              <p:cNvSpPr>
                <a:spLocks/>
              </p:cNvSpPr>
              <p:nvPr/>
            </p:nvSpPr>
            <p:spPr bwMode="auto">
              <a:xfrm>
                <a:off x="-2260600" y="3908425"/>
                <a:ext cx="142875" cy="508000"/>
              </a:xfrm>
              <a:custGeom>
                <a:avLst/>
                <a:gdLst>
                  <a:gd name="T0" fmla="*/ 0 w 144"/>
                  <a:gd name="T1" fmla="*/ 441 h 513"/>
                  <a:gd name="T2" fmla="*/ 72 w 144"/>
                  <a:gd name="T3" fmla="*/ 513 h 513"/>
                  <a:gd name="T4" fmla="*/ 144 w 144"/>
                  <a:gd name="T5" fmla="*/ 441 h 513"/>
                  <a:gd name="T6" fmla="*/ 144 w 144"/>
                  <a:gd name="T7" fmla="*/ 0 h 513"/>
                  <a:gd name="T8" fmla="*/ 0 w 144"/>
                  <a:gd name="T9" fmla="*/ 0 h 513"/>
                  <a:gd name="T10" fmla="*/ 0 w 144"/>
                  <a:gd name="T11" fmla="*/ 441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513">
                    <a:moveTo>
                      <a:pt x="0" y="441"/>
                    </a:moveTo>
                    <a:cubicBezTo>
                      <a:pt x="0" y="481"/>
                      <a:pt x="32" y="513"/>
                      <a:pt x="72" y="513"/>
                    </a:cubicBezTo>
                    <a:cubicBezTo>
                      <a:pt x="112" y="513"/>
                      <a:pt x="144" y="481"/>
                      <a:pt x="144" y="441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77"/>
              <p:cNvSpPr>
                <a:spLocks/>
              </p:cNvSpPr>
              <p:nvPr/>
            </p:nvSpPr>
            <p:spPr bwMode="auto">
              <a:xfrm>
                <a:off x="-2459038" y="3184525"/>
                <a:ext cx="698500" cy="635000"/>
              </a:xfrm>
              <a:custGeom>
                <a:avLst/>
                <a:gdLst>
                  <a:gd name="T0" fmla="*/ 620 w 707"/>
                  <a:gd name="T1" fmla="*/ 78 h 642"/>
                  <a:gd name="T2" fmla="*/ 456 w 707"/>
                  <a:gd name="T3" fmla="*/ 7 h 642"/>
                  <a:gd name="T4" fmla="*/ 290 w 707"/>
                  <a:gd name="T5" fmla="*/ 0 h 642"/>
                  <a:gd name="T6" fmla="*/ 239 w 707"/>
                  <a:gd name="T7" fmla="*/ 9 h 642"/>
                  <a:gd name="T8" fmla="*/ 25 w 707"/>
                  <a:gd name="T9" fmla="*/ 197 h 642"/>
                  <a:gd name="T10" fmla="*/ 271 w 707"/>
                  <a:gd name="T11" fmla="*/ 384 h 642"/>
                  <a:gd name="T12" fmla="*/ 292 w 707"/>
                  <a:gd name="T13" fmla="*/ 391 h 642"/>
                  <a:gd name="T14" fmla="*/ 327 w 707"/>
                  <a:gd name="T15" fmla="*/ 264 h 642"/>
                  <a:gd name="T16" fmla="*/ 158 w 707"/>
                  <a:gd name="T17" fmla="*/ 174 h 642"/>
                  <a:gd name="T18" fmla="*/ 160 w 707"/>
                  <a:gd name="T19" fmla="*/ 173 h 642"/>
                  <a:gd name="T20" fmla="*/ 183 w 707"/>
                  <a:gd name="T21" fmla="*/ 160 h 642"/>
                  <a:gd name="T22" fmla="*/ 183 w 707"/>
                  <a:gd name="T23" fmla="*/ 171 h 642"/>
                  <a:gd name="T24" fmla="*/ 206 w 707"/>
                  <a:gd name="T25" fmla="*/ 187 h 642"/>
                  <a:gd name="T26" fmla="*/ 334 w 707"/>
                  <a:gd name="T27" fmla="*/ 244 h 642"/>
                  <a:gd name="T28" fmla="*/ 343 w 707"/>
                  <a:gd name="T29" fmla="*/ 247 h 642"/>
                  <a:gd name="T30" fmla="*/ 404 w 707"/>
                  <a:gd name="T31" fmla="*/ 349 h 642"/>
                  <a:gd name="T32" fmla="*/ 321 w 707"/>
                  <a:gd name="T33" fmla="*/ 426 h 642"/>
                  <a:gd name="T34" fmla="*/ 295 w 707"/>
                  <a:gd name="T35" fmla="*/ 422 h 642"/>
                  <a:gd name="T36" fmla="*/ 203 w 707"/>
                  <a:gd name="T37" fmla="*/ 389 h 642"/>
                  <a:gd name="T38" fmla="*/ 190 w 707"/>
                  <a:gd name="T39" fmla="*/ 384 h 642"/>
                  <a:gd name="T40" fmla="*/ 190 w 707"/>
                  <a:gd name="T41" fmla="*/ 642 h 642"/>
                  <a:gd name="T42" fmla="*/ 431 w 707"/>
                  <a:gd name="T43" fmla="*/ 642 h 642"/>
                  <a:gd name="T44" fmla="*/ 444 w 707"/>
                  <a:gd name="T45" fmla="*/ 642 h 642"/>
                  <a:gd name="T46" fmla="*/ 524 w 707"/>
                  <a:gd name="T47" fmla="*/ 642 h 642"/>
                  <a:gd name="T48" fmla="*/ 524 w 707"/>
                  <a:gd name="T49" fmla="*/ 168 h 642"/>
                  <a:gd name="T50" fmla="*/ 527 w 707"/>
                  <a:gd name="T51" fmla="*/ 171 h 642"/>
                  <a:gd name="T52" fmla="*/ 563 w 707"/>
                  <a:gd name="T53" fmla="*/ 341 h 642"/>
                  <a:gd name="T54" fmla="*/ 695 w 707"/>
                  <a:gd name="T55" fmla="*/ 341 h 642"/>
                  <a:gd name="T56" fmla="*/ 620 w 707"/>
                  <a:gd name="T57" fmla="*/ 78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07" h="642">
                    <a:moveTo>
                      <a:pt x="620" y="78"/>
                    </a:moveTo>
                    <a:cubicBezTo>
                      <a:pt x="576" y="34"/>
                      <a:pt x="517" y="14"/>
                      <a:pt x="456" y="7"/>
                    </a:cubicBezTo>
                    <a:cubicBezTo>
                      <a:pt x="290" y="0"/>
                      <a:pt x="290" y="0"/>
                      <a:pt x="290" y="0"/>
                    </a:cubicBezTo>
                    <a:cubicBezTo>
                      <a:pt x="273" y="2"/>
                      <a:pt x="256" y="5"/>
                      <a:pt x="239" y="9"/>
                    </a:cubicBezTo>
                    <a:cubicBezTo>
                      <a:pt x="144" y="28"/>
                      <a:pt x="0" y="75"/>
                      <a:pt x="25" y="197"/>
                    </a:cubicBezTo>
                    <a:cubicBezTo>
                      <a:pt x="47" y="300"/>
                      <a:pt x="178" y="353"/>
                      <a:pt x="271" y="384"/>
                    </a:cubicBezTo>
                    <a:cubicBezTo>
                      <a:pt x="292" y="391"/>
                      <a:pt x="292" y="391"/>
                      <a:pt x="292" y="391"/>
                    </a:cubicBezTo>
                    <a:cubicBezTo>
                      <a:pt x="373" y="418"/>
                      <a:pt x="408" y="290"/>
                      <a:pt x="327" y="264"/>
                    </a:cubicBezTo>
                    <a:cubicBezTo>
                      <a:pt x="274" y="247"/>
                      <a:pt x="192" y="222"/>
                      <a:pt x="158" y="174"/>
                    </a:cubicBezTo>
                    <a:cubicBezTo>
                      <a:pt x="159" y="174"/>
                      <a:pt x="159" y="174"/>
                      <a:pt x="160" y="173"/>
                    </a:cubicBezTo>
                    <a:cubicBezTo>
                      <a:pt x="167" y="168"/>
                      <a:pt x="175" y="164"/>
                      <a:pt x="183" y="160"/>
                    </a:cubicBezTo>
                    <a:cubicBezTo>
                      <a:pt x="183" y="171"/>
                      <a:pt x="183" y="171"/>
                      <a:pt x="183" y="171"/>
                    </a:cubicBezTo>
                    <a:cubicBezTo>
                      <a:pt x="192" y="178"/>
                      <a:pt x="199" y="183"/>
                      <a:pt x="206" y="187"/>
                    </a:cubicBezTo>
                    <a:cubicBezTo>
                      <a:pt x="240" y="213"/>
                      <a:pt x="295" y="231"/>
                      <a:pt x="334" y="244"/>
                    </a:cubicBezTo>
                    <a:cubicBezTo>
                      <a:pt x="343" y="247"/>
                      <a:pt x="343" y="247"/>
                      <a:pt x="343" y="247"/>
                    </a:cubicBezTo>
                    <a:cubicBezTo>
                      <a:pt x="394" y="264"/>
                      <a:pt x="410" y="310"/>
                      <a:pt x="404" y="349"/>
                    </a:cubicBezTo>
                    <a:cubicBezTo>
                      <a:pt x="397" y="394"/>
                      <a:pt x="363" y="426"/>
                      <a:pt x="321" y="426"/>
                    </a:cubicBezTo>
                    <a:cubicBezTo>
                      <a:pt x="313" y="426"/>
                      <a:pt x="304" y="424"/>
                      <a:pt x="295" y="422"/>
                    </a:cubicBezTo>
                    <a:cubicBezTo>
                      <a:pt x="251" y="407"/>
                      <a:pt x="209" y="391"/>
                      <a:pt x="203" y="389"/>
                    </a:cubicBezTo>
                    <a:cubicBezTo>
                      <a:pt x="199" y="387"/>
                      <a:pt x="195" y="386"/>
                      <a:pt x="190" y="384"/>
                    </a:cubicBezTo>
                    <a:cubicBezTo>
                      <a:pt x="190" y="642"/>
                      <a:pt x="190" y="642"/>
                      <a:pt x="190" y="642"/>
                    </a:cubicBezTo>
                    <a:cubicBezTo>
                      <a:pt x="431" y="642"/>
                      <a:pt x="431" y="642"/>
                      <a:pt x="431" y="642"/>
                    </a:cubicBezTo>
                    <a:cubicBezTo>
                      <a:pt x="444" y="642"/>
                      <a:pt x="444" y="642"/>
                      <a:pt x="444" y="642"/>
                    </a:cubicBezTo>
                    <a:cubicBezTo>
                      <a:pt x="524" y="642"/>
                      <a:pt x="524" y="642"/>
                      <a:pt x="524" y="642"/>
                    </a:cubicBezTo>
                    <a:cubicBezTo>
                      <a:pt x="524" y="168"/>
                      <a:pt x="524" y="168"/>
                      <a:pt x="524" y="168"/>
                    </a:cubicBezTo>
                    <a:cubicBezTo>
                      <a:pt x="525" y="169"/>
                      <a:pt x="526" y="170"/>
                      <a:pt x="527" y="171"/>
                    </a:cubicBezTo>
                    <a:cubicBezTo>
                      <a:pt x="575" y="212"/>
                      <a:pt x="570" y="284"/>
                      <a:pt x="563" y="341"/>
                    </a:cubicBezTo>
                    <a:cubicBezTo>
                      <a:pt x="552" y="425"/>
                      <a:pt x="684" y="424"/>
                      <a:pt x="695" y="341"/>
                    </a:cubicBezTo>
                    <a:cubicBezTo>
                      <a:pt x="707" y="246"/>
                      <a:pt x="691" y="148"/>
                      <a:pt x="620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Oval 78"/>
              <p:cNvSpPr>
                <a:spLocks noChangeArrowheads="1"/>
              </p:cNvSpPr>
              <p:nvPr/>
            </p:nvSpPr>
            <p:spPr bwMode="auto">
              <a:xfrm>
                <a:off x="-2228850" y="2878138"/>
                <a:ext cx="257175" cy="2603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4" name="Freeform 79"/>
            <p:cNvSpPr>
              <a:spLocks noEditPoints="1"/>
            </p:cNvSpPr>
            <p:nvPr/>
          </p:nvSpPr>
          <p:spPr bwMode="auto">
            <a:xfrm>
              <a:off x="-3222625" y="3452813"/>
              <a:ext cx="434975" cy="947738"/>
            </a:xfrm>
            <a:custGeom>
              <a:avLst/>
              <a:gdLst>
                <a:gd name="T0" fmla="*/ 395 w 440"/>
                <a:gd name="T1" fmla="*/ 887 h 959"/>
                <a:gd name="T2" fmla="*/ 440 w 440"/>
                <a:gd name="T3" fmla="*/ 621 h 959"/>
                <a:gd name="T4" fmla="*/ 195 w 440"/>
                <a:gd name="T5" fmla="*/ 612 h 959"/>
                <a:gd name="T6" fmla="*/ 119 w 440"/>
                <a:gd name="T7" fmla="*/ 612 h 959"/>
                <a:gd name="T8" fmla="*/ 77 w 440"/>
                <a:gd name="T9" fmla="*/ 0 h 959"/>
                <a:gd name="T10" fmla="*/ 0 w 440"/>
                <a:gd name="T11" fmla="*/ 13 h 959"/>
                <a:gd name="T12" fmla="*/ 1 w 440"/>
                <a:gd name="T13" fmla="*/ 940 h 959"/>
                <a:gd name="T14" fmla="*/ 76 w 440"/>
                <a:gd name="T15" fmla="*/ 959 h 959"/>
                <a:gd name="T16" fmla="*/ 97 w 440"/>
                <a:gd name="T17" fmla="*/ 855 h 959"/>
                <a:gd name="T18" fmla="*/ 387 w 440"/>
                <a:gd name="T19" fmla="*/ 855 h 959"/>
                <a:gd name="T20" fmla="*/ 387 w 440"/>
                <a:gd name="T21" fmla="*/ 942 h 959"/>
                <a:gd name="T22" fmla="*/ 401 w 440"/>
                <a:gd name="T23" fmla="*/ 942 h 959"/>
                <a:gd name="T24" fmla="*/ 395 w 440"/>
                <a:gd name="T25" fmla="*/ 887 h 959"/>
                <a:gd name="T26" fmla="*/ 387 w 440"/>
                <a:gd name="T27" fmla="*/ 809 h 959"/>
                <a:gd name="T28" fmla="*/ 104 w 440"/>
                <a:gd name="T29" fmla="*/ 809 h 959"/>
                <a:gd name="T30" fmla="*/ 116 w 440"/>
                <a:gd name="T31" fmla="*/ 681 h 959"/>
                <a:gd name="T32" fmla="*/ 387 w 440"/>
                <a:gd name="T33" fmla="*/ 681 h 959"/>
                <a:gd name="T34" fmla="*/ 387 w 440"/>
                <a:gd name="T35" fmla="*/ 80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959">
                  <a:moveTo>
                    <a:pt x="395" y="887"/>
                  </a:moveTo>
                  <a:cubicBezTo>
                    <a:pt x="440" y="621"/>
                    <a:pt x="440" y="621"/>
                    <a:pt x="440" y="621"/>
                  </a:cubicBezTo>
                  <a:cubicBezTo>
                    <a:pt x="288" y="639"/>
                    <a:pt x="248" y="654"/>
                    <a:pt x="195" y="612"/>
                  </a:cubicBezTo>
                  <a:cubicBezTo>
                    <a:pt x="119" y="612"/>
                    <a:pt x="119" y="612"/>
                    <a:pt x="119" y="612"/>
                  </a:cubicBezTo>
                  <a:cubicBezTo>
                    <a:pt x="128" y="306"/>
                    <a:pt x="80" y="17"/>
                    <a:pt x="77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93" y="566"/>
                    <a:pt x="1" y="940"/>
                  </a:cubicBezTo>
                  <a:cubicBezTo>
                    <a:pt x="76" y="959"/>
                    <a:pt x="76" y="959"/>
                    <a:pt x="76" y="959"/>
                  </a:cubicBezTo>
                  <a:cubicBezTo>
                    <a:pt x="85" y="926"/>
                    <a:pt x="92" y="890"/>
                    <a:pt x="97" y="855"/>
                  </a:cubicBezTo>
                  <a:cubicBezTo>
                    <a:pt x="387" y="855"/>
                    <a:pt x="387" y="855"/>
                    <a:pt x="387" y="855"/>
                  </a:cubicBezTo>
                  <a:cubicBezTo>
                    <a:pt x="387" y="942"/>
                    <a:pt x="387" y="942"/>
                    <a:pt x="387" y="942"/>
                  </a:cubicBezTo>
                  <a:cubicBezTo>
                    <a:pt x="401" y="942"/>
                    <a:pt x="401" y="942"/>
                    <a:pt x="401" y="942"/>
                  </a:cubicBezTo>
                  <a:cubicBezTo>
                    <a:pt x="394" y="925"/>
                    <a:pt x="391" y="906"/>
                    <a:pt x="395" y="887"/>
                  </a:cubicBezTo>
                  <a:close/>
                  <a:moveTo>
                    <a:pt x="387" y="809"/>
                  </a:moveTo>
                  <a:cubicBezTo>
                    <a:pt x="104" y="809"/>
                    <a:pt x="104" y="809"/>
                    <a:pt x="104" y="809"/>
                  </a:cubicBezTo>
                  <a:cubicBezTo>
                    <a:pt x="109" y="767"/>
                    <a:pt x="113" y="724"/>
                    <a:pt x="116" y="681"/>
                  </a:cubicBezTo>
                  <a:cubicBezTo>
                    <a:pt x="387" y="681"/>
                    <a:pt x="387" y="681"/>
                    <a:pt x="387" y="681"/>
                  </a:cubicBezTo>
                  <a:cubicBezTo>
                    <a:pt x="387" y="809"/>
                    <a:pt x="387" y="809"/>
                    <a:pt x="387" y="809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80"/>
            <p:cNvSpPr>
              <a:spLocks/>
            </p:cNvSpPr>
            <p:nvPr/>
          </p:nvSpPr>
          <p:spPr bwMode="auto">
            <a:xfrm>
              <a:off x="-2670175" y="4067175"/>
              <a:ext cx="77788" cy="349250"/>
            </a:xfrm>
            <a:custGeom>
              <a:avLst/>
              <a:gdLst>
                <a:gd name="T0" fmla="*/ 0 w 79"/>
                <a:gd name="T1" fmla="*/ 352 h 353"/>
                <a:gd name="T2" fmla="*/ 0 w 79"/>
                <a:gd name="T3" fmla="*/ 353 h 353"/>
                <a:gd name="T4" fmla="*/ 79 w 79"/>
                <a:gd name="T5" fmla="*/ 353 h 353"/>
                <a:gd name="T6" fmla="*/ 79 w 79"/>
                <a:gd name="T7" fmla="*/ 0 h 353"/>
                <a:gd name="T8" fmla="*/ 29 w 79"/>
                <a:gd name="T9" fmla="*/ 298 h 353"/>
                <a:gd name="T10" fmla="*/ 0 w 79"/>
                <a:gd name="T11" fmla="*/ 35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353">
                  <a:moveTo>
                    <a:pt x="0" y="352"/>
                  </a:moveTo>
                  <a:cubicBezTo>
                    <a:pt x="0" y="353"/>
                    <a:pt x="0" y="353"/>
                    <a:pt x="0" y="353"/>
                  </a:cubicBezTo>
                  <a:cubicBezTo>
                    <a:pt x="79" y="353"/>
                    <a:pt x="79" y="353"/>
                    <a:pt x="79" y="35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29" y="298"/>
                    <a:pt x="29" y="298"/>
                    <a:pt x="29" y="298"/>
                  </a:cubicBezTo>
                  <a:cubicBezTo>
                    <a:pt x="25" y="319"/>
                    <a:pt x="15" y="339"/>
                    <a:pt x="0" y="352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81"/>
            <p:cNvSpPr>
              <a:spLocks/>
            </p:cNvSpPr>
            <p:nvPr/>
          </p:nvSpPr>
          <p:spPr bwMode="auto">
            <a:xfrm>
              <a:off x="-2736850" y="3786188"/>
              <a:ext cx="1238250" cy="179388"/>
            </a:xfrm>
            <a:custGeom>
              <a:avLst/>
              <a:gdLst>
                <a:gd name="T0" fmla="*/ 1022 w 1254"/>
                <a:gd name="T1" fmla="*/ 0 h 182"/>
                <a:gd name="T2" fmla="*/ 232 w 1254"/>
                <a:gd name="T3" fmla="*/ 0 h 182"/>
                <a:gd name="T4" fmla="*/ 0 w 1254"/>
                <a:gd name="T5" fmla="*/ 0 h 182"/>
                <a:gd name="T6" fmla="*/ 0 w 1254"/>
                <a:gd name="T7" fmla="*/ 66 h 182"/>
                <a:gd name="T8" fmla="*/ 78 w 1254"/>
                <a:gd name="T9" fmla="*/ 75 h 182"/>
                <a:gd name="T10" fmla="*/ 163 w 1254"/>
                <a:gd name="T11" fmla="*/ 182 h 182"/>
                <a:gd name="T12" fmla="*/ 453 w 1254"/>
                <a:gd name="T13" fmla="*/ 182 h 182"/>
                <a:gd name="T14" fmla="*/ 538 w 1254"/>
                <a:gd name="T15" fmla="*/ 182 h 182"/>
                <a:gd name="T16" fmla="*/ 1090 w 1254"/>
                <a:gd name="T17" fmla="*/ 182 h 182"/>
                <a:gd name="T18" fmla="*/ 1175 w 1254"/>
                <a:gd name="T19" fmla="*/ 75 h 182"/>
                <a:gd name="T20" fmla="*/ 1254 w 1254"/>
                <a:gd name="T21" fmla="*/ 66 h 182"/>
                <a:gd name="T22" fmla="*/ 1254 w 1254"/>
                <a:gd name="T23" fmla="*/ 0 h 182"/>
                <a:gd name="T24" fmla="*/ 1022 w 1254"/>
                <a:gd name="T2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4" h="182">
                  <a:moveTo>
                    <a:pt x="1022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131" y="81"/>
                    <a:pt x="169" y="129"/>
                    <a:pt x="163" y="182"/>
                  </a:cubicBezTo>
                  <a:cubicBezTo>
                    <a:pt x="453" y="182"/>
                    <a:pt x="453" y="182"/>
                    <a:pt x="453" y="182"/>
                  </a:cubicBezTo>
                  <a:cubicBezTo>
                    <a:pt x="538" y="182"/>
                    <a:pt x="538" y="182"/>
                    <a:pt x="538" y="182"/>
                  </a:cubicBezTo>
                  <a:cubicBezTo>
                    <a:pt x="1090" y="182"/>
                    <a:pt x="1090" y="182"/>
                    <a:pt x="1090" y="182"/>
                  </a:cubicBezTo>
                  <a:cubicBezTo>
                    <a:pt x="1084" y="129"/>
                    <a:pt x="1123" y="81"/>
                    <a:pt x="1175" y="75"/>
                  </a:cubicBezTo>
                  <a:cubicBezTo>
                    <a:pt x="1254" y="66"/>
                    <a:pt x="1254" y="66"/>
                    <a:pt x="1254" y="66"/>
                  </a:cubicBezTo>
                  <a:cubicBezTo>
                    <a:pt x="1254" y="0"/>
                    <a:pt x="1254" y="0"/>
                    <a:pt x="1254" y="0"/>
                  </a:cubicBezTo>
                  <a:lnTo>
                    <a:pt x="1022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Oval 82"/>
            <p:cNvSpPr>
              <a:spLocks noChangeArrowheads="1"/>
            </p:cNvSpPr>
            <p:nvPr/>
          </p:nvSpPr>
          <p:spPr bwMode="auto">
            <a:xfrm>
              <a:off x="-2950370" y="3255695"/>
              <a:ext cx="231776" cy="2333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8" name="Freeform 83"/>
            <p:cNvSpPr>
              <a:spLocks/>
            </p:cNvSpPr>
            <p:nvPr/>
          </p:nvSpPr>
          <p:spPr bwMode="auto">
            <a:xfrm>
              <a:off x="-3073400" y="3492500"/>
              <a:ext cx="511175" cy="915988"/>
            </a:xfrm>
            <a:custGeom>
              <a:avLst/>
              <a:gdLst>
                <a:gd name="T0" fmla="*/ 466 w 518"/>
                <a:gd name="T1" fmla="*/ 476 h 927"/>
                <a:gd name="T2" fmla="*/ 414 w 518"/>
                <a:gd name="T3" fmla="*/ 411 h 927"/>
                <a:gd name="T4" fmla="*/ 408 w 518"/>
                <a:gd name="T5" fmla="*/ 410 h 927"/>
                <a:gd name="T6" fmla="*/ 234 w 518"/>
                <a:gd name="T7" fmla="*/ 390 h 927"/>
                <a:gd name="T8" fmla="*/ 241 w 518"/>
                <a:gd name="T9" fmla="*/ 231 h 927"/>
                <a:gd name="T10" fmla="*/ 518 w 518"/>
                <a:gd name="T11" fmla="*/ 201 h 927"/>
                <a:gd name="T12" fmla="*/ 437 w 518"/>
                <a:gd name="T13" fmla="*/ 110 h 927"/>
                <a:gd name="T14" fmla="*/ 239 w 518"/>
                <a:gd name="T15" fmla="*/ 95 h 927"/>
                <a:gd name="T16" fmla="*/ 114 w 518"/>
                <a:gd name="T17" fmla="*/ 13 h 927"/>
                <a:gd name="T18" fmla="*/ 3 w 518"/>
                <a:gd name="T19" fmla="*/ 139 h 927"/>
                <a:gd name="T20" fmla="*/ 18 w 518"/>
                <a:gd name="T21" fmla="*/ 454 h 927"/>
                <a:gd name="T22" fmla="*/ 66 w 518"/>
                <a:gd name="T23" fmla="*/ 538 h 927"/>
                <a:gd name="T24" fmla="*/ 337 w 518"/>
                <a:gd name="T25" fmla="*/ 536 h 927"/>
                <a:gd name="T26" fmla="*/ 283 w 518"/>
                <a:gd name="T27" fmla="*/ 853 h 927"/>
                <a:gd name="T28" fmla="*/ 331 w 518"/>
                <a:gd name="T29" fmla="*/ 921 h 927"/>
                <a:gd name="T30" fmla="*/ 399 w 518"/>
                <a:gd name="T31" fmla="*/ 873 h 927"/>
                <a:gd name="T32" fmla="*/ 465 w 518"/>
                <a:gd name="T33" fmla="*/ 479 h 927"/>
                <a:gd name="T34" fmla="*/ 466 w 518"/>
                <a:gd name="T35" fmla="*/ 476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8" h="927">
                  <a:moveTo>
                    <a:pt x="466" y="476"/>
                  </a:moveTo>
                  <a:cubicBezTo>
                    <a:pt x="469" y="444"/>
                    <a:pt x="446" y="415"/>
                    <a:pt x="414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234" y="390"/>
                    <a:pt x="234" y="390"/>
                    <a:pt x="234" y="390"/>
                  </a:cubicBezTo>
                  <a:cubicBezTo>
                    <a:pt x="241" y="231"/>
                    <a:pt x="241" y="231"/>
                    <a:pt x="241" y="231"/>
                  </a:cubicBezTo>
                  <a:cubicBezTo>
                    <a:pt x="334" y="268"/>
                    <a:pt x="430" y="252"/>
                    <a:pt x="518" y="201"/>
                  </a:cubicBezTo>
                  <a:cubicBezTo>
                    <a:pt x="437" y="110"/>
                    <a:pt x="437" y="110"/>
                    <a:pt x="437" y="110"/>
                  </a:cubicBezTo>
                  <a:cubicBezTo>
                    <a:pt x="367" y="143"/>
                    <a:pt x="302" y="142"/>
                    <a:pt x="239" y="95"/>
                  </a:cubicBezTo>
                  <a:cubicBezTo>
                    <a:pt x="219" y="34"/>
                    <a:pt x="150" y="0"/>
                    <a:pt x="114" y="13"/>
                  </a:cubicBezTo>
                  <a:cubicBezTo>
                    <a:pt x="50" y="18"/>
                    <a:pt x="0" y="73"/>
                    <a:pt x="3" y="139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9" y="489"/>
                    <a:pt x="38" y="520"/>
                    <a:pt x="66" y="538"/>
                  </a:cubicBezTo>
                  <a:cubicBezTo>
                    <a:pt x="105" y="571"/>
                    <a:pt x="123" y="561"/>
                    <a:pt x="337" y="536"/>
                  </a:cubicBezTo>
                  <a:cubicBezTo>
                    <a:pt x="283" y="853"/>
                    <a:pt x="283" y="853"/>
                    <a:pt x="283" y="853"/>
                  </a:cubicBezTo>
                  <a:cubicBezTo>
                    <a:pt x="278" y="885"/>
                    <a:pt x="299" y="916"/>
                    <a:pt x="331" y="921"/>
                  </a:cubicBezTo>
                  <a:cubicBezTo>
                    <a:pt x="363" y="927"/>
                    <a:pt x="393" y="905"/>
                    <a:pt x="399" y="873"/>
                  </a:cubicBezTo>
                  <a:cubicBezTo>
                    <a:pt x="465" y="479"/>
                    <a:pt x="465" y="479"/>
                    <a:pt x="465" y="479"/>
                  </a:cubicBezTo>
                  <a:cubicBezTo>
                    <a:pt x="466" y="478"/>
                    <a:pt x="466" y="477"/>
                    <a:pt x="466" y="476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9" name="Rectangle 84"/>
            <p:cNvSpPr>
              <a:spLocks noChangeArrowheads="1"/>
            </p:cNvSpPr>
            <p:nvPr/>
          </p:nvSpPr>
          <p:spPr bwMode="auto">
            <a:xfrm>
              <a:off x="-2565400" y="3746500"/>
              <a:ext cx="231775" cy="23813"/>
            </a:xfrm>
            <a:prstGeom prst="rect">
              <a:avLst/>
            </a:pr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85"/>
            <p:cNvSpPr>
              <a:spLocks noChangeArrowheads="1"/>
            </p:cNvSpPr>
            <p:nvPr/>
          </p:nvSpPr>
          <p:spPr bwMode="auto">
            <a:xfrm>
              <a:off x="-1895475" y="3746500"/>
              <a:ext cx="231775" cy="23813"/>
            </a:xfrm>
            <a:prstGeom prst="rect">
              <a:avLst/>
            </a:pr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86"/>
            <p:cNvSpPr>
              <a:spLocks/>
            </p:cNvSpPr>
            <p:nvPr/>
          </p:nvSpPr>
          <p:spPr bwMode="auto">
            <a:xfrm>
              <a:off x="-2663825" y="3490913"/>
              <a:ext cx="196850" cy="215900"/>
            </a:xfrm>
            <a:custGeom>
              <a:avLst/>
              <a:gdLst>
                <a:gd name="T0" fmla="*/ 164 w 200"/>
                <a:gd name="T1" fmla="*/ 212 h 218"/>
                <a:gd name="T2" fmla="*/ 178 w 200"/>
                <a:gd name="T3" fmla="*/ 218 h 218"/>
                <a:gd name="T4" fmla="*/ 191 w 200"/>
                <a:gd name="T5" fmla="*/ 213 h 218"/>
                <a:gd name="T6" fmla="*/ 193 w 200"/>
                <a:gd name="T7" fmla="*/ 185 h 218"/>
                <a:gd name="T8" fmla="*/ 36 w 200"/>
                <a:gd name="T9" fmla="*/ 9 h 218"/>
                <a:gd name="T10" fmla="*/ 9 w 200"/>
                <a:gd name="T11" fmla="*/ 7 h 218"/>
                <a:gd name="T12" fmla="*/ 7 w 200"/>
                <a:gd name="T13" fmla="*/ 35 h 218"/>
                <a:gd name="T14" fmla="*/ 164 w 200"/>
                <a:gd name="T15" fmla="*/ 21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218">
                  <a:moveTo>
                    <a:pt x="164" y="212"/>
                  </a:moveTo>
                  <a:cubicBezTo>
                    <a:pt x="167" y="216"/>
                    <a:pt x="173" y="218"/>
                    <a:pt x="178" y="218"/>
                  </a:cubicBezTo>
                  <a:cubicBezTo>
                    <a:pt x="183" y="218"/>
                    <a:pt x="187" y="216"/>
                    <a:pt x="191" y="213"/>
                  </a:cubicBezTo>
                  <a:cubicBezTo>
                    <a:pt x="199" y="206"/>
                    <a:pt x="200" y="193"/>
                    <a:pt x="193" y="185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1"/>
                    <a:pt x="17" y="0"/>
                    <a:pt x="9" y="7"/>
                  </a:cubicBezTo>
                  <a:cubicBezTo>
                    <a:pt x="1" y="14"/>
                    <a:pt x="0" y="27"/>
                    <a:pt x="7" y="35"/>
                  </a:cubicBezTo>
                  <a:lnTo>
                    <a:pt x="164" y="212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87"/>
            <p:cNvSpPr>
              <a:spLocks noEditPoints="1"/>
            </p:cNvSpPr>
            <p:nvPr/>
          </p:nvSpPr>
          <p:spPr bwMode="auto">
            <a:xfrm>
              <a:off x="-1438275" y="3452813"/>
              <a:ext cx="434975" cy="947738"/>
            </a:xfrm>
            <a:custGeom>
              <a:avLst/>
              <a:gdLst>
                <a:gd name="T0" fmla="*/ 38 w 439"/>
                <a:gd name="T1" fmla="*/ 942 h 959"/>
                <a:gd name="T2" fmla="*/ 53 w 439"/>
                <a:gd name="T3" fmla="*/ 942 h 959"/>
                <a:gd name="T4" fmla="*/ 53 w 439"/>
                <a:gd name="T5" fmla="*/ 855 h 959"/>
                <a:gd name="T6" fmla="*/ 342 w 439"/>
                <a:gd name="T7" fmla="*/ 855 h 959"/>
                <a:gd name="T8" fmla="*/ 363 w 439"/>
                <a:gd name="T9" fmla="*/ 959 h 959"/>
                <a:gd name="T10" fmla="*/ 439 w 439"/>
                <a:gd name="T11" fmla="*/ 940 h 959"/>
                <a:gd name="T12" fmla="*/ 439 w 439"/>
                <a:gd name="T13" fmla="*/ 13 h 959"/>
                <a:gd name="T14" fmla="*/ 362 w 439"/>
                <a:gd name="T15" fmla="*/ 0 h 959"/>
                <a:gd name="T16" fmla="*/ 320 w 439"/>
                <a:gd name="T17" fmla="*/ 612 h 959"/>
                <a:gd name="T18" fmla="*/ 244 w 439"/>
                <a:gd name="T19" fmla="*/ 612 h 959"/>
                <a:gd name="T20" fmla="*/ 0 w 439"/>
                <a:gd name="T21" fmla="*/ 621 h 959"/>
                <a:gd name="T22" fmla="*/ 45 w 439"/>
                <a:gd name="T23" fmla="*/ 887 h 959"/>
                <a:gd name="T24" fmla="*/ 38 w 439"/>
                <a:gd name="T25" fmla="*/ 942 h 959"/>
                <a:gd name="T26" fmla="*/ 53 w 439"/>
                <a:gd name="T27" fmla="*/ 809 h 959"/>
                <a:gd name="T28" fmla="*/ 53 w 439"/>
                <a:gd name="T29" fmla="*/ 681 h 959"/>
                <a:gd name="T30" fmla="*/ 324 w 439"/>
                <a:gd name="T31" fmla="*/ 681 h 959"/>
                <a:gd name="T32" fmla="*/ 336 w 439"/>
                <a:gd name="T33" fmla="*/ 809 h 959"/>
                <a:gd name="T34" fmla="*/ 53 w 439"/>
                <a:gd name="T35" fmla="*/ 80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9" h="959">
                  <a:moveTo>
                    <a:pt x="38" y="942"/>
                  </a:moveTo>
                  <a:cubicBezTo>
                    <a:pt x="53" y="942"/>
                    <a:pt x="53" y="942"/>
                    <a:pt x="53" y="942"/>
                  </a:cubicBezTo>
                  <a:cubicBezTo>
                    <a:pt x="53" y="855"/>
                    <a:pt x="53" y="855"/>
                    <a:pt x="53" y="855"/>
                  </a:cubicBezTo>
                  <a:cubicBezTo>
                    <a:pt x="342" y="855"/>
                    <a:pt x="342" y="855"/>
                    <a:pt x="342" y="855"/>
                  </a:cubicBezTo>
                  <a:cubicBezTo>
                    <a:pt x="348" y="890"/>
                    <a:pt x="355" y="926"/>
                    <a:pt x="363" y="959"/>
                  </a:cubicBezTo>
                  <a:cubicBezTo>
                    <a:pt x="439" y="940"/>
                    <a:pt x="439" y="940"/>
                    <a:pt x="439" y="940"/>
                  </a:cubicBezTo>
                  <a:cubicBezTo>
                    <a:pt x="347" y="566"/>
                    <a:pt x="438" y="19"/>
                    <a:pt x="439" y="13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59" y="17"/>
                    <a:pt x="311" y="306"/>
                    <a:pt x="320" y="612"/>
                  </a:cubicBezTo>
                  <a:cubicBezTo>
                    <a:pt x="244" y="612"/>
                    <a:pt x="244" y="612"/>
                    <a:pt x="244" y="612"/>
                  </a:cubicBezTo>
                  <a:cubicBezTo>
                    <a:pt x="191" y="654"/>
                    <a:pt x="151" y="639"/>
                    <a:pt x="0" y="621"/>
                  </a:cubicBezTo>
                  <a:cubicBezTo>
                    <a:pt x="45" y="887"/>
                    <a:pt x="45" y="887"/>
                    <a:pt x="45" y="887"/>
                  </a:cubicBezTo>
                  <a:cubicBezTo>
                    <a:pt x="48" y="906"/>
                    <a:pt x="45" y="925"/>
                    <a:pt x="38" y="942"/>
                  </a:cubicBezTo>
                  <a:close/>
                  <a:moveTo>
                    <a:pt x="53" y="809"/>
                  </a:moveTo>
                  <a:cubicBezTo>
                    <a:pt x="53" y="681"/>
                    <a:pt x="53" y="681"/>
                    <a:pt x="53" y="681"/>
                  </a:cubicBezTo>
                  <a:cubicBezTo>
                    <a:pt x="324" y="681"/>
                    <a:pt x="324" y="681"/>
                    <a:pt x="324" y="681"/>
                  </a:cubicBezTo>
                  <a:cubicBezTo>
                    <a:pt x="326" y="724"/>
                    <a:pt x="330" y="767"/>
                    <a:pt x="336" y="809"/>
                  </a:cubicBezTo>
                  <a:cubicBezTo>
                    <a:pt x="53" y="809"/>
                    <a:pt x="53" y="809"/>
                    <a:pt x="53" y="809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88"/>
            <p:cNvSpPr>
              <a:spLocks/>
            </p:cNvSpPr>
            <p:nvPr/>
          </p:nvSpPr>
          <p:spPr bwMode="auto">
            <a:xfrm>
              <a:off x="-1633538" y="4067175"/>
              <a:ext cx="79375" cy="349250"/>
            </a:xfrm>
            <a:custGeom>
              <a:avLst/>
              <a:gdLst>
                <a:gd name="T0" fmla="*/ 50 w 80"/>
                <a:gd name="T1" fmla="*/ 298 h 353"/>
                <a:gd name="T2" fmla="*/ 0 w 80"/>
                <a:gd name="T3" fmla="*/ 0 h 353"/>
                <a:gd name="T4" fmla="*/ 0 w 80"/>
                <a:gd name="T5" fmla="*/ 353 h 353"/>
                <a:gd name="T6" fmla="*/ 80 w 80"/>
                <a:gd name="T7" fmla="*/ 353 h 353"/>
                <a:gd name="T8" fmla="*/ 80 w 80"/>
                <a:gd name="T9" fmla="*/ 352 h 353"/>
                <a:gd name="T10" fmla="*/ 50 w 80"/>
                <a:gd name="T11" fmla="*/ 29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53">
                  <a:moveTo>
                    <a:pt x="50" y="29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80" y="353"/>
                    <a:pt x="80" y="353"/>
                    <a:pt x="80" y="353"/>
                  </a:cubicBezTo>
                  <a:cubicBezTo>
                    <a:pt x="80" y="352"/>
                    <a:pt x="80" y="352"/>
                    <a:pt x="80" y="352"/>
                  </a:cubicBezTo>
                  <a:cubicBezTo>
                    <a:pt x="64" y="339"/>
                    <a:pt x="54" y="319"/>
                    <a:pt x="50" y="298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Oval 89"/>
            <p:cNvSpPr>
              <a:spLocks noChangeArrowheads="1"/>
            </p:cNvSpPr>
            <p:nvPr/>
          </p:nvSpPr>
          <p:spPr bwMode="auto">
            <a:xfrm>
              <a:off x="-1547814" y="3270251"/>
              <a:ext cx="231776" cy="2333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5" name="Freeform 90"/>
            <p:cNvSpPr>
              <a:spLocks/>
            </p:cNvSpPr>
            <p:nvPr/>
          </p:nvSpPr>
          <p:spPr bwMode="auto">
            <a:xfrm>
              <a:off x="-1663700" y="3492500"/>
              <a:ext cx="511175" cy="915988"/>
            </a:xfrm>
            <a:custGeom>
              <a:avLst/>
              <a:gdLst>
                <a:gd name="T0" fmla="*/ 52 w 517"/>
                <a:gd name="T1" fmla="*/ 479 h 927"/>
                <a:gd name="T2" fmla="*/ 119 w 517"/>
                <a:gd name="T3" fmla="*/ 873 h 927"/>
                <a:gd name="T4" fmla="*/ 186 w 517"/>
                <a:gd name="T5" fmla="*/ 921 h 927"/>
                <a:gd name="T6" fmla="*/ 234 w 517"/>
                <a:gd name="T7" fmla="*/ 853 h 927"/>
                <a:gd name="T8" fmla="*/ 181 w 517"/>
                <a:gd name="T9" fmla="*/ 536 h 927"/>
                <a:gd name="T10" fmla="*/ 451 w 517"/>
                <a:gd name="T11" fmla="*/ 538 h 927"/>
                <a:gd name="T12" fmla="*/ 500 w 517"/>
                <a:gd name="T13" fmla="*/ 454 h 927"/>
                <a:gd name="T14" fmla="*/ 514 w 517"/>
                <a:gd name="T15" fmla="*/ 139 h 927"/>
                <a:gd name="T16" fmla="*/ 403 w 517"/>
                <a:gd name="T17" fmla="*/ 13 h 927"/>
                <a:gd name="T18" fmla="*/ 278 w 517"/>
                <a:gd name="T19" fmla="*/ 95 h 927"/>
                <a:gd name="T20" fmla="*/ 80 w 517"/>
                <a:gd name="T21" fmla="*/ 110 h 927"/>
                <a:gd name="T22" fmla="*/ 0 w 517"/>
                <a:gd name="T23" fmla="*/ 201 h 927"/>
                <a:gd name="T24" fmla="*/ 276 w 517"/>
                <a:gd name="T25" fmla="*/ 231 h 927"/>
                <a:gd name="T26" fmla="*/ 283 w 517"/>
                <a:gd name="T27" fmla="*/ 390 h 927"/>
                <a:gd name="T28" fmla="*/ 110 w 517"/>
                <a:gd name="T29" fmla="*/ 410 h 927"/>
                <a:gd name="T30" fmla="*/ 103 w 517"/>
                <a:gd name="T31" fmla="*/ 411 h 927"/>
                <a:gd name="T32" fmla="*/ 52 w 517"/>
                <a:gd name="T33" fmla="*/ 476 h 927"/>
                <a:gd name="T34" fmla="*/ 52 w 517"/>
                <a:gd name="T35" fmla="*/ 479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7" h="927">
                  <a:moveTo>
                    <a:pt x="52" y="479"/>
                  </a:moveTo>
                  <a:cubicBezTo>
                    <a:pt x="119" y="873"/>
                    <a:pt x="119" y="873"/>
                    <a:pt x="119" y="873"/>
                  </a:cubicBezTo>
                  <a:cubicBezTo>
                    <a:pt x="124" y="905"/>
                    <a:pt x="154" y="927"/>
                    <a:pt x="186" y="921"/>
                  </a:cubicBezTo>
                  <a:cubicBezTo>
                    <a:pt x="218" y="916"/>
                    <a:pt x="240" y="885"/>
                    <a:pt x="234" y="853"/>
                  </a:cubicBezTo>
                  <a:cubicBezTo>
                    <a:pt x="181" y="536"/>
                    <a:pt x="181" y="536"/>
                    <a:pt x="181" y="536"/>
                  </a:cubicBezTo>
                  <a:cubicBezTo>
                    <a:pt x="395" y="561"/>
                    <a:pt x="413" y="571"/>
                    <a:pt x="451" y="538"/>
                  </a:cubicBezTo>
                  <a:cubicBezTo>
                    <a:pt x="479" y="520"/>
                    <a:pt x="498" y="489"/>
                    <a:pt x="500" y="454"/>
                  </a:cubicBezTo>
                  <a:cubicBezTo>
                    <a:pt x="514" y="139"/>
                    <a:pt x="514" y="139"/>
                    <a:pt x="514" y="139"/>
                  </a:cubicBezTo>
                  <a:cubicBezTo>
                    <a:pt x="517" y="73"/>
                    <a:pt x="468" y="18"/>
                    <a:pt x="403" y="13"/>
                  </a:cubicBezTo>
                  <a:cubicBezTo>
                    <a:pt x="367" y="0"/>
                    <a:pt x="299" y="34"/>
                    <a:pt x="278" y="95"/>
                  </a:cubicBezTo>
                  <a:cubicBezTo>
                    <a:pt x="216" y="142"/>
                    <a:pt x="150" y="143"/>
                    <a:pt x="80" y="11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8" y="252"/>
                    <a:pt x="183" y="268"/>
                    <a:pt x="276" y="231"/>
                  </a:cubicBezTo>
                  <a:cubicBezTo>
                    <a:pt x="283" y="390"/>
                    <a:pt x="283" y="390"/>
                    <a:pt x="283" y="390"/>
                  </a:cubicBezTo>
                  <a:cubicBezTo>
                    <a:pt x="110" y="410"/>
                    <a:pt x="110" y="410"/>
                    <a:pt x="110" y="410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71" y="415"/>
                    <a:pt x="48" y="444"/>
                    <a:pt x="52" y="476"/>
                  </a:cubicBezTo>
                  <a:cubicBezTo>
                    <a:pt x="52" y="477"/>
                    <a:pt x="52" y="478"/>
                    <a:pt x="52" y="479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6" name="Freeform 91"/>
            <p:cNvSpPr>
              <a:spLocks/>
            </p:cNvSpPr>
            <p:nvPr/>
          </p:nvSpPr>
          <p:spPr bwMode="auto">
            <a:xfrm>
              <a:off x="-1760538" y="3490913"/>
              <a:ext cx="198438" cy="215900"/>
            </a:xfrm>
            <a:custGeom>
              <a:avLst/>
              <a:gdLst>
                <a:gd name="T0" fmla="*/ 193 w 200"/>
                <a:gd name="T1" fmla="*/ 35 h 218"/>
                <a:gd name="T2" fmla="*/ 191 w 200"/>
                <a:gd name="T3" fmla="*/ 7 h 218"/>
                <a:gd name="T4" fmla="*/ 164 w 200"/>
                <a:gd name="T5" fmla="*/ 9 h 218"/>
                <a:gd name="T6" fmla="*/ 8 w 200"/>
                <a:gd name="T7" fmla="*/ 185 h 218"/>
                <a:gd name="T8" fmla="*/ 9 w 200"/>
                <a:gd name="T9" fmla="*/ 213 h 218"/>
                <a:gd name="T10" fmla="*/ 22 w 200"/>
                <a:gd name="T11" fmla="*/ 218 h 218"/>
                <a:gd name="T12" fmla="*/ 37 w 200"/>
                <a:gd name="T13" fmla="*/ 212 h 218"/>
                <a:gd name="T14" fmla="*/ 193 w 200"/>
                <a:gd name="T15" fmla="*/ 3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218">
                  <a:moveTo>
                    <a:pt x="193" y="35"/>
                  </a:moveTo>
                  <a:cubicBezTo>
                    <a:pt x="200" y="27"/>
                    <a:pt x="199" y="14"/>
                    <a:pt x="191" y="7"/>
                  </a:cubicBezTo>
                  <a:cubicBezTo>
                    <a:pt x="183" y="0"/>
                    <a:pt x="171" y="1"/>
                    <a:pt x="164" y="9"/>
                  </a:cubicBezTo>
                  <a:cubicBezTo>
                    <a:pt x="8" y="185"/>
                    <a:pt x="8" y="185"/>
                    <a:pt x="8" y="185"/>
                  </a:cubicBezTo>
                  <a:cubicBezTo>
                    <a:pt x="0" y="193"/>
                    <a:pt x="1" y="206"/>
                    <a:pt x="9" y="213"/>
                  </a:cubicBezTo>
                  <a:cubicBezTo>
                    <a:pt x="13" y="216"/>
                    <a:pt x="18" y="218"/>
                    <a:pt x="22" y="218"/>
                  </a:cubicBezTo>
                  <a:cubicBezTo>
                    <a:pt x="28" y="218"/>
                    <a:pt x="33" y="216"/>
                    <a:pt x="37" y="212"/>
                  </a:cubicBezTo>
                  <a:lnTo>
                    <a:pt x="193" y="35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92"/>
            <p:cNvSpPr>
              <a:spLocks/>
            </p:cNvSpPr>
            <p:nvPr/>
          </p:nvSpPr>
          <p:spPr bwMode="auto">
            <a:xfrm>
              <a:off x="-2301875" y="3744913"/>
              <a:ext cx="196850" cy="25400"/>
            </a:xfrm>
            <a:custGeom>
              <a:avLst/>
              <a:gdLst>
                <a:gd name="T0" fmla="*/ 185 w 199"/>
                <a:gd name="T1" fmla="*/ 0 h 26"/>
                <a:gd name="T2" fmla="*/ 0 w 199"/>
                <a:gd name="T3" fmla="*/ 0 h 26"/>
                <a:gd name="T4" fmla="*/ 38 w 199"/>
                <a:gd name="T5" fmla="*/ 26 h 26"/>
                <a:gd name="T6" fmla="*/ 171 w 199"/>
                <a:gd name="T7" fmla="*/ 26 h 26"/>
                <a:gd name="T8" fmla="*/ 199 w 199"/>
                <a:gd name="T9" fmla="*/ 14 h 26"/>
                <a:gd name="T10" fmla="*/ 185 w 19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26">
                  <a:moveTo>
                    <a:pt x="1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6"/>
                    <a:pt x="21" y="26"/>
                    <a:pt x="38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82" y="26"/>
                    <a:pt x="192" y="21"/>
                    <a:pt x="199" y="14"/>
                  </a:cubicBezTo>
                  <a:cubicBezTo>
                    <a:pt x="194" y="10"/>
                    <a:pt x="189" y="5"/>
                    <a:pt x="185" y="0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93"/>
            <p:cNvSpPr>
              <a:spLocks/>
            </p:cNvSpPr>
            <p:nvPr/>
          </p:nvSpPr>
          <p:spPr bwMode="auto">
            <a:xfrm>
              <a:off x="-2319338" y="3729038"/>
              <a:ext cx="192088" cy="7938"/>
            </a:xfrm>
            <a:custGeom>
              <a:avLst/>
              <a:gdLst>
                <a:gd name="T0" fmla="*/ 4 w 195"/>
                <a:gd name="T1" fmla="*/ 0 h 8"/>
                <a:gd name="T2" fmla="*/ 0 w 195"/>
                <a:gd name="T3" fmla="*/ 4 h 8"/>
                <a:gd name="T4" fmla="*/ 4 w 195"/>
                <a:gd name="T5" fmla="*/ 8 h 8"/>
                <a:gd name="T6" fmla="*/ 195 w 195"/>
                <a:gd name="T7" fmla="*/ 8 h 8"/>
                <a:gd name="T8" fmla="*/ 189 w 195"/>
                <a:gd name="T9" fmla="*/ 0 h 8"/>
                <a:gd name="T10" fmla="*/ 4 w 19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95" y="8"/>
                    <a:pt x="195" y="8"/>
                    <a:pt x="195" y="8"/>
                  </a:cubicBezTo>
                  <a:cubicBezTo>
                    <a:pt x="193" y="5"/>
                    <a:pt x="191" y="3"/>
                    <a:pt x="189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94"/>
            <p:cNvSpPr>
              <a:spLocks/>
            </p:cNvSpPr>
            <p:nvPr/>
          </p:nvSpPr>
          <p:spPr bwMode="auto">
            <a:xfrm>
              <a:off x="-2136775" y="3656013"/>
              <a:ext cx="227013" cy="114300"/>
            </a:xfrm>
            <a:custGeom>
              <a:avLst/>
              <a:gdLst>
                <a:gd name="T0" fmla="*/ 213 w 230"/>
                <a:gd name="T1" fmla="*/ 0 h 116"/>
                <a:gd name="T2" fmla="*/ 17 w 230"/>
                <a:gd name="T3" fmla="*/ 0 h 116"/>
                <a:gd name="T4" fmla="*/ 0 w 230"/>
                <a:gd name="T5" fmla="*/ 0 h 116"/>
                <a:gd name="T6" fmla="*/ 0 w 230"/>
                <a:gd name="T7" fmla="*/ 2 h 116"/>
                <a:gd name="T8" fmla="*/ 19 w 230"/>
                <a:gd name="T9" fmla="*/ 65 h 116"/>
                <a:gd name="T10" fmla="*/ 26 w 230"/>
                <a:gd name="T11" fmla="*/ 74 h 116"/>
                <a:gd name="T12" fmla="*/ 33 w 230"/>
                <a:gd name="T13" fmla="*/ 82 h 116"/>
                <a:gd name="T14" fmla="*/ 115 w 230"/>
                <a:gd name="T15" fmla="*/ 116 h 116"/>
                <a:gd name="T16" fmla="*/ 230 w 230"/>
                <a:gd name="T17" fmla="*/ 0 h 116"/>
                <a:gd name="T18" fmla="*/ 213 w 230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" h="116">
                  <a:moveTo>
                    <a:pt x="213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6"/>
                    <a:pt x="7" y="47"/>
                    <a:pt x="19" y="65"/>
                  </a:cubicBezTo>
                  <a:cubicBezTo>
                    <a:pt x="21" y="68"/>
                    <a:pt x="23" y="71"/>
                    <a:pt x="26" y="74"/>
                  </a:cubicBezTo>
                  <a:cubicBezTo>
                    <a:pt x="28" y="77"/>
                    <a:pt x="31" y="79"/>
                    <a:pt x="33" y="82"/>
                  </a:cubicBezTo>
                  <a:cubicBezTo>
                    <a:pt x="54" y="103"/>
                    <a:pt x="83" y="116"/>
                    <a:pt x="115" y="116"/>
                  </a:cubicBezTo>
                  <a:cubicBezTo>
                    <a:pt x="179" y="116"/>
                    <a:pt x="230" y="64"/>
                    <a:pt x="230" y="0"/>
                  </a:cubicBezTo>
                  <a:lnTo>
                    <a:pt x="213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95"/>
            <p:cNvSpPr>
              <a:spLocks/>
            </p:cNvSpPr>
            <p:nvPr/>
          </p:nvSpPr>
          <p:spPr bwMode="auto">
            <a:xfrm>
              <a:off x="-2232025" y="3530600"/>
              <a:ext cx="15875" cy="68263"/>
            </a:xfrm>
            <a:custGeom>
              <a:avLst/>
              <a:gdLst>
                <a:gd name="T0" fmla="*/ 2 w 16"/>
                <a:gd name="T1" fmla="*/ 26 h 69"/>
                <a:gd name="T2" fmla="*/ 2 w 16"/>
                <a:gd name="T3" fmla="*/ 28 h 69"/>
                <a:gd name="T4" fmla="*/ 3 w 16"/>
                <a:gd name="T5" fmla="*/ 29 h 69"/>
                <a:gd name="T6" fmla="*/ 3 w 16"/>
                <a:gd name="T7" fmla="*/ 29 h 69"/>
                <a:gd name="T8" fmla="*/ 3 w 16"/>
                <a:gd name="T9" fmla="*/ 29 h 69"/>
                <a:gd name="T10" fmla="*/ 3 w 16"/>
                <a:gd name="T11" fmla="*/ 29 h 69"/>
                <a:gd name="T12" fmla="*/ 3 w 16"/>
                <a:gd name="T13" fmla="*/ 29 h 69"/>
                <a:gd name="T14" fmla="*/ 3 w 16"/>
                <a:gd name="T15" fmla="*/ 29 h 69"/>
                <a:gd name="T16" fmla="*/ 3 w 16"/>
                <a:gd name="T17" fmla="*/ 30 h 69"/>
                <a:gd name="T18" fmla="*/ 4 w 16"/>
                <a:gd name="T19" fmla="*/ 33 h 69"/>
                <a:gd name="T20" fmla="*/ 5 w 16"/>
                <a:gd name="T21" fmla="*/ 35 h 69"/>
                <a:gd name="T22" fmla="*/ 5 w 16"/>
                <a:gd name="T23" fmla="*/ 41 h 69"/>
                <a:gd name="T24" fmla="*/ 5 w 16"/>
                <a:gd name="T25" fmla="*/ 46 h 69"/>
                <a:gd name="T26" fmla="*/ 5 w 16"/>
                <a:gd name="T27" fmla="*/ 52 h 69"/>
                <a:gd name="T28" fmla="*/ 4 w 16"/>
                <a:gd name="T29" fmla="*/ 57 h 69"/>
                <a:gd name="T30" fmla="*/ 3 w 16"/>
                <a:gd name="T31" fmla="*/ 65 h 69"/>
                <a:gd name="T32" fmla="*/ 2 w 16"/>
                <a:gd name="T33" fmla="*/ 69 h 69"/>
                <a:gd name="T34" fmla="*/ 5 w 16"/>
                <a:gd name="T35" fmla="*/ 66 h 69"/>
                <a:gd name="T36" fmla="*/ 10 w 16"/>
                <a:gd name="T37" fmla="*/ 59 h 69"/>
                <a:gd name="T38" fmla="*/ 14 w 16"/>
                <a:gd name="T39" fmla="*/ 48 h 69"/>
                <a:gd name="T40" fmla="*/ 16 w 16"/>
                <a:gd name="T41" fmla="*/ 33 h 69"/>
                <a:gd name="T42" fmla="*/ 14 w 16"/>
                <a:gd name="T43" fmla="*/ 29 h 69"/>
                <a:gd name="T44" fmla="*/ 13 w 16"/>
                <a:gd name="T45" fmla="*/ 26 h 69"/>
                <a:gd name="T46" fmla="*/ 13 w 16"/>
                <a:gd name="T47" fmla="*/ 25 h 69"/>
                <a:gd name="T48" fmla="*/ 12 w 16"/>
                <a:gd name="T49" fmla="*/ 24 h 69"/>
                <a:gd name="T50" fmla="*/ 11 w 16"/>
                <a:gd name="T51" fmla="*/ 24 h 69"/>
                <a:gd name="T52" fmla="*/ 10 w 16"/>
                <a:gd name="T53" fmla="*/ 21 h 69"/>
                <a:gd name="T54" fmla="*/ 8 w 16"/>
                <a:gd name="T55" fmla="*/ 16 h 69"/>
                <a:gd name="T56" fmla="*/ 7 w 16"/>
                <a:gd name="T57" fmla="*/ 10 h 69"/>
                <a:gd name="T58" fmla="*/ 7 w 16"/>
                <a:gd name="T59" fmla="*/ 2 h 69"/>
                <a:gd name="T60" fmla="*/ 8 w 16"/>
                <a:gd name="T61" fmla="*/ 0 h 69"/>
                <a:gd name="T62" fmla="*/ 5 w 16"/>
                <a:gd name="T63" fmla="*/ 2 h 69"/>
                <a:gd name="T64" fmla="*/ 1 w 16"/>
                <a:gd name="T65" fmla="*/ 10 h 69"/>
                <a:gd name="T66" fmla="*/ 0 w 16"/>
                <a:gd name="T67" fmla="*/ 16 h 69"/>
                <a:gd name="T68" fmla="*/ 1 w 16"/>
                <a:gd name="T69" fmla="*/ 22 h 69"/>
                <a:gd name="T70" fmla="*/ 2 w 16"/>
                <a:gd name="T71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69">
                  <a:moveTo>
                    <a:pt x="2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1"/>
                    <a:pt x="4" y="32"/>
                    <a:pt x="4" y="33"/>
                  </a:cubicBezTo>
                  <a:cubicBezTo>
                    <a:pt x="4" y="34"/>
                    <a:pt x="5" y="34"/>
                    <a:pt x="5" y="35"/>
                  </a:cubicBezTo>
                  <a:cubicBezTo>
                    <a:pt x="5" y="37"/>
                    <a:pt x="5" y="39"/>
                    <a:pt x="5" y="41"/>
                  </a:cubicBezTo>
                  <a:cubicBezTo>
                    <a:pt x="5" y="43"/>
                    <a:pt x="5" y="45"/>
                    <a:pt x="5" y="46"/>
                  </a:cubicBezTo>
                  <a:cubicBezTo>
                    <a:pt x="5" y="48"/>
                    <a:pt x="5" y="50"/>
                    <a:pt x="5" y="52"/>
                  </a:cubicBezTo>
                  <a:cubicBezTo>
                    <a:pt x="5" y="54"/>
                    <a:pt x="4" y="56"/>
                    <a:pt x="4" y="57"/>
                  </a:cubicBezTo>
                  <a:cubicBezTo>
                    <a:pt x="4" y="61"/>
                    <a:pt x="4" y="64"/>
                    <a:pt x="3" y="65"/>
                  </a:cubicBezTo>
                  <a:cubicBezTo>
                    <a:pt x="3" y="68"/>
                    <a:pt x="2" y="69"/>
                    <a:pt x="2" y="69"/>
                  </a:cubicBezTo>
                  <a:cubicBezTo>
                    <a:pt x="2" y="69"/>
                    <a:pt x="4" y="68"/>
                    <a:pt x="5" y="66"/>
                  </a:cubicBezTo>
                  <a:cubicBezTo>
                    <a:pt x="6" y="65"/>
                    <a:pt x="8" y="62"/>
                    <a:pt x="10" y="59"/>
                  </a:cubicBezTo>
                  <a:cubicBezTo>
                    <a:pt x="12" y="56"/>
                    <a:pt x="13" y="52"/>
                    <a:pt x="14" y="48"/>
                  </a:cubicBezTo>
                  <a:cubicBezTo>
                    <a:pt x="16" y="43"/>
                    <a:pt x="16" y="38"/>
                    <a:pt x="16" y="33"/>
                  </a:cubicBezTo>
                  <a:cubicBezTo>
                    <a:pt x="16" y="32"/>
                    <a:pt x="15" y="30"/>
                    <a:pt x="14" y="29"/>
                  </a:cubicBezTo>
                  <a:cubicBezTo>
                    <a:pt x="14" y="28"/>
                    <a:pt x="13" y="27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2"/>
                    <a:pt x="10" y="22"/>
                    <a:pt x="10" y="21"/>
                  </a:cubicBezTo>
                  <a:cubicBezTo>
                    <a:pt x="9" y="19"/>
                    <a:pt x="9" y="17"/>
                    <a:pt x="8" y="16"/>
                  </a:cubicBezTo>
                  <a:cubicBezTo>
                    <a:pt x="8" y="14"/>
                    <a:pt x="8" y="12"/>
                    <a:pt x="7" y="10"/>
                  </a:cubicBezTo>
                  <a:cubicBezTo>
                    <a:pt x="6" y="8"/>
                    <a:pt x="6" y="5"/>
                    <a:pt x="7" y="2"/>
                  </a:cubicBezTo>
                  <a:cubicBezTo>
                    <a:pt x="7" y="1"/>
                    <a:pt x="8" y="0"/>
                    <a:pt x="8" y="0"/>
                  </a:cubicBezTo>
                  <a:cubicBezTo>
                    <a:pt x="8" y="0"/>
                    <a:pt x="6" y="0"/>
                    <a:pt x="5" y="2"/>
                  </a:cubicBezTo>
                  <a:cubicBezTo>
                    <a:pt x="4" y="4"/>
                    <a:pt x="2" y="6"/>
                    <a:pt x="1" y="10"/>
                  </a:cubicBezTo>
                  <a:cubicBezTo>
                    <a:pt x="1" y="12"/>
                    <a:pt x="1" y="14"/>
                    <a:pt x="0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1" y="24"/>
                    <a:pt x="1" y="25"/>
                    <a:pt x="2" y="2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96"/>
            <p:cNvSpPr>
              <a:spLocks/>
            </p:cNvSpPr>
            <p:nvPr/>
          </p:nvSpPr>
          <p:spPr bwMode="auto">
            <a:xfrm>
              <a:off x="-2198688" y="3530600"/>
              <a:ext cx="15875" cy="68263"/>
            </a:xfrm>
            <a:custGeom>
              <a:avLst/>
              <a:gdLst>
                <a:gd name="T0" fmla="*/ 1 w 16"/>
                <a:gd name="T1" fmla="*/ 26 h 69"/>
                <a:gd name="T2" fmla="*/ 2 w 16"/>
                <a:gd name="T3" fmla="*/ 28 h 69"/>
                <a:gd name="T4" fmla="*/ 3 w 16"/>
                <a:gd name="T5" fmla="*/ 29 h 69"/>
                <a:gd name="T6" fmla="*/ 3 w 16"/>
                <a:gd name="T7" fmla="*/ 29 h 69"/>
                <a:gd name="T8" fmla="*/ 3 w 16"/>
                <a:gd name="T9" fmla="*/ 29 h 69"/>
                <a:gd name="T10" fmla="*/ 3 w 16"/>
                <a:gd name="T11" fmla="*/ 29 h 69"/>
                <a:gd name="T12" fmla="*/ 3 w 16"/>
                <a:gd name="T13" fmla="*/ 29 h 69"/>
                <a:gd name="T14" fmla="*/ 3 w 16"/>
                <a:gd name="T15" fmla="*/ 29 h 69"/>
                <a:gd name="T16" fmla="*/ 3 w 16"/>
                <a:gd name="T17" fmla="*/ 30 h 69"/>
                <a:gd name="T18" fmla="*/ 4 w 16"/>
                <a:gd name="T19" fmla="*/ 33 h 69"/>
                <a:gd name="T20" fmla="*/ 4 w 16"/>
                <a:gd name="T21" fmla="*/ 35 h 69"/>
                <a:gd name="T22" fmla="*/ 5 w 16"/>
                <a:gd name="T23" fmla="*/ 41 h 69"/>
                <a:gd name="T24" fmla="*/ 5 w 16"/>
                <a:gd name="T25" fmla="*/ 46 h 69"/>
                <a:gd name="T26" fmla="*/ 4 w 16"/>
                <a:gd name="T27" fmla="*/ 52 h 69"/>
                <a:gd name="T28" fmla="*/ 4 w 16"/>
                <a:gd name="T29" fmla="*/ 57 h 69"/>
                <a:gd name="T30" fmla="*/ 3 w 16"/>
                <a:gd name="T31" fmla="*/ 65 h 69"/>
                <a:gd name="T32" fmla="*/ 2 w 16"/>
                <a:gd name="T33" fmla="*/ 69 h 69"/>
                <a:gd name="T34" fmla="*/ 4 w 16"/>
                <a:gd name="T35" fmla="*/ 66 h 69"/>
                <a:gd name="T36" fmla="*/ 9 w 16"/>
                <a:gd name="T37" fmla="*/ 59 h 69"/>
                <a:gd name="T38" fmla="*/ 14 w 16"/>
                <a:gd name="T39" fmla="*/ 48 h 69"/>
                <a:gd name="T40" fmla="*/ 15 w 16"/>
                <a:gd name="T41" fmla="*/ 33 h 69"/>
                <a:gd name="T42" fmla="*/ 14 w 16"/>
                <a:gd name="T43" fmla="*/ 29 h 69"/>
                <a:gd name="T44" fmla="*/ 13 w 16"/>
                <a:gd name="T45" fmla="*/ 26 h 69"/>
                <a:gd name="T46" fmla="*/ 12 w 16"/>
                <a:gd name="T47" fmla="*/ 25 h 69"/>
                <a:gd name="T48" fmla="*/ 12 w 16"/>
                <a:gd name="T49" fmla="*/ 24 h 69"/>
                <a:gd name="T50" fmla="*/ 11 w 16"/>
                <a:gd name="T51" fmla="*/ 24 h 69"/>
                <a:gd name="T52" fmla="*/ 9 w 16"/>
                <a:gd name="T53" fmla="*/ 21 h 69"/>
                <a:gd name="T54" fmla="*/ 8 w 16"/>
                <a:gd name="T55" fmla="*/ 16 h 69"/>
                <a:gd name="T56" fmla="*/ 7 w 16"/>
                <a:gd name="T57" fmla="*/ 10 h 69"/>
                <a:gd name="T58" fmla="*/ 7 w 16"/>
                <a:gd name="T59" fmla="*/ 2 h 69"/>
                <a:gd name="T60" fmla="*/ 7 w 16"/>
                <a:gd name="T61" fmla="*/ 0 h 69"/>
                <a:gd name="T62" fmla="*/ 5 w 16"/>
                <a:gd name="T63" fmla="*/ 2 h 69"/>
                <a:gd name="T64" fmla="*/ 1 w 16"/>
                <a:gd name="T65" fmla="*/ 10 h 69"/>
                <a:gd name="T66" fmla="*/ 0 w 16"/>
                <a:gd name="T67" fmla="*/ 16 h 69"/>
                <a:gd name="T68" fmla="*/ 0 w 16"/>
                <a:gd name="T69" fmla="*/ 22 h 69"/>
                <a:gd name="T70" fmla="*/ 1 w 16"/>
                <a:gd name="T71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69">
                  <a:moveTo>
                    <a:pt x="1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1"/>
                    <a:pt x="4" y="32"/>
                    <a:pt x="4" y="33"/>
                  </a:cubicBezTo>
                  <a:cubicBezTo>
                    <a:pt x="4" y="34"/>
                    <a:pt x="4" y="34"/>
                    <a:pt x="4" y="35"/>
                  </a:cubicBezTo>
                  <a:cubicBezTo>
                    <a:pt x="5" y="37"/>
                    <a:pt x="5" y="39"/>
                    <a:pt x="5" y="41"/>
                  </a:cubicBezTo>
                  <a:cubicBezTo>
                    <a:pt x="5" y="43"/>
                    <a:pt x="5" y="45"/>
                    <a:pt x="5" y="46"/>
                  </a:cubicBezTo>
                  <a:cubicBezTo>
                    <a:pt x="5" y="48"/>
                    <a:pt x="4" y="50"/>
                    <a:pt x="4" y="52"/>
                  </a:cubicBezTo>
                  <a:cubicBezTo>
                    <a:pt x="4" y="54"/>
                    <a:pt x="4" y="56"/>
                    <a:pt x="4" y="57"/>
                  </a:cubicBezTo>
                  <a:cubicBezTo>
                    <a:pt x="3" y="61"/>
                    <a:pt x="3" y="64"/>
                    <a:pt x="3" y="65"/>
                  </a:cubicBezTo>
                  <a:cubicBezTo>
                    <a:pt x="3" y="68"/>
                    <a:pt x="2" y="69"/>
                    <a:pt x="2" y="69"/>
                  </a:cubicBezTo>
                  <a:cubicBezTo>
                    <a:pt x="2" y="69"/>
                    <a:pt x="3" y="68"/>
                    <a:pt x="4" y="66"/>
                  </a:cubicBezTo>
                  <a:cubicBezTo>
                    <a:pt x="5" y="65"/>
                    <a:pt x="8" y="62"/>
                    <a:pt x="9" y="59"/>
                  </a:cubicBezTo>
                  <a:cubicBezTo>
                    <a:pt x="11" y="56"/>
                    <a:pt x="13" y="52"/>
                    <a:pt x="14" y="48"/>
                  </a:cubicBezTo>
                  <a:cubicBezTo>
                    <a:pt x="15" y="43"/>
                    <a:pt x="16" y="38"/>
                    <a:pt x="15" y="33"/>
                  </a:cubicBezTo>
                  <a:cubicBezTo>
                    <a:pt x="15" y="32"/>
                    <a:pt x="15" y="30"/>
                    <a:pt x="14" y="29"/>
                  </a:cubicBezTo>
                  <a:cubicBezTo>
                    <a:pt x="13" y="28"/>
                    <a:pt x="13" y="27"/>
                    <a:pt x="13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19"/>
                    <a:pt x="8" y="17"/>
                    <a:pt x="8" y="16"/>
                  </a:cubicBezTo>
                  <a:cubicBezTo>
                    <a:pt x="7" y="14"/>
                    <a:pt x="7" y="12"/>
                    <a:pt x="7" y="10"/>
                  </a:cubicBezTo>
                  <a:cubicBezTo>
                    <a:pt x="6" y="8"/>
                    <a:pt x="6" y="5"/>
                    <a:pt x="7" y="2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6" y="0"/>
                    <a:pt x="5" y="2"/>
                  </a:cubicBezTo>
                  <a:cubicBezTo>
                    <a:pt x="4" y="4"/>
                    <a:pt x="2" y="6"/>
                    <a:pt x="1" y="10"/>
                  </a:cubicBezTo>
                  <a:cubicBezTo>
                    <a:pt x="0" y="12"/>
                    <a:pt x="0" y="14"/>
                    <a:pt x="0" y="16"/>
                  </a:cubicBezTo>
                  <a:cubicBezTo>
                    <a:pt x="0" y="18"/>
                    <a:pt x="0" y="20"/>
                    <a:pt x="0" y="22"/>
                  </a:cubicBezTo>
                  <a:cubicBezTo>
                    <a:pt x="0" y="24"/>
                    <a:pt x="1" y="25"/>
                    <a:pt x="1" y="2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97"/>
            <p:cNvSpPr>
              <a:spLocks/>
            </p:cNvSpPr>
            <p:nvPr/>
          </p:nvSpPr>
          <p:spPr bwMode="auto">
            <a:xfrm>
              <a:off x="-2047875" y="3513138"/>
              <a:ext cx="15875" cy="68263"/>
            </a:xfrm>
            <a:custGeom>
              <a:avLst/>
              <a:gdLst>
                <a:gd name="T0" fmla="*/ 2 w 16"/>
                <a:gd name="T1" fmla="*/ 27 h 69"/>
                <a:gd name="T2" fmla="*/ 3 w 16"/>
                <a:gd name="T3" fmla="*/ 29 h 69"/>
                <a:gd name="T4" fmla="*/ 3 w 16"/>
                <a:gd name="T5" fmla="*/ 30 h 69"/>
                <a:gd name="T6" fmla="*/ 3 w 16"/>
                <a:gd name="T7" fmla="*/ 30 h 69"/>
                <a:gd name="T8" fmla="*/ 3 w 16"/>
                <a:gd name="T9" fmla="*/ 30 h 69"/>
                <a:gd name="T10" fmla="*/ 3 w 16"/>
                <a:gd name="T11" fmla="*/ 30 h 69"/>
                <a:gd name="T12" fmla="*/ 3 w 16"/>
                <a:gd name="T13" fmla="*/ 30 h 69"/>
                <a:gd name="T14" fmla="*/ 3 w 16"/>
                <a:gd name="T15" fmla="*/ 30 h 69"/>
                <a:gd name="T16" fmla="*/ 3 w 16"/>
                <a:gd name="T17" fmla="*/ 30 h 69"/>
                <a:gd name="T18" fmla="*/ 4 w 16"/>
                <a:gd name="T19" fmla="*/ 33 h 69"/>
                <a:gd name="T20" fmla="*/ 5 w 16"/>
                <a:gd name="T21" fmla="*/ 36 h 69"/>
                <a:gd name="T22" fmla="*/ 6 w 16"/>
                <a:gd name="T23" fmla="*/ 41 h 69"/>
                <a:gd name="T24" fmla="*/ 6 w 16"/>
                <a:gd name="T25" fmla="*/ 47 h 69"/>
                <a:gd name="T26" fmla="*/ 5 w 16"/>
                <a:gd name="T27" fmla="*/ 53 h 69"/>
                <a:gd name="T28" fmla="*/ 4 w 16"/>
                <a:gd name="T29" fmla="*/ 58 h 69"/>
                <a:gd name="T30" fmla="*/ 3 w 16"/>
                <a:gd name="T31" fmla="*/ 66 h 69"/>
                <a:gd name="T32" fmla="*/ 3 w 16"/>
                <a:gd name="T33" fmla="*/ 69 h 69"/>
                <a:gd name="T34" fmla="*/ 5 w 16"/>
                <a:gd name="T35" fmla="*/ 67 h 69"/>
                <a:gd name="T36" fmla="*/ 10 w 16"/>
                <a:gd name="T37" fmla="*/ 60 h 69"/>
                <a:gd name="T38" fmla="*/ 15 w 16"/>
                <a:gd name="T39" fmla="*/ 48 h 69"/>
                <a:gd name="T40" fmla="*/ 16 w 16"/>
                <a:gd name="T41" fmla="*/ 34 h 69"/>
                <a:gd name="T42" fmla="*/ 15 w 16"/>
                <a:gd name="T43" fmla="*/ 30 h 69"/>
                <a:gd name="T44" fmla="*/ 14 w 16"/>
                <a:gd name="T45" fmla="*/ 26 h 69"/>
                <a:gd name="T46" fmla="*/ 13 w 16"/>
                <a:gd name="T47" fmla="*/ 25 h 69"/>
                <a:gd name="T48" fmla="*/ 12 w 16"/>
                <a:gd name="T49" fmla="*/ 25 h 69"/>
                <a:gd name="T50" fmla="*/ 11 w 16"/>
                <a:gd name="T51" fmla="*/ 24 h 69"/>
                <a:gd name="T52" fmla="*/ 10 w 16"/>
                <a:gd name="T53" fmla="*/ 21 h 69"/>
                <a:gd name="T54" fmla="*/ 8 w 16"/>
                <a:gd name="T55" fmla="*/ 16 h 69"/>
                <a:gd name="T56" fmla="*/ 7 w 16"/>
                <a:gd name="T57" fmla="*/ 11 h 69"/>
                <a:gd name="T58" fmla="*/ 7 w 16"/>
                <a:gd name="T59" fmla="*/ 3 h 69"/>
                <a:gd name="T60" fmla="*/ 8 w 16"/>
                <a:gd name="T61" fmla="*/ 0 h 69"/>
                <a:gd name="T62" fmla="*/ 6 w 16"/>
                <a:gd name="T63" fmla="*/ 2 h 69"/>
                <a:gd name="T64" fmla="*/ 2 w 16"/>
                <a:gd name="T65" fmla="*/ 10 h 69"/>
                <a:gd name="T66" fmla="*/ 0 w 16"/>
                <a:gd name="T67" fmla="*/ 16 h 69"/>
                <a:gd name="T68" fmla="*/ 1 w 16"/>
                <a:gd name="T69" fmla="*/ 23 h 69"/>
                <a:gd name="T70" fmla="*/ 2 w 16"/>
                <a:gd name="T71" fmla="*/ 2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69">
                  <a:moveTo>
                    <a:pt x="2" y="27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29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2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6" y="37"/>
                    <a:pt x="6" y="40"/>
                    <a:pt x="6" y="41"/>
                  </a:cubicBezTo>
                  <a:cubicBezTo>
                    <a:pt x="6" y="44"/>
                    <a:pt x="6" y="45"/>
                    <a:pt x="6" y="47"/>
                  </a:cubicBezTo>
                  <a:cubicBezTo>
                    <a:pt x="6" y="49"/>
                    <a:pt x="5" y="51"/>
                    <a:pt x="5" y="53"/>
                  </a:cubicBezTo>
                  <a:cubicBezTo>
                    <a:pt x="5" y="54"/>
                    <a:pt x="4" y="56"/>
                    <a:pt x="4" y="58"/>
                  </a:cubicBezTo>
                  <a:cubicBezTo>
                    <a:pt x="4" y="61"/>
                    <a:pt x="4" y="64"/>
                    <a:pt x="3" y="66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4" y="69"/>
                    <a:pt x="5" y="67"/>
                  </a:cubicBezTo>
                  <a:cubicBezTo>
                    <a:pt x="6" y="65"/>
                    <a:pt x="8" y="63"/>
                    <a:pt x="10" y="60"/>
                  </a:cubicBezTo>
                  <a:cubicBezTo>
                    <a:pt x="12" y="57"/>
                    <a:pt x="14" y="53"/>
                    <a:pt x="15" y="48"/>
                  </a:cubicBezTo>
                  <a:cubicBezTo>
                    <a:pt x="16" y="44"/>
                    <a:pt x="16" y="39"/>
                    <a:pt x="16" y="34"/>
                  </a:cubicBezTo>
                  <a:cubicBezTo>
                    <a:pt x="16" y="33"/>
                    <a:pt x="15" y="31"/>
                    <a:pt x="15" y="30"/>
                  </a:cubicBezTo>
                  <a:cubicBezTo>
                    <a:pt x="14" y="29"/>
                    <a:pt x="14" y="28"/>
                    <a:pt x="14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3"/>
                    <a:pt x="11" y="22"/>
                    <a:pt x="10" y="21"/>
                  </a:cubicBezTo>
                  <a:cubicBezTo>
                    <a:pt x="10" y="20"/>
                    <a:pt x="9" y="18"/>
                    <a:pt x="8" y="16"/>
                  </a:cubicBezTo>
                  <a:cubicBezTo>
                    <a:pt x="8" y="14"/>
                    <a:pt x="8" y="13"/>
                    <a:pt x="7" y="11"/>
                  </a:cubicBezTo>
                  <a:cubicBezTo>
                    <a:pt x="7" y="8"/>
                    <a:pt x="7" y="5"/>
                    <a:pt x="7" y="3"/>
                  </a:cubicBezTo>
                  <a:cubicBezTo>
                    <a:pt x="7" y="1"/>
                    <a:pt x="8" y="0"/>
                    <a:pt x="8" y="0"/>
                  </a:cubicBezTo>
                  <a:cubicBezTo>
                    <a:pt x="8" y="0"/>
                    <a:pt x="7" y="1"/>
                    <a:pt x="6" y="2"/>
                  </a:cubicBezTo>
                  <a:cubicBezTo>
                    <a:pt x="4" y="4"/>
                    <a:pt x="3" y="7"/>
                    <a:pt x="2" y="10"/>
                  </a:cubicBezTo>
                  <a:cubicBezTo>
                    <a:pt x="1" y="12"/>
                    <a:pt x="1" y="14"/>
                    <a:pt x="0" y="16"/>
                  </a:cubicBezTo>
                  <a:cubicBezTo>
                    <a:pt x="0" y="18"/>
                    <a:pt x="0" y="21"/>
                    <a:pt x="1" y="23"/>
                  </a:cubicBezTo>
                  <a:cubicBezTo>
                    <a:pt x="1" y="25"/>
                    <a:pt x="2" y="26"/>
                    <a:pt x="2" y="27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98"/>
            <p:cNvSpPr>
              <a:spLocks/>
            </p:cNvSpPr>
            <p:nvPr/>
          </p:nvSpPr>
          <p:spPr bwMode="auto">
            <a:xfrm>
              <a:off x="-2014538" y="3513138"/>
              <a:ext cx="15875" cy="68263"/>
            </a:xfrm>
            <a:custGeom>
              <a:avLst/>
              <a:gdLst>
                <a:gd name="T0" fmla="*/ 2 w 16"/>
                <a:gd name="T1" fmla="*/ 27 h 69"/>
                <a:gd name="T2" fmla="*/ 2 w 16"/>
                <a:gd name="T3" fmla="*/ 29 h 69"/>
                <a:gd name="T4" fmla="*/ 3 w 16"/>
                <a:gd name="T5" fmla="*/ 30 h 69"/>
                <a:gd name="T6" fmla="*/ 3 w 16"/>
                <a:gd name="T7" fmla="*/ 30 h 69"/>
                <a:gd name="T8" fmla="*/ 3 w 16"/>
                <a:gd name="T9" fmla="*/ 30 h 69"/>
                <a:gd name="T10" fmla="*/ 3 w 16"/>
                <a:gd name="T11" fmla="*/ 30 h 69"/>
                <a:gd name="T12" fmla="*/ 3 w 16"/>
                <a:gd name="T13" fmla="*/ 30 h 69"/>
                <a:gd name="T14" fmla="*/ 3 w 16"/>
                <a:gd name="T15" fmla="*/ 30 h 69"/>
                <a:gd name="T16" fmla="*/ 3 w 16"/>
                <a:gd name="T17" fmla="*/ 30 h 69"/>
                <a:gd name="T18" fmla="*/ 4 w 16"/>
                <a:gd name="T19" fmla="*/ 33 h 69"/>
                <a:gd name="T20" fmla="*/ 4 w 16"/>
                <a:gd name="T21" fmla="*/ 36 h 69"/>
                <a:gd name="T22" fmla="*/ 5 w 16"/>
                <a:gd name="T23" fmla="*/ 41 h 69"/>
                <a:gd name="T24" fmla="*/ 5 w 16"/>
                <a:gd name="T25" fmla="*/ 47 h 69"/>
                <a:gd name="T26" fmla="*/ 4 w 16"/>
                <a:gd name="T27" fmla="*/ 53 h 69"/>
                <a:gd name="T28" fmla="*/ 4 w 16"/>
                <a:gd name="T29" fmla="*/ 58 h 69"/>
                <a:gd name="T30" fmla="*/ 3 w 16"/>
                <a:gd name="T31" fmla="*/ 66 h 69"/>
                <a:gd name="T32" fmla="*/ 2 w 16"/>
                <a:gd name="T33" fmla="*/ 69 h 69"/>
                <a:gd name="T34" fmla="*/ 4 w 16"/>
                <a:gd name="T35" fmla="*/ 67 h 69"/>
                <a:gd name="T36" fmla="*/ 10 w 16"/>
                <a:gd name="T37" fmla="*/ 60 h 69"/>
                <a:gd name="T38" fmla="*/ 14 w 16"/>
                <a:gd name="T39" fmla="*/ 48 h 69"/>
                <a:gd name="T40" fmla="*/ 15 w 16"/>
                <a:gd name="T41" fmla="*/ 34 h 69"/>
                <a:gd name="T42" fmla="*/ 14 w 16"/>
                <a:gd name="T43" fmla="*/ 30 h 69"/>
                <a:gd name="T44" fmla="*/ 13 w 16"/>
                <a:gd name="T45" fmla="*/ 26 h 69"/>
                <a:gd name="T46" fmla="*/ 12 w 16"/>
                <a:gd name="T47" fmla="*/ 25 h 69"/>
                <a:gd name="T48" fmla="*/ 12 w 16"/>
                <a:gd name="T49" fmla="*/ 25 h 69"/>
                <a:gd name="T50" fmla="*/ 11 w 16"/>
                <a:gd name="T51" fmla="*/ 24 h 69"/>
                <a:gd name="T52" fmla="*/ 10 w 16"/>
                <a:gd name="T53" fmla="*/ 21 h 69"/>
                <a:gd name="T54" fmla="*/ 8 w 16"/>
                <a:gd name="T55" fmla="*/ 16 h 69"/>
                <a:gd name="T56" fmla="*/ 7 w 16"/>
                <a:gd name="T57" fmla="*/ 11 h 69"/>
                <a:gd name="T58" fmla="*/ 7 w 16"/>
                <a:gd name="T59" fmla="*/ 3 h 69"/>
                <a:gd name="T60" fmla="*/ 7 w 16"/>
                <a:gd name="T61" fmla="*/ 0 h 69"/>
                <a:gd name="T62" fmla="*/ 5 w 16"/>
                <a:gd name="T63" fmla="*/ 2 h 69"/>
                <a:gd name="T64" fmla="*/ 1 w 16"/>
                <a:gd name="T65" fmla="*/ 10 h 69"/>
                <a:gd name="T66" fmla="*/ 0 w 16"/>
                <a:gd name="T67" fmla="*/ 16 h 69"/>
                <a:gd name="T68" fmla="*/ 0 w 16"/>
                <a:gd name="T69" fmla="*/ 23 h 69"/>
                <a:gd name="T70" fmla="*/ 2 w 16"/>
                <a:gd name="T71" fmla="*/ 2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69">
                  <a:moveTo>
                    <a:pt x="2" y="27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29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2"/>
                    <a:pt x="4" y="33"/>
                    <a:pt x="4" y="33"/>
                  </a:cubicBezTo>
                  <a:cubicBezTo>
                    <a:pt x="4" y="34"/>
                    <a:pt x="4" y="35"/>
                    <a:pt x="4" y="36"/>
                  </a:cubicBezTo>
                  <a:cubicBezTo>
                    <a:pt x="5" y="37"/>
                    <a:pt x="5" y="40"/>
                    <a:pt x="5" y="41"/>
                  </a:cubicBezTo>
                  <a:cubicBezTo>
                    <a:pt x="5" y="44"/>
                    <a:pt x="5" y="45"/>
                    <a:pt x="5" y="47"/>
                  </a:cubicBezTo>
                  <a:cubicBezTo>
                    <a:pt x="5" y="49"/>
                    <a:pt x="4" y="51"/>
                    <a:pt x="4" y="53"/>
                  </a:cubicBezTo>
                  <a:cubicBezTo>
                    <a:pt x="4" y="54"/>
                    <a:pt x="4" y="56"/>
                    <a:pt x="4" y="58"/>
                  </a:cubicBezTo>
                  <a:cubicBezTo>
                    <a:pt x="3" y="61"/>
                    <a:pt x="3" y="64"/>
                    <a:pt x="3" y="66"/>
                  </a:cubicBezTo>
                  <a:cubicBezTo>
                    <a:pt x="3" y="68"/>
                    <a:pt x="2" y="69"/>
                    <a:pt x="2" y="69"/>
                  </a:cubicBezTo>
                  <a:cubicBezTo>
                    <a:pt x="2" y="69"/>
                    <a:pt x="3" y="69"/>
                    <a:pt x="4" y="67"/>
                  </a:cubicBezTo>
                  <a:cubicBezTo>
                    <a:pt x="6" y="65"/>
                    <a:pt x="8" y="63"/>
                    <a:pt x="10" y="60"/>
                  </a:cubicBezTo>
                  <a:cubicBezTo>
                    <a:pt x="11" y="57"/>
                    <a:pt x="13" y="53"/>
                    <a:pt x="14" y="48"/>
                  </a:cubicBezTo>
                  <a:cubicBezTo>
                    <a:pt x="15" y="44"/>
                    <a:pt x="16" y="39"/>
                    <a:pt x="15" y="34"/>
                  </a:cubicBezTo>
                  <a:cubicBezTo>
                    <a:pt x="15" y="33"/>
                    <a:pt x="15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2"/>
                    <a:pt x="10" y="21"/>
                  </a:cubicBezTo>
                  <a:cubicBezTo>
                    <a:pt x="9" y="20"/>
                    <a:pt x="8" y="18"/>
                    <a:pt x="8" y="16"/>
                  </a:cubicBezTo>
                  <a:cubicBezTo>
                    <a:pt x="7" y="14"/>
                    <a:pt x="7" y="13"/>
                    <a:pt x="7" y="11"/>
                  </a:cubicBezTo>
                  <a:cubicBezTo>
                    <a:pt x="6" y="8"/>
                    <a:pt x="6" y="5"/>
                    <a:pt x="7" y="3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6" y="1"/>
                    <a:pt x="5" y="2"/>
                  </a:cubicBezTo>
                  <a:cubicBezTo>
                    <a:pt x="4" y="4"/>
                    <a:pt x="2" y="7"/>
                    <a:pt x="1" y="10"/>
                  </a:cubicBezTo>
                  <a:cubicBezTo>
                    <a:pt x="0" y="12"/>
                    <a:pt x="0" y="14"/>
                    <a:pt x="0" y="16"/>
                  </a:cubicBezTo>
                  <a:cubicBezTo>
                    <a:pt x="0" y="18"/>
                    <a:pt x="0" y="21"/>
                    <a:pt x="0" y="23"/>
                  </a:cubicBezTo>
                  <a:cubicBezTo>
                    <a:pt x="0" y="25"/>
                    <a:pt x="1" y="26"/>
                    <a:pt x="2" y="27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99"/>
            <p:cNvSpPr>
              <a:spLocks noEditPoints="1"/>
            </p:cNvSpPr>
            <p:nvPr/>
          </p:nvSpPr>
          <p:spPr bwMode="auto">
            <a:xfrm>
              <a:off x="-2309813" y="3633788"/>
              <a:ext cx="173038" cy="85725"/>
            </a:xfrm>
            <a:custGeom>
              <a:avLst/>
              <a:gdLst>
                <a:gd name="T0" fmla="*/ 158 w 175"/>
                <a:gd name="T1" fmla="*/ 23 h 88"/>
                <a:gd name="T2" fmla="*/ 164 w 175"/>
                <a:gd name="T3" fmla="*/ 11 h 88"/>
                <a:gd name="T4" fmla="*/ 163 w 175"/>
                <a:gd name="T5" fmla="*/ 10 h 88"/>
                <a:gd name="T6" fmla="*/ 151 w 175"/>
                <a:gd name="T7" fmla="*/ 10 h 88"/>
                <a:gd name="T8" fmla="*/ 137 w 175"/>
                <a:gd name="T9" fmla="*/ 11 h 88"/>
                <a:gd name="T10" fmla="*/ 125 w 175"/>
                <a:gd name="T11" fmla="*/ 5 h 88"/>
                <a:gd name="T12" fmla="*/ 113 w 175"/>
                <a:gd name="T13" fmla="*/ 0 h 88"/>
                <a:gd name="T14" fmla="*/ 102 w 175"/>
                <a:gd name="T15" fmla="*/ 5 h 88"/>
                <a:gd name="T16" fmla="*/ 89 w 175"/>
                <a:gd name="T17" fmla="*/ 11 h 88"/>
                <a:gd name="T18" fmla="*/ 76 w 175"/>
                <a:gd name="T19" fmla="*/ 10 h 88"/>
                <a:gd name="T20" fmla="*/ 63 w 175"/>
                <a:gd name="T21" fmla="*/ 10 h 88"/>
                <a:gd name="T22" fmla="*/ 55 w 175"/>
                <a:gd name="T23" fmla="*/ 19 h 88"/>
                <a:gd name="T24" fmla="*/ 46 w 175"/>
                <a:gd name="T25" fmla="*/ 30 h 88"/>
                <a:gd name="T26" fmla="*/ 34 w 175"/>
                <a:gd name="T27" fmla="*/ 35 h 88"/>
                <a:gd name="T28" fmla="*/ 22 w 175"/>
                <a:gd name="T29" fmla="*/ 40 h 88"/>
                <a:gd name="T30" fmla="*/ 18 w 175"/>
                <a:gd name="T31" fmla="*/ 51 h 88"/>
                <a:gd name="T32" fmla="*/ 14 w 175"/>
                <a:gd name="T33" fmla="*/ 65 h 88"/>
                <a:gd name="T34" fmla="*/ 7 w 175"/>
                <a:gd name="T35" fmla="*/ 74 h 88"/>
                <a:gd name="T36" fmla="*/ 0 w 175"/>
                <a:gd name="T37" fmla="*/ 88 h 88"/>
                <a:gd name="T38" fmla="*/ 175 w 175"/>
                <a:gd name="T39" fmla="*/ 88 h 88"/>
                <a:gd name="T40" fmla="*/ 158 w 175"/>
                <a:gd name="T41" fmla="*/ 23 h 88"/>
                <a:gd name="T42" fmla="*/ 47 w 175"/>
                <a:gd name="T43" fmla="*/ 61 h 88"/>
                <a:gd name="T44" fmla="*/ 40 w 175"/>
                <a:gd name="T45" fmla="*/ 61 h 88"/>
                <a:gd name="T46" fmla="*/ 40 w 175"/>
                <a:gd name="T47" fmla="*/ 55 h 88"/>
                <a:gd name="T48" fmla="*/ 47 w 175"/>
                <a:gd name="T49" fmla="*/ 55 h 88"/>
                <a:gd name="T50" fmla="*/ 47 w 175"/>
                <a:gd name="T51" fmla="*/ 61 h 88"/>
                <a:gd name="T52" fmla="*/ 78 w 175"/>
                <a:gd name="T53" fmla="*/ 45 h 88"/>
                <a:gd name="T54" fmla="*/ 72 w 175"/>
                <a:gd name="T55" fmla="*/ 45 h 88"/>
                <a:gd name="T56" fmla="*/ 72 w 175"/>
                <a:gd name="T57" fmla="*/ 39 h 88"/>
                <a:gd name="T58" fmla="*/ 78 w 175"/>
                <a:gd name="T59" fmla="*/ 39 h 88"/>
                <a:gd name="T60" fmla="*/ 78 w 175"/>
                <a:gd name="T61" fmla="*/ 45 h 88"/>
                <a:gd name="T62" fmla="*/ 94 w 175"/>
                <a:gd name="T63" fmla="*/ 75 h 88"/>
                <a:gd name="T64" fmla="*/ 87 w 175"/>
                <a:gd name="T65" fmla="*/ 75 h 88"/>
                <a:gd name="T66" fmla="*/ 87 w 175"/>
                <a:gd name="T67" fmla="*/ 68 h 88"/>
                <a:gd name="T68" fmla="*/ 94 w 175"/>
                <a:gd name="T69" fmla="*/ 68 h 88"/>
                <a:gd name="T70" fmla="*/ 94 w 175"/>
                <a:gd name="T71" fmla="*/ 75 h 88"/>
                <a:gd name="T72" fmla="*/ 107 w 175"/>
                <a:gd name="T73" fmla="*/ 33 h 88"/>
                <a:gd name="T74" fmla="*/ 101 w 175"/>
                <a:gd name="T75" fmla="*/ 33 h 88"/>
                <a:gd name="T76" fmla="*/ 101 w 175"/>
                <a:gd name="T77" fmla="*/ 26 h 88"/>
                <a:gd name="T78" fmla="*/ 107 w 175"/>
                <a:gd name="T79" fmla="*/ 26 h 88"/>
                <a:gd name="T80" fmla="*/ 107 w 175"/>
                <a:gd name="T81" fmla="*/ 33 h 88"/>
                <a:gd name="T82" fmla="*/ 123 w 175"/>
                <a:gd name="T83" fmla="*/ 57 h 88"/>
                <a:gd name="T84" fmla="*/ 116 w 175"/>
                <a:gd name="T85" fmla="*/ 57 h 88"/>
                <a:gd name="T86" fmla="*/ 116 w 175"/>
                <a:gd name="T87" fmla="*/ 51 h 88"/>
                <a:gd name="T88" fmla="*/ 123 w 175"/>
                <a:gd name="T89" fmla="*/ 51 h 88"/>
                <a:gd name="T90" fmla="*/ 123 w 175"/>
                <a:gd name="T91" fmla="*/ 57 h 88"/>
                <a:gd name="T92" fmla="*/ 132 w 175"/>
                <a:gd name="T93" fmla="*/ 47 h 88"/>
                <a:gd name="T94" fmla="*/ 125 w 175"/>
                <a:gd name="T95" fmla="*/ 47 h 88"/>
                <a:gd name="T96" fmla="*/ 125 w 175"/>
                <a:gd name="T97" fmla="*/ 41 h 88"/>
                <a:gd name="T98" fmla="*/ 132 w 175"/>
                <a:gd name="T99" fmla="*/ 41 h 88"/>
                <a:gd name="T100" fmla="*/ 132 w 175"/>
                <a:gd name="T101" fmla="*/ 47 h 88"/>
                <a:gd name="T102" fmla="*/ 155 w 175"/>
                <a:gd name="T103" fmla="*/ 78 h 88"/>
                <a:gd name="T104" fmla="*/ 155 w 175"/>
                <a:gd name="T105" fmla="*/ 71 h 88"/>
                <a:gd name="T106" fmla="*/ 162 w 175"/>
                <a:gd name="T107" fmla="*/ 71 h 88"/>
                <a:gd name="T108" fmla="*/ 162 w 175"/>
                <a:gd name="T109" fmla="*/ 78 h 88"/>
                <a:gd name="T110" fmla="*/ 155 w 175"/>
                <a:gd name="T11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5" h="88">
                  <a:moveTo>
                    <a:pt x="158" y="23"/>
                  </a:moveTo>
                  <a:cubicBezTo>
                    <a:pt x="158" y="18"/>
                    <a:pt x="160" y="14"/>
                    <a:pt x="164" y="11"/>
                  </a:cubicBezTo>
                  <a:cubicBezTo>
                    <a:pt x="163" y="11"/>
                    <a:pt x="163" y="10"/>
                    <a:pt x="163" y="10"/>
                  </a:cubicBezTo>
                  <a:cubicBezTo>
                    <a:pt x="160" y="9"/>
                    <a:pt x="155" y="9"/>
                    <a:pt x="151" y="10"/>
                  </a:cubicBezTo>
                  <a:cubicBezTo>
                    <a:pt x="146" y="11"/>
                    <a:pt x="141" y="11"/>
                    <a:pt x="137" y="11"/>
                  </a:cubicBezTo>
                  <a:cubicBezTo>
                    <a:pt x="132" y="10"/>
                    <a:pt x="128" y="7"/>
                    <a:pt x="125" y="5"/>
                  </a:cubicBezTo>
                  <a:cubicBezTo>
                    <a:pt x="121" y="2"/>
                    <a:pt x="117" y="0"/>
                    <a:pt x="113" y="0"/>
                  </a:cubicBezTo>
                  <a:cubicBezTo>
                    <a:pt x="110" y="0"/>
                    <a:pt x="106" y="2"/>
                    <a:pt x="102" y="5"/>
                  </a:cubicBezTo>
                  <a:cubicBezTo>
                    <a:pt x="98" y="7"/>
                    <a:pt x="94" y="10"/>
                    <a:pt x="89" y="11"/>
                  </a:cubicBezTo>
                  <a:cubicBezTo>
                    <a:pt x="85" y="11"/>
                    <a:pt x="80" y="11"/>
                    <a:pt x="76" y="10"/>
                  </a:cubicBezTo>
                  <a:cubicBezTo>
                    <a:pt x="71" y="9"/>
                    <a:pt x="67" y="9"/>
                    <a:pt x="63" y="10"/>
                  </a:cubicBezTo>
                  <a:cubicBezTo>
                    <a:pt x="60" y="12"/>
                    <a:pt x="58" y="15"/>
                    <a:pt x="55" y="19"/>
                  </a:cubicBezTo>
                  <a:cubicBezTo>
                    <a:pt x="53" y="23"/>
                    <a:pt x="50" y="27"/>
                    <a:pt x="46" y="30"/>
                  </a:cubicBezTo>
                  <a:cubicBezTo>
                    <a:pt x="43" y="32"/>
                    <a:pt x="38" y="34"/>
                    <a:pt x="34" y="35"/>
                  </a:cubicBezTo>
                  <a:cubicBezTo>
                    <a:pt x="29" y="36"/>
                    <a:pt x="25" y="37"/>
                    <a:pt x="22" y="40"/>
                  </a:cubicBezTo>
                  <a:cubicBezTo>
                    <a:pt x="20" y="42"/>
                    <a:pt x="19" y="47"/>
                    <a:pt x="18" y="51"/>
                  </a:cubicBezTo>
                  <a:cubicBezTo>
                    <a:pt x="18" y="56"/>
                    <a:pt x="17" y="61"/>
                    <a:pt x="14" y="65"/>
                  </a:cubicBezTo>
                  <a:cubicBezTo>
                    <a:pt x="12" y="68"/>
                    <a:pt x="9" y="71"/>
                    <a:pt x="7" y="74"/>
                  </a:cubicBezTo>
                  <a:cubicBezTo>
                    <a:pt x="3" y="78"/>
                    <a:pt x="0" y="83"/>
                    <a:pt x="0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64" y="69"/>
                    <a:pt x="158" y="47"/>
                    <a:pt x="158" y="23"/>
                  </a:cubicBezTo>
                  <a:close/>
                  <a:moveTo>
                    <a:pt x="47" y="61"/>
                  </a:moveTo>
                  <a:cubicBezTo>
                    <a:pt x="40" y="61"/>
                    <a:pt x="40" y="61"/>
                    <a:pt x="40" y="61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7" y="55"/>
                    <a:pt x="47" y="55"/>
                    <a:pt x="47" y="55"/>
                  </a:cubicBezTo>
                  <a:lnTo>
                    <a:pt x="47" y="61"/>
                  </a:lnTo>
                  <a:close/>
                  <a:moveTo>
                    <a:pt x="78" y="45"/>
                  </a:moveTo>
                  <a:cubicBezTo>
                    <a:pt x="72" y="45"/>
                    <a:pt x="72" y="45"/>
                    <a:pt x="72" y="45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78" y="39"/>
                    <a:pt x="78" y="39"/>
                    <a:pt x="78" y="39"/>
                  </a:cubicBezTo>
                  <a:lnTo>
                    <a:pt x="78" y="45"/>
                  </a:lnTo>
                  <a:close/>
                  <a:moveTo>
                    <a:pt x="94" y="75"/>
                  </a:moveTo>
                  <a:cubicBezTo>
                    <a:pt x="87" y="75"/>
                    <a:pt x="87" y="75"/>
                    <a:pt x="87" y="75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94" y="68"/>
                    <a:pt x="94" y="68"/>
                    <a:pt x="94" y="68"/>
                  </a:cubicBezTo>
                  <a:lnTo>
                    <a:pt x="94" y="75"/>
                  </a:lnTo>
                  <a:close/>
                  <a:moveTo>
                    <a:pt x="107" y="33"/>
                  </a:moveTo>
                  <a:cubicBezTo>
                    <a:pt x="101" y="33"/>
                    <a:pt x="101" y="33"/>
                    <a:pt x="101" y="33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7" y="26"/>
                    <a:pt x="107" y="26"/>
                    <a:pt x="107" y="26"/>
                  </a:cubicBezTo>
                  <a:lnTo>
                    <a:pt x="107" y="33"/>
                  </a:lnTo>
                  <a:close/>
                  <a:moveTo>
                    <a:pt x="123" y="57"/>
                  </a:moveTo>
                  <a:cubicBezTo>
                    <a:pt x="116" y="57"/>
                    <a:pt x="116" y="57"/>
                    <a:pt x="116" y="57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23" y="51"/>
                    <a:pt x="123" y="51"/>
                    <a:pt x="123" y="51"/>
                  </a:cubicBezTo>
                  <a:lnTo>
                    <a:pt x="123" y="57"/>
                  </a:lnTo>
                  <a:close/>
                  <a:moveTo>
                    <a:pt x="132" y="47"/>
                  </a:moveTo>
                  <a:cubicBezTo>
                    <a:pt x="125" y="47"/>
                    <a:pt x="125" y="47"/>
                    <a:pt x="125" y="47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32" y="41"/>
                    <a:pt x="132" y="41"/>
                    <a:pt x="132" y="41"/>
                  </a:cubicBezTo>
                  <a:lnTo>
                    <a:pt x="132" y="47"/>
                  </a:lnTo>
                  <a:close/>
                  <a:moveTo>
                    <a:pt x="155" y="78"/>
                  </a:moveTo>
                  <a:cubicBezTo>
                    <a:pt x="155" y="71"/>
                    <a:pt x="155" y="71"/>
                    <a:pt x="155" y="71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55" y="78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100"/>
            <p:cNvSpPr>
              <a:spLocks noEditPoints="1"/>
            </p:cNvSpPr>
            <p:nvPr/>
          </p:nvSpPr>
          <p:spPr bwMode="auto">
            <a:xfrm>
              <a:off x="-2111375" y="3605213"/>
              <a:ext cx="179388" cy="41275"/>
            </a:xfrm>
            <a:custGeom>
              <a:avLst/>
              <a:gdLst>
                <a:gd name="T0" fmla="*/ 165 w 181"/>
                <a:gd name="T1" fmla="*/ 31 h 42"/>
                <a:gd name="T2" fmla="*/ 157 w 181"/>
                <a:gd name="T3" fmla="*/ 18 h 42"/>
                <a:gd name="T4" fmla="*/ 146 w 181"/>
                <a:gd name="T5" fmla="*/ 12 h 42"/>
                <a:gd name="T6" fmla="*/ 139 w 181"/>
                <a:gd name="T7" fmla="*/ 10 h 42"/>
                <a:gd name="T8" fmla="*/ 120 w 181"/>
                <a:gd name="T9" fmla="*/ 20 h 42"/>
                <a:gd name="T10" fmla="*/ 88 w 181"/>
                <a:gd name="T11" fmla="*/ 8 h 42"/>
                <a:gd name="T12" fmla="*/ 79 w 181"/>
                <a:gd name="T13" fmla="*/ 10 h 42"/>
                <a:gd name="T14" fmla="*/ 45 w 181"/>
                <a:gd name="T15" fmla="*/ 7 h 42"/>
                <a:gd name="T16" fmla="*/ 39 w 181"/>
                <a:gd name="T17" fmla="*/ 2 h 42"/>
                <a:gd name="T18" fmla="*/ 27 w 181"/>
                <a:gd name="T19" fmla="*/ 6 h 42"/>
                <a:gd name="T20" fmla="*/ 20 w 181"/>
                <a:gd name="T21" fmla="*/ 19 h 42"/>
                <a:gd name="T22" fmla="*/ 0 w 181"/>
                <a:gd name="T23" fmla="*/ 41 h 42"/>
                <a:gd name="T24" fmla="*/ 0 w 181"/>
                <a:gd name="T25" fmla="*/ 42 h 42"/>
                <a:gd name="T26" fmla="*/ 180 w 181"/>
                <a:gd name="T27" fmla="*/ 42 h 42"/>
                <a:gd name="T28" fmla="*/ 180 w 181"/>
                <a:gd name="T29" fmla="*/ 41 h 42"/>
                <a:gd name="T30" fmla="*/ 165 w 181"/>
                <a:gd name="T31" fmla="*/ 31 h 42"/>
                <a:gd name="T32" fmla="*/ 37 w 181"/>
                <a:gd name="T33" fmla="*/ 19 h 42"/>
                <a:gd name="T34" fmla="*/ 30 w 181"/>
                <a:gd name="T35" fmla="*/ 19 h 42"/>
                <a:gd name="T36" fmla="*/ 30 w 181"/>
                <a:gd name="T37" fmla="*/ 12 h 42"/>
                <a:gd name="T38" fmla="*/ 37 w 181"/>
                <a:gd name="T39" fmla="*/ 12 h 42"/>
                <a:gd name="T40" fmla="*/ 37 w 181"/>
                <a:gd name="T41" fmla="*/ 19 h 42"/>
                <a:gd name="T42" fmla="*/ 59 w 181"/>
                <a:gd name="T43" fmla="*/ 26 h 42"/>
                <a:gd name="T44" fmla="*/ 52 w 181"/>
                <a:gd name="T45" fmla="*/ 26 h 42"/>
                <a:gd name="T46" fmla="*/ 52 w 181"/>
                <a:gd name="T47" fmla="*/ 20 h 42"/>
                <a:gd name="T48" fmla="*/ 59 w 181"/>
                <a:gd name="T49" fmla="*/ 20 h 42"/>
                <a:gd name="T50" fmla="*/ 59 w 181"/>
                <a:gd name="T51" fmla="*/ 26 h 42"/>
                <a:gd name="T52" fmla="*/ 95 w 181"/>
                <a:gd name="T53" fmla="*/ 19 h 42"/>
                <a:gd name="T54" fmla="*/ 88 w 181"/>
                <a:gd name="T55" fmla="*/ 19 h 42"/>
                <a:gd name="T56" fmla="*/ 88 w 181"/>
                <a:gd name="T57" fmla="*/ 12 h 42"/>
                <a:gd name="T58" fmla="*/ 95 w 181"/>
                <a:gd name="T59" fmla="*/ 12 h 42"/>
                <a:gd name="T60" fmla="*/ 95 w 181"/>
                <a:gd name="T61" fmla="*/ 19 h 42"/>
                <a:gd name="T62" fmla="*/ 132 w 181"/>
                <a:gd name="T63" fmla="*/ 35 h 42"/>
                <a:gd name="T64" fmla="*/ 125 w 181"/>
                <a:gd name="T65" fmla="*/ 35 h 42"/>
                <a:gd name="T66" fmla="*/ 125 w 181"/>
                <a:gd name="T67" fmla="*/ 28 h 42"/>
                <a:gd name="T68" fmla="*/ 132 w 181"/>
                <a:gd name="T69" fmla="*/ 28 h 42"/>
                <a:gd name="T70" fmla="*/ 132 w 181"/>
                <a:gd name="T71" fmla="*/ 35 h 42"/>
                <a:gd name="T72" fmla="*/ 145 w 181"/>
                <a:gd name="T73" fmla="*/ 22 h 42"/>
                <a:gd name="T74" fmla="*/ 139 w 181"/>
                <a:gd name="T75" fmla="*/ 22 h 42"/>
                <a:gd name="T76" fmla="*/ 139 w 181"/>
                <a:gd name="T77" fmla="*/ 15 h 42"/>
                <a:gd name="T78" fmla="*/ 145 w 181"/>
                <a:gd name="T79" fmla="*/ 15 h 42"/>
                <a:gd name="T80" fmla="*/ 145 w 181"/>
                <a:gd name="T81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1" h="42">
                  <a:moveTo>
                    <a:pt x="165" y="31"/>
                  </a:moveTo>
                  <a:cubicBezTo>
                    <a:pt x="167" y="25"/>
                    <a:pt x="161" y="21"/>
                    <a:pt x="157" y="18"/>
                  </a:cubicBezTo>
                  <a:cubicBezTo>
                    <a:pt x="153" y="16"/>
                    <a:pt x="149" y="14"/>
                    <a:pt x="146" y="12"/>
                  </a:cubicBezTo>
                  <a:cubicBezTo>
                    <a:pt x="144" y="11"/>
                    <a:pt x="141" y="10"/>
                    <a:pt x="139" y="10"/>
                  </a:cubicBezTo>
                  <a:cubicBezTo>
                    <a:pt x="132" y="9"/>
                    <a:pt x="127" y="18"/>
                    <a:pt x="120" y="20"/>
                  </a:cubicBezTo>
                  <a:cubicBezTo>
                    <a:pt x="109" y="23"/>
                    <a:pt x="100" y="7"/>
                    <a:pt x="88" y="8"/>
                  </a:cubicBezTo>
                  <a:cubicBezTo>
                    <a:pt x="85" y="8"/>
                    <a:pt x="82" y="9"/>
                    <a:pt x="79" y="10"/>
                  </a:cubicBezTo>
                  <a:cubicBezTo>
                    <a:pt x="68" y="14"/>
                    <a:pt x="53" y="15"/>
                    <a:pt x="45" y="7"/>
                  </a:cubicBezTo>
                  <a:cubicBezTo>
                    <a:pt x="43" y="5"/>
                    <a:pt x="42" y="3"/>
                    <a:pt x="39" y="2"/>
                  </a:cubicBezTo>
                  <a:cubicBezTo>
                    <a:pt x="35" y="0"/>
                    <a:pt x="30" y="2"/>
                    <a:pt x="27" y="6"/>
                  </a:cubicBezTo>
                  <a:cubicBezTo>
                    <a:pt x="24" y="10"/>
                    <a:pt x="23" y="15"/>
                    <a:pt x="20" y="19"/>
                  </a:cubicBezTo>
                  <a:cubicBezTo>
                    <a:pt x="16" y="29"/>
                    <a:pt x="9" y="36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41"/>
                    <a:pt x="180" y="41"/>
                    <a:pt x="180" y="41"/>
                  </a:cubicBezTo>
                  <a:cubicBezTo>
                    <a:pt x="181" y="33"/>
                    <a:pt x="171" y="26"/>
                    <a:pt x="165" y="31"/>
                  </a:cubicBezTo>
                  <a:close/>
                  <a:moveTo>
                    <a:pt x="37" y="19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7" y="12"/>
                    <a:pt x="37" y="12"/>
                    <a:pt x="37" y="12"/>
                  </a:cubicBezTo>
                  <a:lnTo>
                    <a:pt x="37" y="19"/>
                  </a:lnTo>
                  <a:close/>
                  <a:moveTo>
                    <a:pt x="59" y="26"/>
                  </a:moveTo>
                  <a:cubicBezTo>
                    <a:pt x="52" y="26"/>
                    <a:pt x="52" y="26"/>
                    <a:pt x="52" y="26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9" y="20"/>
                    <a:pt x="59" y="20"/>
                    <a:pt x="59" y="20"/>
                  </a:cubicBezTo>
                  <a:lnTo>
                    <a:pt x="59" y="26"/>
                  </a:lnTo>
                  <a:close/>
                  <a:moveTo>
                    <a:pt x="95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5" y="12"/>
                    <a:pt x="95" y="12"/>
                    <a:pt x="95" y="12"/>
                  </a:cubicBezTo>
                  <a:lnTo>
                    <a:pt x="95" y="19"/>
                  </a:lnTo>
                  <a:close/>
                  <a:moveTo>
                    <a:pt x="132" y="35"/>
                  </a:moveTo>
                  <a:cubicBezTo>
                    <a:pt x="125" y="35"/>
                    <a:pt x="125" y="35"/>
                    <a:pt x="125" y="35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32" y="28"/>
                    <a:pt x="132" y="28"/>
                    <a:pt x="132" y="28"/>
                  </a:cubicBezTo>
                  <a:lnTo>
                    <a:pt x="132" y="35"/>
                  </a:lnTo>
                  <a:close/>
                  <a:moveTo>
                    <a:pt x="145" y="22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45" y="15"/>
                    <a:pt x="145" y="15"/>
                    <a:pt x="145" y="15"/>
                  </a:cubicBezTo>
                  <a:lnTo>
                    <a:pt x="145" y="22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01"/>
            <p:cNvSpPr>
              <a:spLocks noEditPoints="1"/>
            </p:cNvSpPr>
            <p:nvPr/>
          </p:nvSpPr>
          <p:spPr bwMode="auto">
            <a:xfrm>
              <a:off x="-1872360" y="3631248"/>
              <a:ext cx="69729" cy="44162"/>
            </a:xfrm>
            <a:custGeom>
              <a:avLst/>
              <a:gdLst>
                <a:gd name="T0" fmla="*/ 13 w 49"/>
                <a:gd name="T1" fmla="*/ 27 h 31"/>
                <a:gd name="T2" fmla="*/ 27 w 49"/>
                <a:gd name="T3" fmla="*/ 27 h 31"/>
                <a:gd name="T4" fmla="*/ 27 w 49"/>
                <a:gd name="T5" fmla="*/ 27 h 31"/>
                <a:gd name="T6" fmla="*/ 29 w 49"/>
                <a:gd name="T7" fmla="*/ 25 h 31"/>
                <a:gd name="T8" fmla="*/ 38 w 49"/>
                <a:gd name="T9" fmla="*/ 24 h 31"/>
                <a:gd name="T10" fmla="*/ 46 w 49"/>
                <a:gd name="T11" fmla="*/ 21 h 31"/>
                <a:gd name="T12" fmla="*/ 49 w 49"/>
                <a:gd name="T13" fmla="*/ 12 h 31"/>
                <a:gd name="T14" fmla="*/ 37 w 49"/>
                <a:gd name="T15" fmla="*/ 1 h 31"/>
                <a:gd name="T16" fmla="*/ 24 w 49"/>
                <a:gd name="T17" fmla="*/ 2 h 31"/>
                <a:gd name="T18" fmla="*/ 18 w 49"/>
                <a:gd name="T19" fmla="*/ 4 h 31"/>
                <a:gd name="T20" fmla="*/ 4 w 49"/>
                <a:gd name="T21" fmla="*/ 4 h 31"/>
                <a:gd name="T22" fmla="*/ 4 w 49"/>
                <a:gd name="T23" fmla="*/ 4 h 31"/>
                <a:gd name="T24" fmla="*/ 4 w 49"/>
                <a:gd name="T25" fmla="*/ 18 h 31"/>
                <a:gd name="T26" fmla="*/ 13 w 49"/>
                <a:gd name="T27" fmla="*/ 27 h 31"/>
                <a:gd name="T28" fmla="*/ 24 w 49"/>
                <a:gd name="T29" fmla="*/ 6 h 31"/>
                <a:gd name="T30" fmla="*/ 37 w 49"/>
                <a:gd name="T31" fmla="*/ 6 h 31"/>
                <a:gd name="T32" fmla="*/ 38 w 49"/>
                <a:gd name="T33" fmla="*/ 6 h 31"/>
                <a:gd name="T34" fmla="*/ 45 w 49"/>
                <a:gd name="T35" fmla="*/ 13 h 31"/>
                <a:gd name="T36" fmla="*/ 38 w 49"/>
                <a:gd name="T37" fmla="*/ 20 h 31"/>
                <a:gd name="T38" fmla="*/ 30 w 49"/>
                <a:gd name="T39" fmla="*/ 20 h 31"/>
                <a:gd name="T40" fmla="*/ 27 w 49"/>
                <a:gd name="T41" fmla="*/ 13 h 31"/>
                <a:gd name="T42" fmla="*/ 21 w 49"/>
                <a:gd name="T43" fmla="*/ 7 h 31"/>
                <a:gd name="T44" fmla="*/ 24 w 49"/>
                <a:gd name="T45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31">
                  <a:moveTo>
                    <a:pt x="13" y="27"/>
                  </a:moveTo>
                  <a:cubicBezTo>
                    <a:pt x="17" y="31"/>
                    <a:pt x="23" y="31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1" y="24"/>
                    <a:pt x="44" y="23"/>
                    <a:pt x="46" y="21"/>
                  </a:cubicBezTo>
                  <a:cubicBezTo>
                    <a:pt x="48" y="18"/>
                    <a:pt x="49" y="15"/>
                    <a:pt x="49" y="12"/>
                  </a:cubicBezTo>
                  <a:cubicBezTo>
                    <a:pt x="49" y="6"/>
                    <a:pt x="44" y="1"/>
                    <a:pt x="37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0" y="3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7"/>
                    <a:pt x="0" y="14"/>
                    <a:pt x="4" y="18"/>
                  </a:cubicBezTo>
                  <a:lnTo>
                    <a:pt x="13" y="27"/>
                  </a:lnTo>
                  <a:close/>
                  <a:moveTo>
                    <a:pt x="24" y="6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6"/>
                    <a:pt x="44" y="9"/>
                    <a:pt x="45" y="13"/>
                  </a:cubicBezTo>
                  <a:cubicBezTo>
                    <a:pt x="45" y="16"/>
                    <a:pt x="42" y="20"/>
                    <a:pt x="38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29" y="15"/>
                    <a:pt x="27" y="13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23" y="6"/>
                    <a:pt x="24" y="6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02"/>
            <p:cNvSpPr>
              <a:spLocks noEditPoints="1"/>
            </p:cNvSpPr>
            <p:nvPr/>
          </p:nvSpPr>
          <p:spPr bwMode="auto">
            <a:xfrm>
              <a:off x="-2446277" y="3517095"/>
              <a:ext cx="69729" cy="44162"/>
            </a:xfrm>
            <a:custGeom>
              <a:avLst/>
              <a:gdLst>
                <a:gd name="T0" fmla="*/ 45 w 49"/>
                <a:gd name="T1" fmla="*/ 18 h 31"/>
                <a:gd name="T2" fmla="*/ 45 w 49"/>
                <a:gd name="T3" fmla="*/ 4 h 31"/>
                <a:gd name="T4" fmla="*/ 45 w 49"/>
                <a:gd name="T5" fmla="*/ 4 h 31"/>
                <a:gd name="T6" fmla="*/ 31 w 49"/>
                <a:gd name="T7" fmla="*/ 4 h 31"/>
                <a:gd name="T8" fmla="*/ 25 w 49"/>
                <a:gd name="T9" fmla="*/ 2 h 31"/>
                <a:gd name="T10" fmla="*/ 12 w 49"/>
                <a:gd name="T11" fmla="*/ 1 h 31"/>
                <a:gd name="T12" fmla="*/ 0 w 49"/>
                <a:gd name="T13" fmla="*/ 12 h 31"/>
                <a:gd name="T14" fmla="*/ 3 w 49"/>
                <a:gd name="T15" fmla="*/ 21 h 31"/>
                <a:gd name="T16" fmla="*/ 11 w 49"/>
                <a:gd name="T17" fmla="*/ 25 h 31"/>
                <a:gd name="T18" fmla="*/ 20 w 49"/>
                <a:gd name="T19" fmla="*/ 25 h 31"/>
                <a:gd name="T20" fmla="*/ 22 w 49"/>
                <a:gd name="T21" fmla="*/ 27 h 31"/>
                <a:gd name="T22" fmla="*/ 22 w 49"/>
                <a:gd name="T23" fmla="*/ 27 h 31"/>
                <a:gd name="T24" fmla="*/ 36 w 49"/>
                <a:gd name="T25" fmla="*/ 27 h 31"/>
                <a:gd name="T26" fmla="*/ 45 w 49"/>
                <a:gd name="T27" fmla="*/ 18 h 31"/>
                <a:gd name="T28" fmla="*/ 28 w 49"/>
                <a:gd name="T29" fmla="*/ 8 h 31"/>
                <a:gd name="T30" fmla="*/ 22 w 49"/>
                <a:gd name="T31" fmla="*/ 13 h 31"/>
                <a:gd name="T32" fmla="*/ 19 w 49"/>
                <a:gd name="T33" fmla="*/ 20 h 31"/>
                <a:gd name="T34" fmla="*/ 11 w 49"/>
                <a:gd name="T35" fmla="*/ 20 h 31"/>
                <a:gd name="T36" fmla="*/ 5 w 49"/>
                <a:gd name="T37" fmla="*/ 13 h 31"/>
                <a:gd name="T38" fmla="*/ 11 w 49"/>
                <a:gd name="T39" fmla="*/ 6 h 31"/>
                <a:gd name="T40" fmla="*/ 12 w 49"/>
                <a:gd name="T41" fmla="*/ 6 h 31"/>
                <a:gd name="T42" fmla="*/ 25 w 49"/>
                <a:gd name="T43" fmla="*/ 7 h 31"/>
                <a:gd name="T44" fmla="*/ 28 w 49"/>
                <a:gd name="T45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31">
                  <a:moveTo>
                    <a:pt x="45" y="18"/>
                  </a:moveTo>
                  <a:cubicBezTo>
                    <a:pt x="49" y="14"/>
                    <a:pt x="49" y="8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1" y="0"/>
                    <a:pt x="35" y="0"/>
                    <a:pt x="31" y="4"/>
                  </a:cubicBezTo>
                  <a:cubicBezTo>
                    <a:pt x="29" y="3"/>
                    <a:pt x="27" y="2"/>
                    <a:pt x="25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6" y="1"/>
                    <a:pt x="0" y="6"/>
                    <a:pt x="0" y="12"/>
                  </a:cubicBezTo>
                  <a:cubicBezTo>
                    <a:pt x="0" y="16"/>
                    <a:pt x="1" y="18"/>
                    <a:pt x="3" y="21"/>
                  </a:cubicBezTo>
                  <a:cubicBezTo>
                    <a:pt x="5" y="23"/>
                    <a:pt x="8" y="25"/>
                    <a:pt x="11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6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6" y="31"/>
                    <a:pt x="32" y="31"/>
                    <a:pt x="36" y="27"/>
                  </a:cubicBezTo>
                  <a:lnTo>
                    <a:pt x="45" y="18"/>
                  </a:lnTo>
                  <a:close/>
                  <a:moveTo>
                    <a:pt x="28" y="8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0" y="15"/>
                    <a:pt x="19" y="18"/>
                    <a:pt x="19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7" y="20"/>
                    <a:pt x="5" y="17"/>
                    <a:pt x="5" y="13"/>
                  </a:cubicBezTo>
                  <a:cubicBezTo>
                    <a:pt x="5" y="9"/>
                    <a:pt x="8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7" y="7"/>
                    <a:pt x="28" y="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03"/>
            <p:cNvSpPr>
              <a:spLocks noEditPoints="1"/>
            </p:cNvSpPr>
            <p:nvPr/>
          </p:nvSpPr>
          <p:spPr bwMode="auto">
            <a:xfrm>
              <a:off x="-2057340" y="3406115"/>
              <a:ext cx="69729" cy="44162"/>
            </a:xfrm>
            <a:custGeom>
              <a:avLst/>
              <a:gdLst>
                <a:gd name="T0" fmla="*/ 13 w 49"/>
                <a:gd name="T1" fmla="*/ 27 h 31"/>
                <a:gd name="T2" fmla="*/ 27 w 49"/>
                <a:gd name="T3" fmla="*/ 28 h 31"/>
                <a:gd name="T4" fmla="*/ 27 w 49"/>
                <a:gd name="T5" fmla="*/ 28 h 31"/>
                <a:gd name="T6" fmla="*/ 28 w 49"/>
                <a:gd name="T7" fmla="*/ 25 h 31"/>
                <a:gd name="T8" fmla="*/ 38 w 49"/>
                <a:gd name="T9" fmla="*/ 25 h 31"/>
                <a:gd name="T10" fmla="*/ 46 w 49"/>
                <a:gd name="T11" fmla="*/ 21 h 31"/>
                <a:gd name="T12" fmla="*/ 49 w 49"/>
                <a:gd name="T13" fmla="*/ 13 h 31"/>
                <a:gd name="T14" fmla="*/ 37 w 49"/>
                <a:gd name="T15" fmla="*/ 2 h 31"/>
                <a:gd name="T16" fmla="*/ 24 w 49"/>
                <a:gd name="T17" fmla="*/ 2 h 31"/>
                <a:gd name="T18" fmla="*/ 18 w 49"/>
                <a:gd name="T19" fmla="*/ 4 h 31"/>
                <a:gd name="T20" fmla="*/ 4 w 49"/>
                <a:gd name="T21" fmla="*/ 4 h 31"/>
                <a:gd name="T22" fmla="*/ 4 w 49"/>
                <a:gd name="T23" fmla="*/ 4 h 31"/>
                <a:gd name="T24" fmla="*/ 4 w 49"/>
                <a:gd name="T25" fmla="*/ 18 h 31"/>
                <a:gd name="T26" fmla="*/ 13 w 49"/>
                <a:gd name="T27" fmla="*/ 27 h 31"/>
                <a:gd name="T28" fmla="*/ 24 w 49"/>
                <a:gd name="T29" fmla="*/ 7 h 31"/>
                <a:gd name="T30" fmla="*/ 37 w 49"/>
                <a:gd name="T31" fmla="*/ 6 h 31"/>
                <a:gd name="T32" fmla="*/ 37 w 49"/>
                <a:gd name="T33" fmla="*/ 6 h 31"/>
                <a:gd name="T34" fmla="*/ 44 w 49"/>
                <a:gd name="T35" fmla="*/ 13 h 31"/>
                <a:gd name="T36" fmla="*/ 38 w 49"/>
                <a:gd name="T37" fmla="*/ 20 h 31"/>
                <a:gd name="T38" fmla="*/ 29 w 49"/>
                <a:gd name="T39" fmla="*/ 20 h 31"/>
                <a:gd name="T40" fmla="*/ 27 w 49"/>
                <a:gd name="T41" fmla="*/ 14 h 31"/>
                <a:gd name="T42" fmla="*/ 21 w 49"/>
                <a:gd name="T43" fmla="*/ 8 h 31"/>
                <a:gd name="T44" fmla="*/ 24 w 49"/>
                <a:gd name="T4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31">
                  <a:moveTo>
                    <a:pt x="13" y="27"/>
                  </a:moveTo>
                  <a:cubicBezTo>
                    <a:pt x="17" y="31"/>
                    <a:pt x="23" y="31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8" y="26"/>
                    <a:pt x="2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41" y="25"/>
                    <a:pt x="44" y="23"/>
                    <a:pt x="46" y="21"/>
                  </a:cubicBezTo>
                  <a:cubicBezTo>
                    <a:pt x="48" y="19"/>
                    <a:pt x="49" y="16"/>
                    <a:pt x="49" y="13"/>
                  </a:cubicBezTo>
                  <a:cubicBezTo>
                    <a:pt x="48" y="6"/>
                    <a:pt x="43" y="1"/>
                    <a:pt x="37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2"/>
                    <a:pt x="19" y="3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0" y="8"/>
                    <a:pt x="0" y="14"/>
                    <a:pt x="4" y="18"/>
                  </a:cubicBezTo>
                  <a:lnTo>
                    <a:pt x="13" y="27"/>
                  </a:lnTo>
                  <a:close/>
                  <a:moveTo>
                    <a:pt x="24" y="7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1" y="6"/>
                    <a:pt x="44" y="9"/>
                    <a:pt x="44" y="13"/>
                  </a:cubicBezTo>
                  <a:cubicBezTo>
                    <a:pt x="44" y="17"/>
                    <a:pt x="41" y="20"/>
                    <a:pt x="38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8" y="15"/>
                    <a:pt x="27" y="1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7"/>
                    <a:pt x="23" y="7"/>
                    <a:pt x="24" y="7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Oval 104"/>
            <p:cNvSpPr>
              <a:spLocks noChangeArrowheads="1"/>
            </p:cNvSpPr>
            <p:nvPr/>
          </p:nvSpPr>
          <p:spPr bwMode="auto">
            <a:xfrm>
              <a:off x="-3786188" y="3219450"/>
              <a:ext cx="184150" cy="182563"/>
            </a:xfrm>
            <a:prstGeom prst="ellipse">
              <a:avLst/>
            </a:pr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05"/>
            <p:cNvSpPr>
              <a:spLocks noEditPoints="1"/>
            </p:cNvSpPr>
            <p:nvPr/>
          </p:nvSpPr>
          <p:spPr bwMode="auto">
            <a:xfrm>
              <a:off x="-4151313" y="3427413"/>
              <a:ext cx="671513" cy="811213"/>
            </a:xfrm>
            <a:custGeom>
              <a:avLst/>
              <a:gdLst>
                <a:gd name="T0" fmla="*/ 0 w 679"/>
                <a:gd name="T1" fmla="*/ 500 h 821"/>
                <a:gd name="T2" fmla="*/ 0 w 679"/>
                <a:gd name="T3" fmla="*/ 821 h 821"/>
                <a:gd name="T4" fmla="*/ 62 w 679"/>
                <a:gd name="T5" fmla="*/ 821 h 821"/>
                <a:gd name="T6" fmla="*/ 62 w 679"/>
                <a:gd name="T7" fmla="*/ 531 h 821"/>
                <a:gd name="T8" fmla="*/ 370 w 679"/>
                <a:gd name="T9" fmla="*/ 531 h 821"/>
                <a:gd name="T10" fmla="*/ 370 w 679"/>
                <a:gd name="T11" fmla="*/ 821 h 821"/>
                <a:gd name="T12" fmla="*/ 432 w 679"/>
                <a:gd name="T13" fmla="*/ 821 h 821"/>
                <a:gd name="T14" fmla="*/ 432 w 679"/>
                <a:gd name="T15" fmla="*/ 491 h 821"/>
                <a:gd name="T16" fmla="*/ 383 w 679"/>
                <a:gd name="T17" fmla="*/ 347 h 821"/>
                <a:gd name="T18" fmla="*/ 473 w 679"/>
                <a:gd name="T19" fmla="*/ 302 h 821"/>
                <a:gd name="T20" fmla="*/ 547 w 679"/>
                <a:gd name="T21" fmla="*/ 201 h 821"/>
                <a:gd name="T22" fmla="*/ 555 w 679"/>
                <a:gd name="T23" fmla="*/ 330 h 821"/>
                <a:gd name="T24" fmla="*/ 555 w 679"/>
                <a:gd name="T25" fmla="*/ 620 h 821"/>
                <a:gd name="T26" fmla="*/ 555 w 679"/>
                <a:gd name="T27" fmla="*/ 756 h 821"/>
                <a:gd name="T28" fmla="*/ 555 w 679"/>
                <a:gd name="T29" fmla="*/ 759 h 821"/>
                <a:gd name="T30" fmla="*/ 617 w 679"/>
                <a:gd name="T31" fmla="*/ 821 h 821"/>
                <a:gd name="T32" fmla="*/ 679 w 679"/>
                <a:gd name="T33" fmla="*/ 759 h 821"/>
                <a:gd name="T34" fmla="*/ 679 w 679"/>
                <a:gd name="T35" fmla="*/ 756 h 821"/>
                <a:gd name="T36" fmla="*/ 679 w 679"/>
                <a:gd name="T37" fmla="*/ 620 h 821"/>
                <a:gd name="T38" fmla="*/ 679 w 679"/>
                <a:gd name="T39" fmla="*/ 330 h 821"/>
                <a:gd name="T40" fmla="*/ 622 w 679"/>
                <a:gd name="T41" fmla="*/ 52 h 821"/>
                <a:gd name="T42" fmla="*/ 515 w 679"/>
                <a:gd name="T43" fmla="*/ 38 h 821"/>
                <a:gd name="T44" fmla="*/ 391 w 679"/>
                <a:gd name="T45" fmla="*/ 203 h 821"/>
                <a:gd name="T46" fmla="*/ 256 w 679"/>
                <a:gd name="T47" fmla="*/ 272 h 821"/>
                <a:gd name="T48" fmla="*/ 262 w 679"/>
                <a:gd name="T49" fmla="*/ 284 h 821"/>
                <a:gd name="T50" fmla="*/ 70 w 679"/>
                <a:gd name="T51" fmla="*/ 284 h 821"/>
                <a:gd name="T52" fmla="*/ 0 w 679"/>
                <a:gd name="T53" fmla="*/ 500 h 821"/>
                <a:gd name="T54" fmla="*/ 74 w 679"/>
                <a:gd name="T55" fmla="*/ 469 h 821"/>
                <a:gd name="T56" fmla="*/ 115 w 679"/>
                <a:gd name="T57" fmla="*/ 346 h 821"/>
                <a:gd name="T58" fmla="*/ 293 w 679"/>
                <a:gd name="T59" fmla="*/ 346 h 821"/>
                <a:gd name="T60" fmla="*/ 311 w 679"/>
                <a:gd name="T61" fmla="*/ 383 h 821"/>
                <a:gd name="T62" fmla="*/ 327 w 679"/>
                <a:gd name="T63" fmla="*/ 375 h 821"/>
                <a:gd name="T64" fmla="*/ 358 w 679"/>
                <a:gd name="T65" fmla="*/ 469 h 821"/>
                <a:gd name="T66" fmla="*/ 74 w 679"/>
                <a:gd name="T67" fmla="*/ 469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9" h="821">
                  <a:moveTo>
                    <a:pt x="0" y="500"/>
                  </a:moveTo>
                  <a:cubicBezTo>
                    <a:pt x="0" y="821"/>
                    <a:pt x="0" y="821"/>
                    <a:pt x="0" y="821"/>
                  </a:cubicBezTo>
                  <a:cubicBezTo>
                    <a:pt x="62" y="821"/>
                    <a:pt x="62" y="821"/>
                    <a:pt x="62" y="821"/>
                  </a:cubicBezTo>
                  <a:cubicBezTo>
                    <a:pt x="62" y="531"/>
                    <a:pt x="62" y="531"/>
                    <a:pt x="62" y="531"/>
                  </a:cubicBezTo>
                  <a:cubicBezTo>
                    <a:pt x="370" y="531"/>
                    <a:pt x="370" y="531"/>
                    <a:pt x="370" y="531"/>
                  </a:cubicBezTo>
                  <a:cubicBezTo>
                    <a:pt x="370" y="821"/>
                    <a:pt x="370" y="821"/>
                    <a:pt x="370" y="821"/>
                  </a:cubicBezTo>
                  <a:cubicBezTo>
                    <a:pt x="432" y="821"/>
                    <a:pt x="432" y="821"/>
                    <a:pt x="432" y="821"/>
                  </a:cubicBezTo>
                  <a:cubicBezTo>
                    <a:pt x="432" y="491"/>
                    <a:pt x="432" y="491"/>
                    <a:pt x="432" y="491"/>
                  </a:cubicBezTo>
                  <a:cubicBezTo>
                    <a:pt x="383" y="347"/>
                    <a:pt x="383" y="347"/>
                    <a:pt x="383" y="347"/>
                  </a:cubicBezTo>
                  <a:cubicBezTo>
                    <a:pt x="473" y="302"/>
                    <a:pt x="473" y="302"/>
                    <a:pt x="473" y="302"/>
                  </a:cubicBezTo>
                  <a:cubicBezTo>
                    <a:pt x="547" y="201"/>
                    <a:pt x="547" y="201"/>
                    <a:pt x="547" y="201"/>
                  </a:cubicBezTo>
                  <a:cubicBezTo>
                    <a:pt x="552" y="272"/>
                    <a:pt x="555" y="294"/>
                    <a:pt x="555" y="330"/>
                  </a:cubicBezTo>
                  <a:cubicBezTo>
                    <a:pt x="555" y="620"/>
                    <a:pt x="555" y="620"/>
                    <a:pt x="555" y="620"/>
                  </a:cubicBezTo>
                  <a:cubicBezTo>
                    <a:pt x="555" y="756"/>
                    <a:pt x="555" y="756"/>
                    <a:pt x="555" y="756"/>
                  </a:cubicBezTo>
                  <a:cubicBezTo>
                    <a:pt x="555" y="759"/>
                    <a:pt x="555" y="759"/>
                    <a:pt x="555" y="759"/>
                  </a:cubicBezTo>
                  <a:cubicBezTo>
                    <a:pt x="555" y="793"/>
                    <a:pt x="583" y="821"/>
                    <a:pt x="617" y="821"/>
                  </a:cubicBezTo>
                  <a:cubicBezTo>
                    <a:pt x="651" y="821"/>
                    <a:pt x="679" y="793"/>
                    <a:pt x="679" y="759"/>
                  </a:cubicBezTo>
                  <a:cubicBezTo>
                    <a:pt x="679" y="756"/>
                    <a:pt x="679" y="756"/>
                    <a:pt x="679" y="756"/>
                  </a:cubicBezTo>
                  <a:cubicBezTo>
                    <a:pt x="679" y="620"/>
                    <a:pt x="679" y="620"/>
                    <a:pt x="679" y="620"/>
                  </a:cubicBezTo>
                  <a:cubicBezTo>
                    <a:pt x="679" y="330"/>
                    <a:pt x="679" y="330"/>
                    <a:pt x="679" y="330"/>
                  </a:cubicBezTo>
                  <a:cubicBezTo>
                    <a:pt x="679" y="234"/>
                    <a:pt x="660" y="139"/>
                    <a:pt x="622" y="52"/>
                  </a:cubicBezTo>
                  <a:cubicBezTo>
                    <a:pt x="602" y="7"/>
                    <a:pt x="544" y="0"/>
                    <a:pt x="515" y="38"/>
                  </a:cubicBezTo>
                  <a:cubicBezTo>
                    <a:pt x="391" y="203"/>
                    <a:pt x="391" y="203"/>
                    <a:pt x="391" y="203"/>
                  </a:cubicBezTo>
                  <a:cubicBezTo>
                    <a:pt x="256" y="272"/>
                    <a:pt x="256" y="272"/>
                    <a:pt x="256" y="272"/>
                  </a:cubicBezTo>
                  <a:cubicBezTo>
                    <a:pt x="262" y="284"/>
                    <a:pt x="262" y="284"/>
                    <a:pt x="262" y="284"/>
                  </a:cubicBezTo>
                  <a:cubicBezTo>
                    <a:pt x="70" y="284"/>
                    <a:pt x="70" y="284"/>
                    <a:pt x="70" y="284"/>
                  </a:cubicBezTo>
                  <a:lnTo>
                    <a:pt x="0" y="500"/>
                  </a:lnTo>
                  <a:close/>
                  <a:moveTo>
                    <a:pt x="74" y="469"/>
                  </a:moveTo>
                  <a:cubicBezTo>
                    <a:pt x="115" y="346"/>
                    <a:pt x="115" y="346"/>
                    <a:pt x="115" y="346"/>
                  </a:cubicBezTo>
                  <a:cubicBezTo>
                    <a:pt x="293" y="346"/>
                    <a:pt x="293" y="346"/>
                    <a:pt x="293" y="346"/>
                  </a:cubicBezTo>
                  <a:cubicBezTo>
                    <a:pt x="311" y="383"/>
                    <a:pt x="311" y="383"/>
                    <a:pt x="311" y="383"/>
                  </a:cubicBezTo>
                  <a:cubicBezTo>
                    <a:pt x="327" y="375"/>
                    <a:pt x="327" y="375"/>
                    <a:pt x="327" y="375"/>
                  </a:cubicBezTo>
                  <a:cubicBezTo>
                    <a:pt x="358" y="469"/>
                    <a:pt x="358" y="469"/>
                    <a:pt x="358" y="469"/>
                  </a:cubicBezTo>
                  <a:lnTo>
                    <a:pt x="74" y="46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06"/>
            <p:cNvSpPr>
              <a:spLocks noEditPoints="1"/>
            </p:cNvSpPr>
            <p:nvPr/>
          </p:nvSpPr>
          <p:spPr bwMode="auto">
            <a:xfrm>
              <a:off x="-865188" y="3317875"/>
              <a:ext cx="358775" cy="806450"/>
            </a:xfrm>
            <a:custGeom>
              <a:avLst/>
              <a:gdLst>
                <a:gd name="T0" fmla="*/ 252 w 364"/>
                <a:gd name="T1" fmla="*/ 8 h 816"/>
                <a:gd name="T2" fmla="*/ 9 w 364"/>
                <a:gd name="T3" fmla="*/ 324 h 816"/>
                <a:gd name="T4" fmla="*/ 10 w 364"/>
                <a:gd name="T5" fmla="*/ 332 h 816"/>
                <a:gd name="T6" fmla="*/ 47 w 364"/>
                <a:gd name="T7" fmla="*/ 404 h 816"/>
                <a:gd name="T8" fmla="*/ 177 w 364"/>
                <a:gd name="T9" fmla="*/ 512 h 816"/>
                <a:gd name="T10" fmla="*/ 116 w 364"/>
                <a:gd name="T11" fmla="*/ 678 h 816"/>
                <a:gd name="T12" fmla="*/ 198 w 364"/>
                <a:gd name="T13" fmla="*/ 760 h 816"/>
                <a:gd name="T14" fmla="*/ 291 w 364"/>
                <a:gd name="T15" fmla="*/ 493 h 816"/>
                <a:gd name="T16" fmla="*/ 289 w 364"/>
                <a:gd name="T17" fmla="*/ 485 h 816"/>
                <a:gd name="T18" fmla="*/ 298 w 364"/>
                <a:gd name="T19" fmla="*/ 462 h 816"/>
                <a:gd name="T20" fmla="*/ 352 w 364"/>
                <a:gd name="T21" fmla="*/ 130 h 816"/>
                <a:gd name="T22" fmla="*/ 358 w 364"/>
                <a:gd name="T23" fmla="*/ 70 h 816"/>
                <a:gd name="T24" fmla="*/ 252 w 364"/>
                <a:gd name="T25" fmla="*/ 8 h 816"/>
                <a:gd name="T26" fmla="*/ 218 w 364"/>
                <a:gd name="T27" fmla="*/ 374 h 816"/>
                <a:gd name="T28" fmla="*/ 181 w 364"/>
                <a:gd name="T29" fmla="*/ 346 h 816"/>
                <a:gd name="T30" fmla="*/ 182 w 364"/>
                <a:gd name="T31" fmla="*/ 325 h 816"/>
                <a:gd name="T32" fmla="*/ 183 w 364"/>
                <a:gd name="T33" fmla="*/ 299 h 816"/>
                <a:gd name="T34" fmla="*/ 183 w 364"/>
                <a:gd name="T35" fmla="*/ 290 h 816"/>
                <a:gd name="T36" fmla="*/ 184 w 364"/>
                <a:gd name="T37" fmla="*/ 287 h 816"/>
                <a:gd name="T38" fmla="*/ 193 w 364"/>
                <a:gd name="T39" fmla="*/ 253 h 816"/>
                <a:gd name="T40" fmla="*/ 195 w 364"/>
                <a:gd name="T41" fmla="*/ 246 h 816"/>
                <a:gd name="T42" fmla="*/ 203 w 364"/>
                <a:gd name="T43" fmla="*/ 230 h 816"/>
                <a:gd name="T44" fmla="*/ 222 w 364"/>
                <a:gd name="T45" fmla="*/ 207 h 816"/>
                <a:gd name="T46" fmla="*/ 252 w 364"/>
                <a:gd name="T47" fmla="*/ 188 h 816"/>
                <a:gd name="T48" fmla="*/ 218 w 364"/>
                <a:gd name="T49" fmla="*/ 374 h 816"/>
                <a:gd name="T50" fmla="*/ 218 w 364"/>
                <a:gd name="T51" fmla="*/ 374 h 816"/>
                <a:gd name="T52" fmla="*/ 218 w 364"/>
                <a:gd name="T53" fmla="*/ 37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4" h="816">
                  <a:moveTo>
                    <a:pt x="252" y="8"/>
                  </a:moveTo>
                  <a:cubicBezTo>
                    <a:pt x="104" y="36"/>
                    <a:pt x="0" y="173"/>
                    <a:pt x="9" y="324"/>
                  </a:cubicBezTo>
                  <a:cubicBezTo>
                    <a:pt x="9" y="326"/>
                    <a:pt x="9" y="329"/>
                    <a:pt x="10" y="332"/>
                  </a:cubicBezTo>
                  <a:cubicBezTo>
                    <a:pt x="4" y="359"/>
                    <a:pt x="15" y="391"/>
                    <a:pt x="47" y="404"/>
                  </a:cubicBezTo>
                  <a:cubicBezTo>
                    <a:pt x="98" y="425"/>
                    <a:pt x="157" y="456"/>
                    <a:pt x="177" y="512"/>
                  </a:cubicBezTo>
                  <a:cubicBezTo>
                    <a:pt x="197" y="572"/>
                    <a:pt x="152" y="635"/>
                    <a:pt x="116" y="678"/>
                  </a:cubicBezTo>
                  <a:cubicBezTo>
                    <a:pt x="68" y="734"/>
                    <a:pt x="149" y="816"/>
                    <a:pt x="198" y="760"/>
                  </a:cubicBezTo>
                  <a:cubicBezTo>
                    <a:pt x="263" y="683"/>
                    <a:pt x="310" y="596"/>
                    <a:pt x="291" y="493"/>
                  </a:cubicBezTo>
                  <a:cubicBezTo>
                    <a:pt x="290" y="490"/>
                    <a:pt x="290" y="488"/>
                    <a:pt x="289" y="485"/>
                  </a:cubicBezTo>
                  <a:cubicBezTo>
                    <a:pt x="294" y="478"/>
                    <a:pt x="297" y="471"/>
                    <a:pt x="298" y="462"/>
                  </a:cubicBezTo>
                  <a:cubicBezTo>
                    <a:pt x="310" y="350"/>
                    <a:pt x="341" y="242"/>
                    <a:pt x="352" y="130"/>
                  </a:cubicBezTo>
                  <a:cubicBezTo>
                    <a:pt x="361" y="111"/>
                    <a:pt x="364" y="89"/>
                    <a:pt x="358" y="70"/>
                  </a:cubicBezTo>
                  <a:cubicBezTo>
                    <a:pt x="345" y="21"/>
                    <a:pt x="299" y="0"/>
                    <a:pt x="252" y="8"/>
                  </a:cubicBezTo>
                  <a:close/>
                  <a:moveTo>
                    <a:pt x="218" y="374"/>
                  </a:moveTo>
                  <a:cubicBezTo>
                    <a:pt x="207" y="364"/>
                    <a:pt x="194" y="354"/>
                    <a:pt x="181" y="346"/>
                  </a:cubicBezTo>
                  <a:cubicBezTo>
                    <a:pt x="182" y="339"/>
                    <a:pt x="183" y="332"/>
                    <a:pt x="182" y="325"/>
                  </a:cubicBezTo>
                  <a:cubicBezTo>
                    <a:pt x="182" y="316"/>
                    <a:pt x="182" y="308"/>
                    <a:pt x="183" y="299"/>
                  </a:cubicBezTo>
                  <a:cubicBezTo>
                    <a:pt x="183" y="296"/>
                    <a:pt x="183" y="293"/>
                    <a:pt x="183" y="290"/>
                  </a:cubicBezTo>
                  <a:cubicBezTo>
                    <a:pt x="183" y="289"/>
                    <a:pt x="184" y="289"/>
                    <a:pt x="184" y="287"/>
                  </a:cubicBezTo>
                  <a:cubicBezTo>
                    <a:pt x="186" y="276"/>
                    <a:pt x="189" y="265"/>
                    <a:pt x="193" y="253"/>
                  </a:cubicBezTo>
                  <a:cubicBezTo>
                    <a:pt x="194" y="249"/>
                    <a:pt x="195" y="247"/>
                    <a:pt x="195" y="246"/>
                  </a:cubicBezTo>
                  <a:cubicBezTo>
                    <a:pt x="198" y="241"/>
                    <a:pt x="200" y="236"/>
                    <a:pt x="203" y="230"/>
                  </a:cubicBezTo>
                  <a:cubicBezTo>
                    <a:pt x="213" y="213"/>
                    <a:pt x="208" y="221"/>
                    <a:pt x="222" y="207"/>
                  </a:cubicBezTo>
                  <a:cubicBezTo>
                    <a:pt x="229" y="199"/>
                    <a:pt x="240" y="193"/>
                    <a:pt x="252" y="188"/>
                  </a:cubicBezTo>
                  <a:cubicBezTo>
                    <a:pt x="243" y="250"/>
                    <a:pt x="229" y="312"/>
                    <a:pt x="218" y="374"/>
                  </a:cubicBezTo>
                  <a:close/>
                  <a:moveTo>
                    <a:pt x="218" y="374"/>
                  </a:moveTo>
                  <a:cubicBezTo>
                    <a:pt x="218" y="374"/>
                    <a:pt x="218" y="374"/>
                    <a:pt x="218" y="374"/>
                  </a:cubicBezTo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07"/>
            <p:cNvSpPr>
              <a:spLocks noEditPoints="1"/>
            </p:cNvSpPr>
            <p:nvPr/>
          </p:nvSpPr>
          <p:spPr bwMode="auto">
            <a:xfrm>
              <a:off x="-504825" y="3270250"/>
              <a:ext cx="179388" cy="179388"/>
            </a:xfrm>
            <a:custGeom>
              <a:avLst/>
              <a:gdLst>
                <a:gd name="T0" fmla="*/ 181 w 181"/>
                <a:gd name="T1" fmla="*/ 90 h 181"/>
                <a:gd name="T2" fmla="*/ 91 w 181"/>
                <a:gd name="T3" fmla="*/ 181 h 181"/>
                <a:gd name="T4" fmla="*/ 0 w 181"/>
                <a:gd name="T5" fmla="*/ 90 h 181"/>
                <a:gd name="T6" fmla="*/ 91 w 181"/>
                <a:gd name="T7" fmla="*/ 0 h 181"/>
                <a:gd name="T8" fmla="*/ 181 w 181"/>
                <a:gd name="T9" fmla="*/ 90 h 181"/>
                <a:gd name="T10" fmla="*/ 181 w 181"/>
                <a:gd name="T11" fmla="*/ 90 h 181"/>
                <a:gd name="T12" fmla="*/ 181 w 181"/>
                <a:gd name="T13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cubicBezTo>
                    <a:pt x="181" y="140"/>
                    <a:pt x="141" y="181"/>
                    <a:pt x="91" y="181"/>
                  </a:cubicBezTo>
                  <a:cubicBezTo>
                    <a:pt x="41" y="181"/>
                    <a:pt x="0" y="140"/>
                    <a:pt x="0" y="90"/>
                  </a:cubicBezTo>
                  <a:cubicBezTo>
                    <a:pt x="0" y="40"/>
                    <a:pt x="41" y="0"/>
                    <a:pt x="91" y="0"/>
                  </a:cubicBezTo>
                  <a:cubicBezTo>
                    <a:pt x="141" y="0"/>
                    <a:pt x="181" y="40"/>
                    <a:pt x="181" y="90"/>
                  </a:cubicBezTo>
                  <a:close/>
                  <a:moveTo>
                    <a:pt x="181" y="90"/>
                  </a:moveTo>
                  <a:cubicBezTo>
                    <a:pt x="181" y="90"/>
                    <a:pt x="181" y="90"/>
                    <a:pt x="181" y="90"/>
                  </a:cubicBezTo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8"/>
          <a:stretch/>
        </p:blipFill>
        <p:spPr>
          <a:xfrm>
            <a:off x="5151106" y="3125182"/>
            <a:ext cx="7040894" cy="3732818"/>
          </a:xfrm>
          <a:prstGeom prst="rect">
            <a:avLst/>
          </a:prstGeom>
        </p:spPr>
      </p:pic>
      <p:sp>
        <p:nvSpPr>
          <p:cNvPr id="76" name="직사각형 75"/>
          <p:cNvSpPr/>
          <p:nvPr/>
        </p:nvSpPr>
        <p:spPr>
          <a:xfrm>
            <a:off x="1572739" y="4936268"/>
            <a:ext cx="15404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유기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방임 그 후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</p:txBody>
      </p:sp>
      <p:grpSp>
        <p:nvGrpSpPr>
          <p:cNvPr id="78" name="그룹 77"/>
          <p:cNvGrpSpPr/>
          <p:nvPr/>
        </p:nvGrpSpPr>
        <p:grpSpPr>
          <a:xfrm>
            <a:off x="965581" y="4830851"/>
            <a:ext cx="526024" cy="448148"/>
            <a:chOff x="1138238" y="-800101"/>
            <a:chExt cx="9918700" cy="8450264"/>
          </a:xfrm>
        </p:grpSpPr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53" name="직사각형 52"/>
          <p:cNvSpPr/>
          <p:nvPr/>
        </p:nvSpPr>
        <p:spPr>
          <a:xfrm>
            <a:off x="951165" y="5404488"/>
            <a:ext cx="8245302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008227" y="5432135"/>
            <a:ext cx="8322791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장애인복지법 등 위반으로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월의 징역형 선고</a:t>
            </a:r>
          </a:p>
        </p:txBody>
      </p:sp>
    </p:spTree>
    <p:extLst>
      <p:ext uri="{BB962C8B-B14F-4D97-AF65-F5344CB8AC3E}">
        <p14:creationId xmlns:p14="http://schemas.microsoft.com/office/powerpoint/2010/main" val="359187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56" name="타원 55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7" name="타원 56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8" name="타원 57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9" name="타원 58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1136850" y="3813998"/>
            <a:ext cx="201337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저체중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전신쇠약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치료가 필요한 건강상태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3998871" y="3813999"/>
            <a:ext cx="153888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부적절한 거주환경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186505" y="3813999"/>
            <a:ext cx="250709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본인의 신체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의복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주거공간의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위생상태 불량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8817798" y="3814001"/>
            <a:ext cx="258083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보호의무자와 </a:t>
            </a:r>
            <a:r>
              <a:rPr lang="ko-KR" altLang="en-US" sz="16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연락단절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유기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),</a:t>
            </a:r>
          </a:p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보호의무자의 치료 및 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서비스 제공 거부 의사표시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방임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05" y="4210692"/>
            <a:ext cx="2864503" cy="2647308"/>
          </a:xfrm>
          <a:prstGeom prst="rect">
            <a:avLst/>
          </a:prstGeom>
        </p:spPr>
      </p:pic>
      <p:cxnSp>
        <p:nvCxnSpPr>
          <p:cNvPr id="71" name="직선 연결선 70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그룹 73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75" name="직사각형 74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77" name="타원 76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8" name="타원 77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9" name="타원 78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0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81" name="그룹 80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85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82" name="직선 연결선 81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25" name="그룹 124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126" name="그룹 125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129" name="타원 128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5593683" y="2452453"/>
                <a:ext cx="294106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04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948481" y="388054"/>
              <a:ext cx="632064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유기</a:t>
              </a:r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·</a:t>
              </a:r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방임에서 주요하게 </a:t>
              </a:r>
              <a:r>
                <a:rPr lang="ko-KR" altLang="en-US" sz="28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살펴봐야할</a:t>
              </a:r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 징후</a:t>
              </a:r>
            </a:p>
          </p:txBody>
        </p:sp>
        <p:cxnSp>
          <p:nvCxnSpPr>
            <p:cNvPr id="128" name="직선 연결선 127"/>
            <p:cNvCxnSpPr/>
            <p:nvPr/>
          </p:nvCxnSpPr>
          <p:spPr>
            <a:xfrm>
              <a:off x="7324725" y="742197"/>
              <a:ext cx="4644952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8" name="그림 147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10278" r="44022" b="7662"/>
          <a:stretch/>
        </p:blipFill>
        <p:spPr>
          <a:xfrm>
            <a:off x="9194769" y="1383988"/>
            <a:ext cx="1767600" cy="1767600"/>
          </a:xfrm>
          <a:prstGeom prst="ellipse">
            <a:avLst/>
          </a:prstGeom>
        </p:spPr>
      </p:pic>
      <p:grpSp>
        <p:nvGrpSpPr>
          <p:cNvPr id="42" name="그룹 41"/>
          <p:cNvGrpSpPr/>
          <p:nvPr/>
        </p:nvGrpSpPr>
        <p:grpSpPr>
          <a:xfrm>
            <a:off x="4361421" y="3374737"/>
            <a:ext cx="812512" cy="343478"/>
            <a:chOff x="7040563" y="3319463"/>
            <a:chExt cx="893763" cy="377826"/>
          </a:xfrm>
          <a:solidFill>
            <a:srgbClr val="00589E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7040563" y="3319463"/>
              <a:ext cx="608013" cy="300038"/>
            </a:xfrm>
            <a:custGeom>
              <a:avLst/>
              <a:gdLst>
                <a:gd name="T0" fmla="*/ 689 w 2828"/>
                <a:gd name="T1" fmla="*/ 610 h 1392"/>
                <a:gd name="T2" fmla="*/ 659 w 2828"/>
                <a:gd name="T3" fmla="*/ 635 h 1392"/>
                <a:gd name="T4" fmla="*/ 162 w 2828"/>
                <a:gd name="T5" fmla="*/ 635 h 1392"/>
                <a:gd name="T6" fmla="*/ 0 w 2828"/>
                <a:gd name="T7" fmla="*/ 797 h 1392"/>
                <a:gd name="T8" fmla="*/ 162 w 2828"/>
                <a:gd name="T9" fmla="*/ 959 h 1392"/>
                <a:gd name="T10" fmla="*/ 438 w 2828"/>
                <a:gd name="T11" fmla="*/ 959 h 1392"/>
                <a:gd name="T12" fmla="*/ 431 w 2828"/>
                <a:gd name="T13" fmla="*/ 985 h 1392"/>
                <a:gd name="T14" fmla="*/ 430 w 2828"/>
                <a:gd name="T15" fmla="*/ 988 h 1392"/>
                <a:gd name="T16" fmla="*/ 1099 w 2828"/>
                <a:gd name="T17" fmla="*/ 1237 h 1392"/>
                <a:gd name="T18" fmla="*/ 1297 w 2828"/>
                <a:gd name="T19" fmla="*/ 1043 h 1392"/>
                <a:gd name="T20" fmla="*/ 1299 w 2828"/>
                <a:gd name="T21" fmla="*/ 1134 h 1392"/>
                <a:gd name="T22" fmla="*/ 2152 w 2828"/>
                <a:gd name="T23" fmla="*/ 1215 h 1392"/>
                <a:gd name="T24" fmla="*/ 2230 w 2828"/>
                <a:gd name="T25" fmla="*/ 985 h 1392"/>
                <a:gd name="T26" fmla="*/ 2224 w 2828"/>
                <a:gd name="T27" fmla="*/ 959 h 1392"/>
                <a:gd name="T28" fmla="*/ 2417 w 2828"/>
                <a:gd name="T29" fmla="*/ 959 h 1392"/>
                <a:gd name="T30" fmla="*/ 2727 w 2828"/>
                <a:gd name="T31" fmla="*/ 959 h 1392"/>
                <a:gd name="T32" fmla="*/ 2828 w 2828"/>
                <a:gd name="T33" fmla="*/ 873 h 1392"/>
                <a:gd name="T34" fmla="*/ 2801 w 2828"/>
                <a:gd name="T35" fmla="*/ 876 h 1392"/>
                <a:gd name="T36" fmla="*/ 2778 w 2828"/>
                <a:gd name="T37" fmla="*/ 874 h 1392"/>
                <a:gd name="T38" fmla="*/ 2325 w 2828"/>
                <a:gd name="T39" fmla="*/ 752 h 1392"/>
                <a:gd name="T40" fmla="*/ 2170 w 2828"/>
                <a:gd name="T41" fmla="*/ 752 h 1392"/>
                <a:gd name="T42" fmla="*/ 2162 w 2828"/>
                <a:gd name="T43" fmla="*/ 726 h 1392"/>
                <a:gd name="T44" fmla="*/ 2268 w 2828"/>
                <a:gd name="T45" fmla="*/ 726 h 1392"/>
                <a:gd name="T46" fmla="*/ 2068 w 2828"/>
                <a:gd name="T47" fmla="*/ 578 h 1392"/>
                <a:gd name="T48" fmla="*/ 2208 w 2828"/>
                <a:gd name="T49" fmla="*/ 1136 h 1392"/>
                <a:gd name="T50" fmla="*/ 2197 w 2828"/>
                <a:gd name="T51" fmla="*/ 1192 h 1392"/>
                <a:gd name="T52" fmla="*/ 2172 w 2828"/>
                <a:gd name="T53" fmla="*/ 1182 h 1392"/>
                <a:gd name="T54" fmla="*/ 1956 w 2828"/>
                <a:gd name="T55" fmla="*/ 1133 h 1392"/>
                <a:gd name="T56" fmla="*/ 1671 w 2828"/>
                <a:gd name="T57" fmla="*/ 1166 h 1392"/>
                <a:gd name="T58" fmla="*/ 1651 w 2828"/>
                <a:gd name="T59" fmla="*/ 1169 h 1392"/>
                <a:gd name="T60" fmla="*/ 1431 w 2828"/>
                <a:gd name="T61" fmla="*/ 1197 h 1392"/>
                <a:gd name="T62" fmla="*/ 1348 w 2828"/>
                <a:gd name="T63" fmla="*/ 1177 h 1392"/>
                <a:gd name="T64" fmla="*/ 1338 w 2828"/>
                <a:gd name="T65" fmla="*/ 1135 h 1392"/>
                <a:gd name="T66" fmla="*/ 1166 w 2828"/>
                <a:gd name="T67" fmla="*/ 316 h 1392"/>
                <a:gd name="T68" fmla="*/ 1676 w 2828"/>
                <a:gd name="T69" fmla="*/ 138 h 1392"/>
                <a:gd name="T70" fmla="*/ 1867 w 2828"/>
                <a:gd name="T71" fmla="*/ 196 h 1392"/>
                <a:gd name="T72" fmla="*/ 1997 w 2828"/>
                <a:gd name="T73" fmla="*/ 407 h 1392"/>
                <a:gd name="T74" fmla="*/ 1996 w 2828"/>
                <a:gd name="T75" fmla="*/ 382 h 1392"/>
                <a:gd name="T76" fmla="*/ 2038 w 2828"/>
                <a:gd name="T77" fmla="*/ 226 h 1392"/>
                <a:gd name="T78" fmla="*/ 1963 w 2828"/>
                <a:gd name="T79" fmla="*/ 260 h 1392"/>
                <a:gd name="T80" fmla="*/ 1894 w 2828"/>
                <a:gd name="T81" fmla="*/ 168 h 1392"/>
                <a:gd name="T82" fmla="*/ 1122 w 2828"/>
                <a:gd name="T83" fmla="*/ 306 h 1392"/>
                <a:gd name="T84" fmla="*/ 1126 w 2828"/>
                <a:gd name="T85" fmla="*/ 318 h 1392"/>
                <a:gd name="T86" fmla="*/ 904 w 2828"/>
                <a:gd name="T87" fmla="*/ 280 h 1392"/>
                <a:gd name="T88" fmla="*/ 789 w 2828"/>
                <a:gd name="T89" fmla="*/ 303 h 1392"/>
                <a:gd name="T90" fmla="*/ 311 w 2828"/>
                <a:gd name="T91" fmla="*/ 610 h 1392"/>
                <a:gd name="T92" fmla="*/ 689 w 2828"/>
                <a:gd name="T93" fmla="*/ 610 h 1392"/>
                <a:gd name="T94" fmla="*/ 1163 w 2828"/>
                <a:gd name="T95" fmla="*/ 437 h 1392"/>
                <a:gd name="T96" fmla="*/ 959 w 2828"/>
                <a:gd name="T97" fmla="*/ 615 h 1392"/>
                <a:gd name="T98" fmla="*/ 1239 w 2828"/>
                <a:gd name="T99" fmla="*/ 717 h 1392"/>
                <a:gd name="T100" fmla="*/ 1289 w 2828"/>
                <a:gd name="T101" fmla="*/ 975 h 1392"/>
                <a:gd name="T102" fmla="*/ 1231 w 2828"/>
                <a:gd name="T103" fmla="*/ 1088 h 1392"/>
                <a:gd name="T104" fmla="*/ 1146 w 2828"/>
                <a:gd name="T105" fmla="*/ 1222 h 1392"/>
                <a:gd name="T106" fmla="*/ 1126 w 2828"/>
                <a:gd name="T107" fmla="*/ 1209 h 1392"/>
                <a:gd name="T108" fmla="*/ 680 w 2828"/>
                <a:gd name="T109" fmla="*/ 1020 h 1392"/>
                <a:gd name="T110" fmla="*/ 477 w 2828"/>
                <a:gd name="T111" fmla="*/ 963 h 1392"/>
                <a:gd name="T112" fmla="*/ 1145 w 2828"/>
                <a:gd name="T113" fmla="*/ 378 h 1392"/>
                <a:gd name="T114" fmla="*/ 1163 w 2828"/>
                <a:gd name="T115" fmla="*/ 437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28" h="1392">
                  <a:moveTo>
                    <a:pt x="689" y="610"/>
                  </a:moveTo>
                  <a:cubicBezTo>
                    <a:pt x="679" y="618"/>
                    <a:pt x="669" y="627"/>
                    <a:pt x="659" y="635"/>
                  </a:cubicBezTo>
                  <a:cubicBezTo>
                    <a:pt x="162" y="635"/>
                    <a:pt x="162" y="635"/>
                    <a:pt x="162" y="635"/>
                  </a:cubicBezTo>
                  <a:cubicBezTo>
                    <a:pt x="72" y="635"/>
                    <a:pt x="0" y="708"/>
                    <a:pt x="0" y="797"/>
                  </a:cubicBezTo>
                  <a:cubicBezTo>
                    <a:pt x="0" y="886"/>
                    <a:pt x="72" y="959"/>
                    <a:pt x="162" y="959"/>
                  </a:cubicBezTo>
                  <a:cubicBezTo>
                    <a:pt x="438" y="959"/>
                    <a:pt x="438" y="959"/>
                    <a:pt x="438" y="959"/>
                  </a:cubicBezTo>
                  <a:cubicBezTo>
                    <a:pt x="435" y="967"/>
                    <a:pt x="433" y="976"/>
                    <a:pt x="431" y="985"/>
                  </a:cubicBezTo>
                  <a:cubicBezTo>
                    <a:pt x="431" y="986"/>
                    <a:pt x="430" y="987"/>
                    <a:pt x="430" y="988"/>
                  </a:cubicBezTo>
                  <a:cubicBezTo>
                    <a:pt x="672" y="1073"/>
                    <a:pt x="957" y="1102"/>
                    <a:pt x="1099" y="1237"/>
                  </a:cubicBezTo>
                  <a:cubicBezTo>
                    <a:pt x="1183" y="1317"/>
                    <a:pt x="1227" y="1178"/>
                    <a:pt x="1297" y="1043"/>
                  </a:cubicBezTo>
                  <a:cubicBezTo>
                    <a:pt x="1299" y="1076"/>
                    <a:pt x="1300" y="1106"/>
                    <a:pt x="1299" y="1134"/>
                  </a:cubicBezTo>
                  <a:cubicBezTo>
                    <a:pt x="1286" y="1392"/>
                    <a:pt x="1894" y="1060"/>
                    <a:pt x="2152" y="1215"/>
                  </a:cubicBezTo>
                  <a:cubicBezTo>
                    <a:pt x="2252" y="1275"/>
                    <a:pt x="2263" y="1159"/>
                    <a:pt x="2230" y="985"/>
                  </a:cubicBezTo>
                  <a:cubicBezTo>
                    <a:pt x="2228" y="976"/>
                    <a:pt x="2226" y="968"/>
                    <a:pt x="2224" y="959"/>
                  </a:cubicBezTo>
                  <a:cubicBezTo>
                    <a:pt x="2417" y="959"/>
                    <a:pt x="2417" y="959"/>
                    <a:pt x="2417" y="959"/>
                  </a:cubicBezTo>
                  <a:cubicBezTo>
                    <a:pt x="2727" y="959"/>
                    <a:pt x="2727" y="959"/>
                    <a:pt x="2727" y="959"/>
                  </a:cubicBezTo>
                  <a:cubicBezTo>
                    <a:pt x="2778" y="959"/>
                    <a:pt x="2820" y="922"/>
                    <a:pt x="2828" y="873"/>
                  </a:cubicBezTo>
                  <a:cubicBezTo>
                    <a:pt x="2819" y="875"/>
                    <a:pt x="2810" y="876"/>
                    <a:pt x="2801" y="876"/>
                  </a:cubicBezTo>
                  <a:cubicBezTo>
                    <a:pt x="2793" y="876"/>
                    <a:pt x="2786" y="876"/>
                    <a:pt x="2778" y="874"/>
                  </a:cubicBezTo>
                  <a:cubicBezTo>
                    <a:pt x="2592" y="841"/>
                    <a:pt x="2443" y="801"/>
                    <a:pt x="2325" y="752"/>
                  </a:cubicBezTo>
                  <a:cubicBezTo>
                    <a:pt x="2170" y="752"/>
                    <a:pt x="2170" y="752"/>
                    <a:pt x="2170" y="752"/>
                  </a:cubicBezTo>
                  <a:cubicBezTo>
                    <a:pt x="2167" y="743"/>
                    <a:pt x="2164" y="735"/>
                    <a:pt x="2162" y="726"/>
                  </a:cubicBezTo>
                  <a:cubicBezTo>
                    <a:pt x="2268" y="726"/>
                    <a:pt x="2268" y="726"/>
                    <a:pt x="2268" y="726"/>
                  </a:cubicBezTo>
                  <a:cubicBezTo>
                    <a:pt x="2180" y="683"/>
                    <a:pt x="2114" y="634"/>
                    <a:pt x="2068" y="578"/>
                  </a:cubicBezTo>
                  <a:cubicBezTo>
                    <a:pt x="2147" y="783"/>
                    <a:pt x="2209" y="1014"/>
                    <a:pt x="2208" y="1136"/>
                  </a:cubicBezTo>
                  <a:cubicBezTo>
                    <a:pt x="2207" y="1176"/>
                    <a:pt x="2200" y="1189"/>
                    <a:pt x="2197" y="1192"/>
                  </a:cubicBezTo>
                  <a:cubicBezTo>
                    <a:pt x="2195" y="1192"/>
                    <a:pt x="2187" y="1191"/>
                    <a:pt x="2172" y="1182"/>
                  </a:cubicBezTo>
                  <a:cubicBezTo>
                    <a:pt x="2118" y="1149"/>
                    <a:pt x="2047" y="1133"/>
                    <a:pt x="1956" y="1133"/>
                  </a:cubicBezTo>
                  <a:cubicBezTo>
                    <a:pt x="1866" y="1133"/>
                    <a:pt x="1770" y="1149"/>
                    <a:pt x="1671" y="1166"/>
                  </a:cubicBezTo>
                  <a:cubicBezTo>
                    <a:pt x="1651" y="1169"/>
                    <a:pt x="1651" y="1169"/>
                    <a:pt x="1651" y="1169"/>
                  </a:cubicBezTo>
                  <a:cubicBezTo>
                    <a:pt x="1568" y="1184"/>
                    <a:pt x="1490" y="1197"/>
                    <a:pt x="1431" y="1197"/>
                  </a:cubicBezTo>
                  <a:cubicBezTo>
                    <a:pt x="1378" y="1197"/>
                    <a:pt x="1357" y="1186"/>
                    <a:pt x="1348" y="1177"/>
                  </a:cubicBezTo>
                  <a:cubicBezTo>
                    <a:pt x="1345" y="1174"/>
                    <a:pt x="1336" y="1164"/>
                    <a:pt x="1338" y="1135"/>
                  </a:cubicBezTo>
                  <a:cubicBezTo>
                    <a:pt x="1349" y="899"/>
                    <a:pt x="1202" y="427"/>
                    <a:pt x="1166" y="316"/>
                  </a:cubicBezTo>
                  <a:cubicBezTo>
                    <a:pt x="1252" y="240"/>
                    <a:pt x="1479" y="138"/>
                    <a:pt x="1676" y="138"/>
                  </a:cubicBezTo>
                  <a:cubicBezTo>
                    <a:pt x="1761" y="138"/>
                    <a:pt x="1826" y="158"/>
                    <a:pt x="1867" y="196"/>
                  </a:cubicBezTo>
                  <a:cubicBezTo>
                    <a:pt x="1905" y="232"/>
                    <a:pt x="1951" y="310"/>
                    <a:pt x="1997" y="407"/>
                  </a:cubicBezTo>
                  <a:cubicBezTo>
                    <a:pt x="1996" y="399"/>
                    <a:pt x="1995" y="391"/>
                    <a:pt x="1996" y="382"/>
                  </a:cubicBezTo>
                  <a:cubicBezTo>
                    <a:pt x="1996" y="328"/>
                    <a:pt x="2010" y="277"/>
                    <a:pt x="2038" y="226"/>
                  </a:cubicBezTo>
                  <a:cubicBezTo>
                    <a:pt x="2014" y="238"/>
                    <a:pt x="1989" y="250"/>
                    <a:pt x="1963" y="260"/>
                  </a:cubicBezTo>
                  <a:cubicBezTo>
                    <a:pt x="1939" y="220"/>
                    <a:pt x="1915" y="188"/>
                    <a:pt x="1894" y="168"/>
                  </a:cubicBezTo>
                  <a:cubicBezTo>
                    <a:pt x="1713" y="0"/>
                    <a:pt x="1238" y="177"/>
                    <a:pt x="1122" y="306"/>
                  </a:cubicBezTo>
                  <a:cubicBezTo>
                    <a:pt x="1122" y="306"/>
                    <a:pt x="1123" y="310"/>
                    <a:pt x="1126" y="318"/>
                  </a:cubicBezTo>
                  <a:cubicBezTo>
                    <a:pt x="904" y="280"/>
                    <a:pt x="904" y="280"/>
                    <a:pt x="904" y="280"/>
                  </a:cubicBezTo>
                  <a:cubicBezTo>
                    <a:pt x="864" y="273"/>
                    <a:pt x="823" y="282"/>
                    <a:pt x="789" y="303"/>
                  </a:cubicBezTo>
                  <a:cubicBezTo>
                    <a:pt x="311" y="610"/>
                    <a:pt x="311" y="610"/>
                    <a:pt x="311" y="610"/>
                  </a:cubicBezTo>
                  <a:cubicBezTo>
                    <a:pt x="689" y="610"/>
                    <a:pt x="689" y="610"/>
                    <a:pt x="689" y="610"/>
                  </a:cubicBezTo>
                  <a:close/>
                  <a:moveTo>
                    <a:pt x="1163" y="437"/>
                  </a:moveTo>
                  <a:cubicBezTo>
                    <a:pt x="1137" y="450"/>
                    <a:pt x="1002" y="517"/>
                    <a:pt x="959" y="615"/>
                  </a:cubicBezTo>
                  <a:cubicBezTo>
                    <a:pt x="1085" y="641"/>
                    <a:pt x="1187" y="689"/>
                    <a:pt x="1239" y="717"/>
                  </a:cubicBezTo>
                  <a:cubicBezTo>
                    <a:pt x="1260" y="804"/>
                    <a:pt x="1278" y="894"/>
                    <a:pt x="1289" y="975"/>
                  </a:cubicBezTo>
                  <a:cubicBezTo>
                    <a:pt x="1268" y="1012"/>
                    <a:pt x="1249" y="1051"/>
                    <a:pt x="1231" y="1088"/>
                  </a:cubicBezTo>
                  <a:cubicBezTo>
                    <a:pt x="1209" y="1134"/>
                    <a:pt x="1167" y="1222"/>
                    <a:pt x="1146" y="1222"/>
                  </a:cubicBezTo>
                  <a:cubicBezTo>
                    <a:pt x="1143" y="1222"/>
                    <a:pt x="1136" y="1218"/>
                    <a:pt x="1126" y="1209"/>
                  </a:cubicBezTo>
                  <a:cubicBezTo>
                    <a:pt x="1022" y="1110"/>
                    <a:pt x="856" y="1067"/>
                    <a:pt x="680" y="1020"/>
                  </a:cubicBezTo>
                  <a:cubicBezTo>
                    <a:pt x="613" y="1003"/>
                    <a:pt x="543" y="984"/>
                    <a:pt x="477" y="963"/>
                  </a:cubicBezTo>
                  <a:cubicBezTo>
                    <a:pt x="567" y="671"/>
                    <a:pt x="949" y="466"/>
                    <a:pt x="1145" y="378"/>
                  </a:cubicBezTo>
                  <a:cubicBezTo>
                    <a:pt x="1150" y="395"/>
                    <a:pt x="1156" y="415"/>
                    <a:pt x="1163" y="4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569201" y="3349626"/>
              <a:ext cx="133350" cy="122238"/>
            </a:xfrm>
            <a:custGeom>
              <a:avLst/>
              <a:gdLst>
                <a:gd name="T0" fmla="*/ 464 w 622"/>
                <a:gd name="T1" fmla="*/ 564 h 564"/>
                <a:gd name="T2" fmla="*/ 600 w 622"/>
                <a:gd name="T3" fmla="*/ 264 h 564"/>
                <a:gd name="T4" fmla="*/ 264 w 622"/>
                <a:gd name="T5" fmla="*/ 28 h 564"/>
                <a:gd name="T6" fmla="*/ 27 w 622"/>
                <a:gd name="T7" fmla="*/ 365 h 564"/>
                <a:gd name="T8" fmla="*/ 34 w 622"/>
                <a:gd name="T9" fmla="*/ 395 h 564"/>
                <a:gd name="T10" fmla="*/ 365 w 622"/>
                <a:gd name="T11" fmla="*/ 482 h 564"/>
                <a:gd name="T12" fmla="*/ 464 w 622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564">
                  <a:moveTo>
                    <a:pt x="464" y="564"/>
                  </a:moveTo>
                  <a:cubicBezTo>
                    <a:pt x="564" y="504"/>
                    <a:pt x="622" y="386"/>
                    <a:pt x="600" y="264"/>
                  </a:cubicBezTo>
                  <a:cubicBezTo>
                    <a:pt x="573" y="106"/>
                    <a:pt x="422" y="0"/>
                    <a:pt x="264" y="28"/>
                  </a:cubicBezTo>
                  <a:cubicBezTo>
                    <a:pt x="105" y="56"/>
                    <a:pt x="0" y="207"/>
                    <a:pt x="27" y="365"/>
                  </a:cubicBezTo>
                  <a:cubicBezTo>
                    <a:pt x="29" y="375"/>
                    <a:pt x="31" y="385"/>
                    <a:pt x="34" y="395"/>
                  </a:cubicBezTo>
                  <a:cubicBezTo>
                    <a:pt x="112" y="424"/>
                    <a:pt x="218" y="456"/>
                    <a:pt x="365" y="482"/>
                  </a:cubicBezTo>
                  <a:cubicBezTo>
                    <a:pt x="412" y="490"/>
                    <a:pt x="448" y="522"/>
                    <a:pt x="464" y="5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7475538" y="3338513"/>
              <a:ext cx="190500" cy="165100"/>
            </a:xfrm>
            <a:custGeom>
              <a:avLst/>
              <a:gdLst>
                <a:gd name="T0" fmla="*/ 0 w 892"/>
                <a:gd name="T1" fmla="*/ 294 h 762"/>
                <a:gd name="T2" fmla="*/ 45 w 892"/>
                <a:gd name="T3" fmla="*/ 443 h 762"/>
                <a:gd name="T4" fmla="*/ 282 w 892"/>
                <a:gd name="T5" fmla="*/ 626 h 762"/>
                <a:gd name="T6" fmla="*/ 762 w 892"/>
                <a:gd name="T7" fmla="*/ 761 h 762"/>
                <a:gd name="T8" fmla="*/ 780 w 892"/>
                <a:gd name="T9" fmla="*/ 762 h 762"/>
                <a:gd name="T10" fmla="*/ 882 w 892"/>
                <a:gd name="T11" fmla="*/ 677 h 762"/>
                <a:gd name="T12" fmla="*/ 798 w 892"/>
                <a:gd name="T13" fmla="*/ 557 h 762"/>
                <a:gd name="T14" fmla="*/ 292 w 892"/>
                <a:gd name="T15" fmla="*/ 397 h 762"/>
                <a:gd name="T16" fmla="*/ 219 w 892"/>
                <a:gd name="T17" fmla="*/ 332 h 762"/>
                <a:gd name="T18" fmla="*/ 207 w 892"/>
                <a:gd name="T19" fmla="*/ 294 h 762"/>
                <a:gd name="T20" fmla="*/ 207 w 892"/>
                <a:gd name="T21" fmla="*/ 292 h 762"/>
                <a:gd name="T22" fmla="*/ 306 w 892"/>
                <a:gd name="T23" fmla="*/ 375 h 762"/>
                <a:gd name="T24" fmla="*/ 409 w 892"/>
                <a:gd name="T25" fmla="*/ 421 h 762"/>
                <a:gd name="T26" fmla="*/ 301 w 892"/>
                <a:gd name="T27" fmla="*/ 138 h 762"/>
                <a:gd name="T28" fmla="*/ 299 w 892"/>
                <a:gd name="T29" fmla="*/ 136 h 762"/>
                <a:gd name="T30" fmla="*/ 278 w 892"/>
                <a:gd name="T31" fmla="*/ 50 h 762"/>
                <a:gd name="T32" fmla="*/ 132 w 892"/>
                <a:gd name="T33" fmla="*/ 36 h 762"/>
                <a:gd name="T34" fmla="*/ 132 w 892"/>
                <a:gd name="T35" fmla="*/ 36 h 762"/>
                <a:gd name="T36" fmla="*/ 69 w 892"/>
                <a:gd name="T37" fmla="*/ 104 h 762"/>
                <a:gd name="T38" fmla="*/ 68 w 892"/>
                <a:gd name="T39" fmla="*/ 106 h 762"/>
                <a:gd name="T40" fmla="*/ 0 w 892"/>
                <a:gd name="T41" fmla="*/ 294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2" h="762">
                  <a:moveTo>
                    <a:pt x="0" y="294"/>
                  </a:moveTo>
                  <a:cubicBezTo>
                    <a:pt x="0" y="342"/>
                    <a:pt x="14" y="395"/>
                    <a:pt x="45" y="443"/>
                  </a:cubicBezTo>
                  <a:cubicBezTo>
                    <a:pt x="91" y="515"/>
                    <a:pt x="168" y="574"/>
                    <a:pt x="282" y="626"/>
                  </a:cubicBezTo>
                  <a:cubicBezTo>
                    <a:pt x="396" y="678"/>
                    <a:pt x="550" y="723"/>
                    <a:pt x="762" y="761"/>
                  </a:cubicBezTo>
                  <a:cubicBezTo>
                    <a:pt x="768" y="762"/>
                    <a:pt x="774" y="762"/>
                    <a:pt x="780" y="762"/>
                  </a:cubicBezTo>
                  <a:cubicBezTo>
                    <a:pt x="829" y="762"/>
                    <a:pt x="873" y="727"/>
                    <a:pt x="882" y="677"/>
                  </a:cubicBezTo>
                  <a:cubicBezTo>
                    <a:pt x="892" y="621"/>
                    <a:pt x="854" y="567"/>
                    <a:pt x="798" y="557"/>
                  </a:cubicBezTo>
                  <a:cubicBezTo>
                    <a:pt x="531" y="510"/>
                    <a:pt x="373" y="450"/>
                    <a:pt x="292" y="397"/>
                  </a:cubicBezTo>
                  <a:cubicBezTo>
                    <a:pt x="251" y="371"/>
                    <a:pt x="230" y="348"/>
                    <a:pt x="219" y="332"/>
                  </a:cubicBezTo>
                  <a:cubicBezTo>
                    <a:pt x="209" y="315"/>
                    <a:pt x="208" y="305"/>
                    <a:pt x="207" y="294"/>
                  </a:cubicBezTo>
                  <a:cubicBezTo>
                    <a:pt x="207" y="294"/>
                    <a:pt x="207" y="293"/>
                    <a:pt x="207" y="292"/>
                  </a:cubicBezTo>
                  <a:cubicBezTo>
                    <a:pt x="240" y="331"/>
                    <a:pt x="274" y="364"/>
                    <a:pt x="306" y="375"/>
                  </a:cubicBezTo>
                  <a:cubicBezTo>
                    <a:pt x="329" y="384"/>
                    <a:pt x="361" y="400"/>
                    <a:pt x="409" y="421"/>
                  </a:cubicBezTo>
                  <a:cubicBezTo>
                    <a:pt x="373" y="326"/>
                    <a:pt x="337" y="232"/>
                    <a:pt x="301" y="138"/>
                  </a:cubicBezTo>
                  <a:cubicBezTo>
                    <a:pt x="300" y="137"/>
                    <a:pt x="300" y="137"/>
                    <a:pt x="299" y="136"/>
                  </a:cubicBezTo>
                  <a:cubicBezTo>
                    <a:pt x="305" y="106"/>
                    <a:pt x="298" y="75"/>
                    <a:pt x="278" y="50"/>
                  </a:cubicBezTo>
                  <a:cubicBezTo>
                    <a:pt x="241" y="6"/>
                    <a:pt x="176" y="0"/>
                    <a:pt x="132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8" y="39"/>
                    <a:pt x="100" y="63"/>
                    <a:pt x="69" y="104"/>
                  </a:cubicBezTo>
                  <a:cubicBezTo>
                    <a:pt x="69" y="104"/>
                    <a:pt x="68" y="105"/>
                    <a:pt x="68" y="106"/>
                  </a:cubicBezTo>
                  <a:cubicBezTo>
                    <a:pt x="37" y="148"/>
                    <a:pt x="1" y="211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304088" y="3370263"/>
              <a:ext cx="82550" cy="96838"/>
            </a:xfrm>
            <a:custGeom>
              <a:avLst/>
              <a:gdLst>
                <a:gd name="T0" fmla="*/ 99 w 386"/>
                <a:gd name="T1" fmla="*/ 353 h 448"/>
                <a:gd name="T2" fmla="*/ 374 w 386"/>
                <a:gd name="T3" fmla="*/ 273 h 448"/>
                <a:gd name="T4" fmla="*/ 250 w 386"/>
                <a:gd name="T5" fmla="*/ 0 h 448"/>
                <a:gd name="T6" fmla="*/ 0 w 386"/>
                <a:gd name="T7" fmla="*/ 125 h 448"/>
                <a:gd name="T8" fmla="*/ 99 w 386"/>
                <a:gd name="T9" fmla="*/ 35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448">
                  <a:moveTo>
                    <a:pt x="99" y="353"/>
                  </a:moveTo>
                  <a:cubicBezTo>
                    <a:pt x="112" y="448"/>
                    <a:pt x="279" y="265"/>
                    <a:pt x="374" y="273"/>
                  </a:cubicBezTo>
                  <a:cubicBezTo>
                    <a:pt x="386" y="179"/>
                    <a:pt x="319" y="0"/>
                    <a:pt x="250" y="0"/>
                  </a:cubicBezTo>
                  <a:cubicBezTo>
                    <a:pt x="181" y="0"/>
                    <a:pt x="25" y="51"/>
                    <a:pt x="0" y="125"/>
                  </a:cubicBezTo>
                  <a:cubicBezTo>
                    <a:pt x="0" y="125"/>
                    <a:pt x="86" y="258"/>
                    <a:pt x="99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380288" y="3370263"/>
              <a:ext cx="69850" cy="19050"/>
            </a:xfrm>
            <a:custGeom>
              <a:avLst/>
              <a:gdLst>
                <a:gd name="T0" fmla="*/ 6 w 328"/>
                <a:gd name="T1" fmla="*/ 37 h 87"/>
                <a:gd name="T2" fmla="*/ 35 w 328"/>
                <a:gd name="T3" fmla="*/ 31 h 87"/>
                <a:gd name="T4" fmla="*/ 107 w 328"/>
                <a:gd name="T5" fmla="*/ 26 h 87"/>
                <a:gd name="T6" fmla="*/ 312 w 328"/>
                <a:gd name="T7" fmla="*/ 87 h 87"/>
                <a:gd name="T8" fmla="*/ 328 w 328"/>
                <a:gd name="T9" fmla="*/ 66 h 87"/>
                <a:gd name="T10" fmla="*/ 107 w 328"/>
                <a:gd name="T11" fmla="*/ 0 h 87"/>
                <a:gd name="T12" fmla="*/ 0 w 328"/>
                <a:gd name="T13" fmla="*/ 12 h 87"/>
                <a:gd name="T14" fmla="*/ 6 w 328"/>
                <a:gd name="T15" fmla="*/ 37 h 87"/>
                <a:gd name="T16" fmla="*/ 6 w 328"/>
                <a:gd name="T17" fmla="*/ 3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87">
                  <a:moveTo>
                    <a:pt x="6" y="37"/>
                  </a:moveTo>
                  <a:cubicBezTo>
                    <a:pt x="6" y="37"/>
                    <a:pt x="17" y="34"/>
                    <a:pt x="35" y="31"/>
                  </a:cubicBezTo>
                  <a:cubicBezTo>
                    <a:pt x="53" y="28"/>
                    <a:pt x="78" y="26"/>
                    <a:pt x="107" y="26"/>
                  </a:cubicBezTo>
                  <a:cubicBezTo>
                    <a:pt x="169" y="26"/>
                    <a:pt x="246" y="38"/>
                    <a:pt x="312" y="87"/>
                  </a:cubicBezTo>
                  <a:cubicBezTo>
                    <a:pt x="328" y="66"/>
                    <a:pt x="328" y="66"/>
                    <a:pt x="328" y="66"/>
                  </a:cubicBezTo>
                  <a:cubicBezTo>
                    <a:pt x="255" y="12"/>
                    <a:pt x="172" y="0"/>
                    <a:pt x="107" y="0"/>
                  </a:cubicBezTo>
                  <a:cubicBezTo>
                    <a:pt x="45" y="0"/>
                    <a:pt x="0" y="12"/>
                    <a:pt x="0" y="12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7391401" y="3389313"/>
              <a:ext cx="63500" cy="20638"/>
            </a:xfrm>
            <a:custGeom>
              <a:avLst/>
              <a:gdLst>
                <a:gd name="T0" fmla="*/ 21 w 294"/>
                <a:gd name="T1" fmla="*/ 29 h 96"/>
                <a:gd name="T2" fmla="*/ 64 w 294"/>
                <a:gd name="T3" fmla="*/ 26 h 96"/>
                <a:gd name="T4" fmla="*/ 279 w 294"/>
                <a:gd name="T5" fmla="*/ 96 h 96"/>
                <a:gd name="T6" fmla="*/ 294 w 294"/>
                <a:gd name="T7" fmla="*/ 75 h 96"/>
                <a:gd name="T8" fmla="*/ 64 w 294"/>
                <a:gd name="T9" fmla="*/ 0 h 96"/>
                <a:gd name="T10" fmla="*/ 0 w 294"/>
                <a:gd name="T11" fmla="*/ 6 h 96"/>
                <a:gd name="T12" fmla="*/ 6 w 294"/>
                <a:gd name="T13" fmla="*/ 31 h 96"/>
                <a:gd name="T14" fmla="*/ 21 w 294"/>
                <a:gd name="T1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4" h="96">
                  <a:moveTo>
                    <a:pt x="21" y="29"/>
                  </a:moveTo>
                  <a:cubicBezTo>
                    <a:pt x="31" y="27"/>
                    <a:pt x="46" y="26"/>
                    <a:pt x="64" y="26"/>
                  </a:cubicBezTo>
                  <a:cubicBezTo>
                    <a:pt x="117" y="26"/>
                    <a:pt x="200" y="38"/>
                    <a:pt x="279" y="96"/>
                  </a:cubicBezTo>
                  <a:cubicBezTo>
                    <a:pt x="294" y="75"/>
                    <a:pt x="294" y="75"/>
                    <a:pt x="294" y="75"/>
                  </a:cubicBezTo>
                  <a:cubicBezTo>
                    <a:pt x="210" y="13"/>
                    <a:pt x="121" y="0"/>
                    <a:pt x="64" y="0"/>
                  </a:cubicBezTo>
                  <a:cubicBezTo>
                    <a:pt x="25" y="0"/>
                    <a:pt x="1" y="6"/>
                    <a:pt x="0" y="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11" y="30"/>
                    <a:pt x="2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397751" y="3409951"/>
              <a:ext cx="61913" cy="20638"/>
            </a:xfrm>
            <a:custGeom>
              <a:avLst/>
              <a:gdLst>
                <a:gd name="T0" fmla="*/ 0 w 294"/>
                <a:gd name="T1" fmla="*/ 5 h 95"/>
                <a:gd name="T2" fmla="*/ 6 w 294"/>
                <a:gd name="T3" fmla="*/ 31 h 95"/>
                <a:gd name="T4" fmla="*/ 21 w 294"/>
                <a:gd name="T5" fmla="*/ 28 h 95"/>
                <a:gd name="T6" fmla="*/ 64 w 294"/>
                <a:gd name="T7" fmla="*/ 26 h 95"/>
                <a:gd name="T8" fmla="*/ 279 w 294"/>
                <a:gd name="T9" fmla="*/ 95 h 95"/>
                <a:gd name="T10" fmla="*/ 294 w 294"/>
                <a:gd name="T11" fmla="*/ 74 h 95"/>
                <a:gd name="T12" fmla="*/ 64 w 294"/>
                <a:gd name="T13" fmla="*/ 0 h 95"/>
                <a:gd name="T14" fmla="*/ 0 w 294"/>
                <a:gd name="T15" fmla="*/ 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4" h="95">
                  <a:moveTo>
                    <a:pt x="0" y="5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11" y="29"/>
                    <a:pt x="21" y="28"/>
                  </a:cubicBezTo>
                  <a:cubicBezTo>
                    <a:pt x="31" y="27"/>
                    <a:pt x="46" y="26"/>
                    <a:pt x="64" y="26"/>
                  </a:cubicBezTo>
                  <a:cubicBezTo>
                    <a:pt x="117" y="26"/>
                    <a:pt x="200" y="37"/>
                    <a:pt x="279" y="95"/>
                  </a:cubicBezTo>
                  <a:cubicBezTo>
                    <a:pt x="294" y="74"/>
                    <a:pt x="294" y="74"/>
                    <a:pt x="294" y="74"/>
                  </a:cubicBezTo>
                  <a:cubicBezTo>
                    <a:pt x="210" y="12"/>
                    <a:pt x="121" y="0"/>
                    <a:pt x="64" y="0"/>
                  </a:cubicBezTo>
                  <a:cubicBezTo>
                    <a:pt x="25" y="0"/>
                    <a:pt x="1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7334251" y="3438526"/>
              <a:ext cx="131763" cy="30163"/>
            </a:xfrm>
            <a:custGeom>
              <a:avLst/>
              <a:gdLst>
                <a:gd name="T0" fmla="*/ 0 w 610"/>
                <a:gd name="T1" fmla="*/ 116 h 138"/>
                <a:gd name="T2" fmla="*/ 13 w 610"/>
                <a:gd name="T3" fmla="*/ 138 h 138"/>
                <a:gd name="T4" fmla="*/ 46 w 610"/>
                <a:gd name="T5" fmla="*/ 121 h 138"/>
                <a:gd name="T6" fmla="*/ 411 w 610"/>
                <a:gd name="T7" fmla="*/ 26 h 138"/>
                <a:gd name="T8" fmla="*/ 599 w 610"/>
                <a:gd name="T9" fmla="*/ 64 h 138"/>
                <a:gd name="T10" fmla="*/ 610 w 610"/>
                <a:gd name="T11" fmla="*/ 41 h 138"/>
                <a:gd name="T12" fmla="*/ 411 w 610"/>
                <a:gd name="T13" fmla="*/ 0 h 138"/>
                <a:gd name="T14" fmla="*/ 0 w 610"/>
                <a:gd name="T15" fmla="*/ 11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0" h="138">
                  <a:moveTo>
                    <a:pt x="0" y="116"/>
                  </a:moveTo>
                  <a:cubicBezTo>
                    <a:pt x="13" y="138"/>
                    <a:pt x="13" y="138"/>
                    <a:pt x="13" y="138"/>
                  </a:cubicBezTo>
                  <a:cubicBezTo>
                    <a:pt x="13" y="138"/>
                    <a:pt x="24" y="131"/>
                    <a:pt x="46" y="121"/>
                  </a:cubicBezTo>
                  <a:cubicBezTo>
                    <a:pt x="109" y="89"/>
                    <a:pt x="257" y="26"/>
                    <a:pt x="411" y="26"/>
                  </a:cubicBezTo>
                  <a:cubicBezTo>
                    <a:pt x="474" y="26"/>
                    <a:pt x="538" y="37"/>
                    <a:pt x="599" y="64"/>
                  </a:cubicBezTo>
                  <a:cubicBezTo>
                    <a:pt x="610" y="41"/>
                    <a:pt x="610" y="41"/>
                    <a:pt x="610" y="41"/>
                  </a:cubicBezTo>
                  <a:cubicBezTo>
                    <a:pt x="545" y="11"/>
                    <a:pt x="477" y="0"/>
                    <a:pt x="411" y="0"/>
                  </a:cubicBezTo>
                  <a:cubicBezTo>
                    <a:pt x="196" y="1"/>
                    <a:pt x="1" y="115"/>
                    <a:pt x="0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7346951" y="3462338"/>
              <a:ext cx="130175" cy="30163"/>
            </a:xfrm>
            <a:custGeom>
              <a:avLst/>
              <a:gdLst>
                <a:gd name="T0" fmla="*/ 599 w 610"/>
                <a:gd name="T1" fmla="*/ 64 h 138"/>
                <a:gd name="T2" fmla="*/ 610 w 610"/>
                <a:gd name="T3" fmla="*/ 40 h 138"/>
                <a:gd name="T4" fmla="*/ 411 w 610"/>
                <a:gd name="T5" fmla="*/ 0 h 138"/>
                <a:gd name="T6" fmla="*/ 0 w 610"/>
                <a:gd name="T7" fmla="*/ 115 h 138"/>
                <a:gd name="T8" fmla="*/ 13 w 610"/>
                <a:gd name="T9" fmla="*/ 138 h 138"/>
                <a:gd name="T10" fmla="*/ 46 w 610"/>
                <a:gd name="T11" fmla="*/ 120 h 138"/>
                <a:gd name="T12" fmla="*/ 411 w 610"/>
                <a:gd name="T13" fmla="*/ 26 h 138"/>
                <a:gd name="T14" fmla="*/ 599 w 610"/>
                <a:gd name="T15" fmla="*/ 6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0" h="138">
                  <a:moveTo>
                    <a:pt x="599" y="64"/>
                  </a:moveTo>
                  <a:cubicBezTo>
                    <a:pt x="610" y="40"/>
                    <a:pt x="610" y="40"/>
                    <a:pt x="610" y="40"/>
                  </a:cubicBezTo>
                  <a:cubicBezTo>
                    <a:pt x="545" y="11"/>
                    <a:pt x="477" y="0"/>
                    <a:pt x="411" y="0"/>
                  </a:cubicBezTo>
                  <a:cubicBezTo>
                    <a:pt x="196" y="0"/>
                    <a:pt x="1" y="115"/>
                    <a:pt x="0" y="115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8"/>
                    <a:pt x="25" y="131"/>
                    <a:pt x="46" y="120"/>
                  </a:cubicBezTo>
                  <a:cubicBezTo>
                    <a:pt x="109" y="89"/>
                    <a:pt x="257" y="26"/>
                    <a:pt x="411" y="26"/>
                  </a:cubicBezTo>
                  <a:cubicBezTo>
                    <a:pt x="474" y="26"/>
                    <a:pt x="539" y="37"/>
                    <a:pt x="59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7429501" y="3486151"/>
              <a:ext cx="71438" cy="66675"/>
            </a:xfrm>
            <a:custGeom>
              <a:avLst/>
              <a:gdLst>
                <a:gd name="T0" fmla="*/ 0 w 327"/>
                <a:gd name="T1" fmla="*/ 39 h 311"/>
                <a:gd name="T2" fmla="*/ 30 w 327"/>
                <a:gd name="T3" fmla="*/ 233 h 311"/>
                <a:gd name="T4" fmla="*/ 323 w 327"/>
                <a:gd name="T5" fmla="*/ 311 h 311"/>
                <a:gd name="T6" fmla="*/ 276 w 327"/>
                <a:gd name="T7" fmla="*/ 87 h 311"/>
                <a:gd name="T8" fmla="*/ 0 w 327"/>
                <a:gd name="T9" fmla="*/ 3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11">
                  <a:moveTo>
                    <a:pt x="0" y="39"/>
                  </a:moveTo>
                  <a:cubicBezTo>
                    <a:pt x="0" y="39"/>
                    <a:pt x="43" y="177"/>
                    <a:pt x="30" y="233"/>
                  </a:cubicBezTo>
                  <a:cubicBezTo>
                    <a:pt x="108" y="233"/>
                    <a:pt x="323" y="311"/>
                    <a:pt x="323" y="311"/>
                  </a:cubicBezTo>
                  <a:cubicBezTo>
                    <a:pt x="323" y="311"/>
                    <a:pt x="327" y="173"/>
                    <a:pt x="276" y="87"/>
                  </a:cubicBezTo>
                  <a:cubicBezTo>
                    <a:pt x="224" y="0"/>
                    <a:pt x="0" y="39"/>
                    <a:pt x="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7346951" y="3497263"/>
              <a:ext cx="66675" cy="20638"/>
            </a:xfrm>
            <a:custGeom>
              <a:avLst/>
              <a:gdLst>
                <a:gd name="T0" fmla="*/ 304 w 307"/>
                <a:gd name="T1" fmla="*/ 0 h 103"/>
                <a:gd name="T2" fmla="*/ 0 w 307"/>
                <a:gd name="T3" fmla="*/ 78 h 103"/>
                <a:gd name="T4" fmla="*/ 7 w 307"/>
                <a:gd name="T5" fmla="*/ 103 h 103"/>
                <a:gd name="T6" fmla="*/ 129 w 307"/>
                <a:gd name="T7" fmla="*/ 67 h 103"/>
                <a:gd name="T8" fmla="*/ 307 w 307"/>
                <a:gd name="T9" fmla="*/ 26 h 103"/>
                <a:gd name="T10" fmla="*/ 304 w 307"/>
                <a:gd name="T1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103">
                  <a:moveTo>
                    <a:pt x="304" y="0"/>
                  </a:moveTo>
                  <a:cubicBezTo>
                    <a:pt x="223" y="9"/>
                    <a:pt x="0" y="78"/>
                    <a:pt x="0" y="78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8" y="102"/>
                    <a:pt x="64" y="85"/>
                    <a:pt x="129" y="67"/>
                  </a:cubicBezTo>
                  <a:cubicBezTo>
                    <a:pt x="194" y="49"/>
                    <a:pt x="270" y="30"/>
                    <a:pt x="307" y="26"/>
                  </a:cubicBez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7348538" y="35179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7346951" y="3522663"/>
              <a:ext cx="66675" cy="22225"/>
            </a:xfrm>
            <a:custGeom>
              <a:avLst/>
              <a:gdLst>
                <a:gd name="T0" fmla="*/ 304 w 307"/>
                <a:gd name="T1" fmla="*/ 0 h 102"/>
                <a:gd name="T2" fmla="*/ 0 w 307"/>
                <a:gd name="T3" fmla="*/ 78 h 102"/>
                <a:gd name="T4" fmla="*/ 7 w 307"/>
                <a:gd name="T5" fmla="*/ 102 h 102"/>
                <a:gd name="T6" fmla="*/ 7 w 307"/>
                <a:gd name="T7" fmla="*/ 102 h 102"/>
                <a:gd name="T8" fmla="*/ 129 w 307"/>
                <a:gd name="T9" fmla="*/ 67 h 102"/>
                <a:gd name="T10" fmla="*/ 307 w 307"/>
                <a:gd name="T11" fmla="*/ 25 h 102"/>
                <a:gd name="T12" fmla="*/ 304 w 307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102">
                  <a:moveTo>
                    <a:pt x="304" y="0"/>
                  </a:moveTo>
                  <a:cubicBezTo>
                    <a:pt x="223" y="9"/>
                    <a:pt x="0" y="78"/>
                    <a:pt x="0" y="78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2"/>
                    <a:pt x="63" y="85"/>
                    <a:pt x="129" y="67"/>
                  </a:cubicBezTo>
                  <a:cubicBezTo>
                    <a:pt x="194" y="49"/>
                    <a:pt x="270" y="29"/>
                    <a:pt x="307" y="25"/>
                  </a:cubicBez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7221538" y="3467101"/>
              <a:ext cx="74613" cy="39688"/>
            </a:xfrm>
            <a:custGeom>
              <a:avLst/>
              <a:gdLst>
                <a:gd name="T0" fmla="*/ 0 w 349"/>
                <a:gd name="T1" fmla="*/ 25 h 187"/>
                <a:gd name="T2" fmla="*/ 125 w 349"/>
                <a:gd name="T3" fmla="*/ 61 h 187"/>
                <a:gd name="T4" fmla="*/ 330 w 349"/>
                <a:gd name="T5" fmla="*/ 187 h 187"/>
                <a:gd name="T6" fmla="*/ 349 w 349"/>
                <a:gd name="T7" fmla="*/ 170 h 187"/>
                <a:gd name="T8" fmla="*/ 5 w 349"/>
                <a:gd name="T9" fmla="*/ 0 h 187"/>
                <a:gd name="T10" fmla="*/ 0 w 349"/>
                <a:gd name="T11" fmla="*/ 2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187">
                  <a:moveTo>
                    <a:pt x="0" y="25"/>
                  </a:moveTo>
                  <a:cubicBezTo>
                    <a:pt x="0" y="25"/>
                    <a:pt x="56" y="36"/>
                    <a:pt x="125" y="61"/>
                  </a:cubicBezTo>
                  <a:cubicBezTo>
                    <a:pt x="195" y="87"/>
                    <a:pt x="278" y="128"/>
                    <a:pt x="330" y="187"/>
                  </a:cubicBezTo>
                  <a:cubicBezTo>
                    <a:pt x="349" y="170"/>
                    <a:pt x="349" y="170"/>
                    <a:pt x="349" y="170"/>
                  </a:cubicBezTo>
                  <a:cubicBezTo>
                    <a:pt x="235" y="42"/>
                    <a:pt x="6" y="0"/>
                    <a:pt x="5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7197726" y="3481388"/>
              <a:ext cx="96838" cy="50800"/>
            </a:xfrm>
            <a:custGeom>
              <a:avLst/>
              <a:gdLst>
                <a:gd name="T0" fmla="*/ 1 w 453"/>
                <a:gd name="T1" fmla="*/ 0 h 234"/>
                <a:gd name="T2" fmla="*/ 0 w 453"/>
                <a:gd name="T3" fmla="*/ 26 h 234"/>
                <a:gd name="T4" fmla="*/ 46 w 453"/>
                <a:gd name="T5" fmla="*/ 30 h 234"/>
                <a:gd name="T6" fmla="*/ 432 w 453"/>
                <a:gd name="T7" fmla="*/ 234 h 234"/>
                <a:gd name="T8" fmla="*/ 453 w 453"/>
                <a:gd name="T9" fmla="*/ 218 h 234"/>
                <a:gd name="T10" fmla="*/ 1 w 453"/>
                <a:gd name="T1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234">
                  <a:moveTo>
                    <a:pt x="1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7" y="26"/>
                    <a:pt x="46" y="30"/>
                  </a:cubicBezTo>
                  <a:cubicBezTo>
                    <a:pt x="132" y="42"/>
                    <a:pt x="319" y="85"/>
                    <a:pt x="432" y="234"/>
                  </a:cubicBezTo>
                  <a:cubicBezTo>
                    <a:pt x="453" y="218"/>
                    <a:pt x="453" y="218"/>
                    <a:pt x="453" y="218"/>
                  </a:cubicBezTo>
                  <a:cubicBezTo>
                    <a:pt x="291" y="8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7175501" y="3502026"/>
              <a:ext cx="106363" cy="52388"/>
            </a:xfrm>
            <a:custGeom>
              <a:avLst/>
              <a:gdLst>
                <a:gd name="T0" fmla="*/ 1 w 496"/>
                <a:gd name="T1" fmla="*/ 0 h 238"/>
                <a:gd name="T2" fmla="*/ 0 w 496"/>
                <a:gd name="T3" fmla="*/ 26 h 238"/>
                <a:gd name="T4" fmla="*/ 0 w 496"/>
                <a:gd name="T5" fmla="*/ 26 h 238"/>
                <a:gd name="T6" fmla="*/ 52 w 496"/>
                <a:gd name="T7" fmla="*/ 31 h 238"/>
                <a:gd name="T8" fmla="*/ 475 w 496"/>
                <a:gd name="T9" fmla="*/ 238 h 238"/>
                <a:gd name="T10" fmla="*/ 496 w 496"/>
                <a:gd name="T11" fmla="*/ 223 h 238"/>
                <a:gd name="T12" fmla="*/ 1 w 496"/>
                <a:gd name="T13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6" h="238">
                  <a:moveTo>
                    <a:pt x="1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20" y="27"/>
                    <a:pt x="52" y="31"/>
                  </a:cubicBezTo>
                  <a:cubicBezTo>
                    <a:pt x="151" y="44"/>
                    <a:pt x="362" y="90"/>
                    <a:pt x="475" y="238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333" y="1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1"/>
            <p:cNvSpPr>
              <a:spLocks noEditPoints="1"/>
            </p:cNvSpPr>
            <p:nvPr/>
          </p:nvSpPr>
          <p:spPr bwMode="auto">
            <a:xfrm>
              <a:off x="7739063" y="3424238"/>
              <a:ext cx="195263" cy="263525"/>
            </a:xfrm>
            <a:custGeom>
              <a:avLst/>
              <a:gdLst>
                <a:gd name="T0" fmla="*/ 186 w 915"/>
                <a:gd name="T1" fmla="*/ 421 h 1221"/>
                <a:gd name="T2" fmla="*/ 117 w 915"/>
                <a:gd name="T3" fmla="*/ 477 h 1221"/>
                <a:gd name="T4" fmla="*/ 90 w 915"/>
                <a:gd name="T5" fmla="*/ 498 h 1221"/>
                <a:gd name="T6" fmla="*/ 92 w 915"/>
                <a:gd name="T7" fmla="*/ 499 h 1221"/>
                <a:gd name="T8" fmla="*/ 306 w 915"/>
                <a:gd name="T9" fmla="*/ 732 h 1221"/>
                <a:gd name="T10" fmla="*/ 399 w 915"/>
                <a:gd name="T11" fmla="*/ 1101 h 1221"/>
                <a:gd name="T12" fmla="*/ 328 w 915"/>
                <a:gd name="T13" fmla="*/ 1173 h 1221"/>
                <a:gd name="T14" fmla="*/ 231 w 915"/>
                <a:gd name="T15" fmla="*/ 1206 h 1221"/>
                <a:gd name="T16" fmla="*/ 749 w 915"/>
                <a:gd name="T17" fmla="*/ 1127 h 1221"/>
                <a:gd name="T18" fmla="*/ 705 w 915"/>
                <a:gd name="T19" fmla="*/ 614 h 1221"/>
                <a:gd name="T20" fmla="*/ 414 w 915"/>
                <a:gd name="T21" fmla="*/ 361 h 1221"/>
                <a:gd name="T22" fmla="*/ 557 w 915"/>
                <a:gd name="T23" fmla="*/ 181 h 1221"/>
                <a:gd name="T24" fmla="*/ 424 w 915"/>
                <a:gd name="T25" fmla="*/ 79 h 1221"/>
                <a:gd name="T26" fmla="*/ 296 w 915"/>
                <a:gd name="T27" fmla="*/ 61 h 1221"/>
                <a:gd name="T28" fmla="*/ 128 w 915"/>
                <a:gd name="T29" fmla="*/ 102 h 1221"/>
                <a:gd name="T30" fmla="*/ 282 w 915"/>
                <a:gd name="T31" fmla="*/ 315 h 1221"/>
                <a:gd name="T32" fmla="*/ 206 w 915"/>
                <a:gd name="T33" fmla="*/ 358 h 1221"/>
                <a:gd name="T34" fmla="*/ 186 w 915"/>
                <a:gd name="T35" fmla="*/ 421 h 1221"/>
                <a:gd name="T36" fmla="*/ 533 w 915"/>
                <a:gd name="T37" fmla="*/ 153 h 1221"/>
                <a:gd name="T38" fmla="*/ 422 w 915"/>
                <a:gd name="T39" fmla="*/ 232 h 1221"/>
                <a:gd name="T40" fmla="*/ 501 w 915"/>
                <a:gd name="T41" fmla="*/ 148 h 1221"/>
                <a:gd name="T42" fmla="*/ 416 w 915"/>
                <a:gd name="T43" fmla="*/ 111 h 1221"/>
                <a:gd name="T44" fmla="*/ 533 w 915"/>
                <a:gd name="T45" fmla="*/ 153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5" h="1221">
                  <a:moveTo>
                    <a:pt x="186" y="421"/>
                  </a:moveTo>
                  <a:cubicBezTo>
                    <a:pt x="162" y="446"/>
                    <a:pt x="137" y="463"/>
                    <a:pt x="117" y="477"/>
                  </a:cubicBezTo>
                  <a:cubicBezTo>
                    <a:pt x="108" y="484"/>
                    <a:pt x="96" y="492"/>
                    <a:pt x="90" y="498"/>
                  </a:cubicBezTo>
                  <a:cubicBezTo>
                    <a:pt x="91" y="498"/>
                    <a:pt x="91" y="499"/>
                    <a:pt x="92" y="499"/>
                  </a:cubicBezTo>
                  <a:cubicBezTo>
                    <a:pt x="94" y="500"/>
                    <a:pt x="248" y="625"/>
                    <a:pt x="306" y="732"/>
                  </a:cubicBezTo>
                  <a:cubicBezTo>
                    <a:pt x="368" y="847"/>
                    <a:pt x="435" y="1004"/>
                    <a:pt x="399" y="1101"/>
                  </a:cubicBezTo>
                  <a:cubicBezTo>
                    <a:pt x="386" y="1135"/>
                    <a:pt x="362" y="1159"/>
                    <a:pt x="328" y="1173"/>
                  </a:cubicBezTo>
                  <a:cubicBezTo>
                    <a:pt x="295" y="1185"/>
                    <a:pt x="263" y="1196"/>
                    <a:pt x="231" y="1206"/>
                  </a:cubicBezTo>
                  <a:cubicBezTo>
                    <a:pt x="379" y="1221"/>
                    <a:pt x="553" y="1202"/>
                    <a:pt x="749" y="1127"/>
                  </a:cubicBezTo>
                  <a:cubicBezTo>
                    <a:pt x="915" y="1062"/>
                    <a:pt x="793" y="776"/>
                    <a:pt x="705" y="614"/>
                  </a:cubicBezTo>
                  <a:cubicBezTo>
                    <a:pt x="639" y="494"/>
                    <a:pt x="439" y="381"/>
                    <a:pt x="414" y="361"/>
                  </a:cubicBezTo>
                  <a:cubicBezTo>
                    <a:pt x="354" y="314"/>
                    <a:pt x="479" y="262"/>
                    <a:pt x="557" y="181"/>
                  </a:cubicBezTo>
                  <a:cubicBezTo>
                    <a:pt x="635" y="100"/>
                    <a:pt x="456" y="50"/>
                    <a:pt x="424" y="79"/>
                  </a:cubicBezTo>
                  <a:cubicBezTo>
                    <a:pt x="395" y="106"/>
                    <a:pt x="332" y="122"/>
                    <a:pt x="296" y="61"/>
                  </a:cubicBezTo>
                  <a:cubicBezTo>
                    <a:pt x="259" y="0"/>
                    <a:pt x="0" y="47"/>
                    <a:pt x="128" y="102"/>
                  </a:cubicBezTo>
                  <a:cubicBezTo>
                    <a:pt x="282" y="168"/>
                    <a:pt x="282" y="315"/>
                    <a:pt x="282" y="315"/>
                  </a:cubicBezTo>
                  <a:cubicBezTo>
                    <a:pt x="256" y="335"/>
                    <a:pt x="230" y="348"/>
                    <a:pt x="206" y="358"/>
                  </a:cubicBezTo>
                  <a:cubicBezTo>
                    <a:pt x="210" y="373"/>
                    <a:pt x="210" y="396"/>
                    <a:pt x="186" y="421"/>
                  </a:cubicBezTo>
                  <a:close/>
                  <a:moveTo>
                    <a:pt x="533" y="153"/>
                  </a:moveTo>
                  <a:cubicBezTo>
                    <a:pt x="498" y="218"/>
                    <a:pt x="423" y="255"/>
                    <a:pt x="422" y="232"/>
                  </a:cubicBezTo>
                  <a:cubicBezTo>
                    <a:pt x="421" y="204"/>
                    <a:pt x="521" y="173"/>
                    <a:pt x="501" y="148"/>
                  </a:cubicBezTo>
                  <a:cubicBezTo>
                    <a:pt x="478" y="121"/>
                    <a:pt x="444" y="118"/>
                    <a:pt x="416" y="111"/>
                  </a:cubicBezTo>
                  <a:cubicBezTo>
                    <a:pt x="416" y="111"/>
                    <a:pt x="571" y="82"/>
                    <a:pt x="533" y="1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2"/>
            <p:cNvSpPr>
              <a:spLocks noEditPoints="1"/>
            </p:cNvSpPr>
            <p:nvPr/>
          </p:nvSpPr>
          <p:spPr bwMode="auto">
            <a:xfrm>
              <a:off x="7626351" y="3479801"/>
              <a:ext cx="207963" cy="217488"/>
            </a:xfrm>
            <a:custGeom>
              <a:avLst/>
              <a:gdLst>
                <a:gd name="T0" fmla="*/ 396 w 971"/>
                <a:gd name="T1" fmla="*/ 108 h 1008"/>
                <a:gd name="T2" fmla="*/ 472 w 971"/>
                <a:gd name="T3" fmla="*/ 249 h 1008"/>
                <a:gd name="T4" fmla="*/ 250 w 971"/>
                <a:gd name="T5" fmla="*/ 375 h 1008"/>
                <a:gd name="T6" fmla="*/ 150 w 971"/>
                <a:gd name="T7" fmla="*/ 913 h 1008"/>
                <a:gd name="T8" fmla="*/ 840 w 971"/>
                <a:gd name="T9" fmla="*/ 889 h 1008"/>
                <a:gd name="T10" fmla="*/ 805 w 971"/>
                <a:gd name="T11" fmla="*/ 484 h 1008"/>
                <a:gd name="T12" fmla="*/ 598 w 971"/>
                <a:gd name="T13" fmla="*/ 260 h 1008"/>
                <a:gd name="T14" fmla="*/ 689 w 971"/>
                <a:gd name="T15" fmla="*/ 143 h 1008"/>
                <a:gd name="T16" fmla="*/ 584 w 971"/>
                <a:gd name="T17" fmla="*/ 63 h 1008"/>
                <a:gd name="T18" fmla="*/ 483 w 971"/>
                <a:gd name="T19" fmla="*/ 49 h 1008"/>
                <a:gd name="T20" fmla="*/ 396 w 971"/>
                <a:gd name="T21" fmla="*/ 108 h 1008"/>
                <a:gd name="T22" fmla="*/ 852 w 971"/>
                <a:gd name="T23" fmla="*/ 769 h 1008"/>
                <a:gd name="T24" fmla="*/ 699 w 971"/>
                <a:gd name="T25" fmla="*/ 830 h 1008"/>
                <a:gd name="T26" fmla="*/ 852 w 971"/>
                <a:gd name="T27" fmla="*/ 769 h 1008"/>
                <a:gd name="T28" fmla="*/ 523 w 971"/>
                <a:gd name="T29" fmla="*/ 340 h 1008"/>
                <a:gd name="T30" fmla="*/ 189 w 971"/>
                <a:gd name="T31" fmla="*/ 577 h 1008"/>
                <a:gd name="T32" fmla="*/ 523 w 971"/>
                <a:gd name="T33" fmla="*/ 340 h 1008"/>
                <a:gd name="T34" fmla="*/ 670 w 971"/>
                <a:gd name="T35" fmla="*/ 121 h 1008"/>
                <a:gd name="T36" fmla="*/ 583 w 971"/>
                <a:gd name="T37" fmla="*/ 184 h 1008"/>
                <a:gd name="T38" fmla="*/ 645 w 971"/>
                <a:gd name="T39" fmla="*/ 118 h 1008"/>
                <a:gd name="T40" fmla="*/ 578 w 971"/>
                <a:gd name="T41" fmla="*/ 88 h 1008"/>
                <a:gd name="T42" fmla="*/ 670 w 971"/>
                <a:gd name="T43" fmla="*/ 121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1" h="1008">
                  <a:moveTo>
                    <a:pt x="396" y="108"/>
                  </a:moveTo>
                  <a:cubicBezTo>
                    <a:pt x="517" y="160"/>
                    <a:pt x="472" y="249"/>
                    <a:pt x="472" y="249"/>
                  </a:cubicBezTo>
                  <a:cubicBezTo>
                    <a:pt x="387" y="311"/>
                    <a:pt x="303" y="317"/>
                    <a:pt x="250" y="375"/>
                  </a:cubicBezTo>
                  <a:cubicBezTo>
                    <a:pt x="6" y="648"/>
                    <a:pt x="0" y="871"/>
                    <a:pt x="150" y="913"/>
                  </a:cubicBezTo>
                  <a:cubicBezTo>
                    <a:pt x="327" y="964"/>
                    <a:pt x="531" y="1008"/>
                    <a:pt x="840" y="889"/>
                  </a:cubicBezTo>
                  <a:cubicBezTo>
                    <a:pt x="971" y="838"/>
                    <a:pt x="875" y="612"/>
                    <a:pt x="805" y="484"/>
                  </a:cubicBezTo>
                  <a:cubicBezTo>
                    <a:pt x="754" y="390"/>
                    <a:pt x="618" y="275"/>
                    <a:pt x="598" y="260"/>
                  </a:cubicBezTo>
                  <a:cubicBezTo>
                    <a:pt x="551" y="223"/>
                    <a:pt x="628" y="207"/>
                    <a:pt x="689" y="143"/>
                  </a:cubicBezTo>
                  <a:cubicBezTo>
                    <a:pt x="750" y="79"/>
                    <a:pt x="609" y="40"/>
                    <a:pt x="584" y="63"/>
                  </a:cubicBezTo>
                  <a:cubicBezTo>
                    <a:pt x="562" y="84"/>
                    <a:pt x="512" y="97"/>
                    <a:pt x="483" y="49"/>
                  </a:cubicBezTo>
                  <a:cubicBezTo>
                    <a:pt x="454" y="0"/>
                    <a:pt x="295" y="65"/>
                    <a:pt x="396" y="108"/>
                  </a:cubicBezTo>
                  <a:close/>
                  <a:moveTo>
                    <a:pt x="852" y="769"/>
                  </a:moveTo>
                  <a:cubicBezTo>
                    <a:pt x="893" y="652"/>
                    <a:pt x="863" y="988"/>
                    <a:pt x="699" y="830"/>
                  </a:cubicBezTo>
                  <a:cubicBezTo>
                    <a:pt x="699" y="830"/>
                    <a:pt x="812" y="886"/>
                    <a:pt x="852" y="769"/>
                  </a:cubicBezTo>
                  <a:close/>
                  <a:moveTo>
                    <a:pt x="523" y="340"/>
                  </a:moveTo>
                  <a:cubicBezTo>
                    <a:pt x="348" y="370"/>
                    <a:pt x="305" y="439"/>
                    <a:pt x="189" y="577"/>
                  </a:cubicBezTo>
                  <a:cubicBezTo>
                    <a:pt x="233" y="335"/>
                    <a:pt x="523" y="340"/>
                    <a:pt x="523" y="340"/>
                  </a:cubicBezTo>
                  <a:close/>
                  <a:moveTo>
                    <a:pt x="670" y="121"/>
                  </a:moveTo>
                  <a:cubicBezTo>
                    <a:pt x="643" y="172"/>
                    <a:pt x="568" y="194"/>
                    <a:pt x="583" y="184"/>
                  </a:cubicBezTo>
                  <a:cubicBezTo>
                    <a:pt x="629" y="152"/>
                    <a:pt x="661" y="137"/>
                    <a:pt x="645" y="118"/>
                  </a:cubicBezTo>
                  <a:cubicBezTo>
                    <a:pt x="627" y="96"/>
                    <a:pt x="600" y="94"/>
                    <a:pt x="578" y="88"/>
                  </a:cubicBezTo>
                  <a:cubicBezTo>
                    <a:pt x="578" y="88"/>
                    <a:pt x="700" y="65"/>
                    <a:pt x="670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3"/>
            <p:cNvSpPr>
              <a:spLocks noEditPoints="1"/>
            </p:cNvSpPr>
            <p:nvPr/>
          </p:nvSpPr>
          <p:spPr bwMode="auto">
            <a:xfrm>
              <a:off x="7432676" y="3624263"/>
              <a:ext cx="158750" cy="44450"/>
            </a:xfrm>
            <a:custGeom>
              <a:avLst/>
              <a:gdLst>
                <a:gd name="T0" fmla="*/ 603 w 742"/>
                <a:gd name="T1" fmla="*/ 138 h 202"/>
                <a:gd name="T2" fmla="*/ 742 w 742"/>
                <a:gd name="T3" fmla="*/ 77 h 202"/>
                <a:gd name="T4" fmla="*/ 371 w 742"/>
                <a:gd name="T5" fmla="*/ 0 h 202"/>
                <a:gd name="T6" fmla="*/ 0 w 742"/>
                <a:gd name="T7" fmla="*/ 77 h 202"/>
                <a:gd name="T8" fmla="*/ 139 w 742"/>
                <a:gd name="T9" fmla="*/ 138 h 202"/>
                <a:gd name="T10" fmla="*/ 371 w 742"/>
                <a:gd name="T11" fmla="*/ 202 h 202"/>
                <a:gd name="T12" fmla="*/ 603 w 742"/>
                <a:gd name="T13" fmla="*/ 138 h 202"/>
                <a:gd name="T14" fmla="*/ 370 w 742"/>
                <a:gd name="T15" fmla="*/ 43 h 202"/>
                <a:gd name="T16" fmla="*/ 603 w 742"/>
                <a:gd name="T17" fmla="*/ 73 h 202"/>
                <a:gd name="T18" fmla="*/ 370 w 742"/>
                <a:gd name="T19" fmla="*/ 103 h 202"/>
                <a:gd name="T20" fmla="*/ 137 w 742"/>
                <a:gd name="T21" fmla="*/ 73 h 202"/>
                <a:gd name="T22" fmla="*/ 370 w 742"/>
                <a:gd name="T23" fmla="*/ 4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2" h="202">
                  <a:moveTo>
                    <a:pt x="603" y="138"/>
                  </a:moveTo>
                  <a:cubicBezTo>
                    <a:pt x="688" y="124"/>
                    <a:pt x="742" y="102"/>
                    <a:pt x="742" y="77"/>
                  </a:cubicBezTo>
                  <a:cubicBezTo>
                    <a:pt x="742" y="35"/>
                    <a:pt x="576" y="0"/>
                    <a:pt x="371" y="0"/>
                  </a:cubicBezTo>
                  <a:cubicBezTo>
                    <a:pt x="166" y="0"/>
                    <a:pt x="0" y="35"/>
                    <a:pt x="0" y="77"/>
                  </a:cubicBezTo>
                  <a:cubicBezTo>
                    <a:pt x="0" y="102"/>
                    <a:pt x="55" y="124"/>
                    <a:pt x="139" y="138"/>
                  </a:cubicBezTo>
                  <a:cubicBezTo>
                    <a:pt x="155" y="174"/>
                    <a:pt x="253" y="202"/>
                    <a:pt x="371" y="202"/>
                  </a:cubicBezTo>
                  <a:cubicBezTo>
                    <a:pt x="489" y="202"/>
                    <a:pt x="587" y="174"/>
                    <a:pt x="603" y="138"/>
                  </a:cubicBezTo>
                  <a:close/>
                  <a:moveTo>
                    <a:pt x="370" y="43"/>
                  </a:moveTo>
                  <a:cubicBezTo>
                    <a:pt x="499" y="43"/>
                    <a:pt x="603" y="56"/>
                    <a:pt x="603" y="73"/>
                  </a:cubicBezTo>
                  <a:cubicBezTo>
                    <a:pt x="603" y="90"/>
                    <a:pt x="499" y="103"/>
                    <a:pt x="370" y="103"/>
                  </a:cubicBezTo>
                  <a:cubicBezTo>
                    <a:pt x="242" y="103"/>
                    <a:pt x="137" y="90"/>
                    <a:pt x="137" y="73"/>
                  </a:cubicBezTo>
                  <a:cubicBezTo>
                    <a:pt x="137" y="56"/>
                    <a:pt x="242" y="43"/>
                    <a:pt x="37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2" name="그룹 161"/>
          <p:cNvGrpSpPr/>
          <p:nvPr/>
        </p:nvGrpSpPr>
        <p:grpSpPr>
          <a:xfrm>
            <a:off x="9917162" y="3392417"/>
            <a:ext cx="322815" cy="322169"/>
            <a:chOff x="1776413" y="-968376"/>
            <a:chExt cx="8729663" cy="8712202"/>
          </a:xfrm>
          <a:solidFill>
            <a:srgbClr val="00589E"/>
          </a:solidFill>
        </p:grpSpPr>
        <p:sp>
          <p:nvSpPr>
            <p:cNvPr id="160" name="Freeform 27"/>
            <p:cNvSpPr>
              <a:spLocks/>
            </p:cNvSpPr>
            <p:nvPr/>
          </p:nvSpPr>
          <p:spPr bwMode="auto">
            <a:xfrm>
              <a:off x="1776413" y="-968376"/>
              <a:ext cx="8477250" cy="8539163"/>
            </a:xfrm>
            <a:custGeom>
              <a:avLst/>
              <a:gdLst>
                <a:gd name="T0" fmla="*/ 2229 w 2258"/>
                <a:gd name="T1" fmla="*/ 197 h 2274"/>
                <a:gd name="T2" fmla="*/ 2128 w 2258"/>
                <a:gd name="T3" fmla="*/ 96 h 2274"/>
                <a:gd name="T4" fmla="*/ 2013 w 2258"/>
                <a:gd name="T5" fmla="*/ 110 h 2274"/>
                <a:gd name="T6" fmla="*/ 891 w 2258"/>
                <a:gd name="T7" fmla="*/ 1232 h 2274"/>
                <a:gd name="T8" fmla="*/ 653 w 2258"/>
                <a:gd name="T9" fmla="*/ 964 h 2274"/>
                <a:gd name="T10" fmla="*/ 644 w 2258"/>
                <a:gd name="T11" fmla="*/ 864 h 2274"/>
                <a:gd name="T12" fmla="*/ 825 w 2258"/>
                <a:gd name="T13" fmla="*/ 616 h 2274"/>
                <a:gd name="T14" fmla="*/ 820 w 2258"/>
                <a:gd name="T15" fmla="*/ 387 h 2274"/>
                <a:gd name="T16" fmla="*/ 586 w 2258"/>
                <a:gd name="T17" fmla="*/ 96 h 2274"/>
                <a:gd name="T18" fmla="*/ 305 w 2258"/>
                <a:gd name="T19" fmla="*/ 83 h 2274"/>
                <a:gd name="T20" fmla="*/ 57 w 2258"/>
                <a:gd name="T21" fmla="*/ 330 h 2274"/>
                <a:gd name="T22" fmla="*/ 0 w 2258"/>
                <a:gd name="T23" fmla="*/ 474 h 2274"/>
                <a:gd name="T24" fmla="*/ 476 w 2258"/>
                <a:gd name="T25" fmla="*/ 1649 h 2274"/>
                <a:gd name="T26" fmla="*/ 96 w 2258"/>
                <a:gd name="T27" fmla="*/ 2029 h 2274"/>
                <a:gd name="T28" fmla="*/ 82 w 2258"/>
                <a:gd name="T29" fmla="*/ 2144 h 2274"/>
                <a:gd name="T30" fmla="*/ 183 w 2258"/>
                <a:gd name="T31" fmla="*/ 2245 h 2274"/>
                <a:gd name="T32" fmla="*/ 298 w 2258"/>
                <a:gd name="T33" fmla="*/ 2231 h 2274"/>
                <a:gd name="T34" fmla="*/ 2217 w 2258"/>
                <a:gd name="T35" fmla="*/ 312 h 2274"/>
                <a:gd name="T36" fmla="*/ 2229 w 2258"/>
                <a:gd name="T37" fmla="*/ 197 h 2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58" h="2274">
                  <a:moveTo>
                    <a:pt x="2229" y="197"/>
                  </a:moveTo>
                  <a:cubicBezTo>
                    <a:pt x="2128" y="96"/>
                    <a:pt x="2128" y="96"/>
                    <a:pt x="2128" y="96"/>
                  </a:cubicBezTo>
                  <a:cubicBezTo>
                    <a:pt x="2098" y="66"/>
                    <a:pt x="2048" y="73"/>
                    <a:pt x="2013" y="110"/>
                  </a:cubicBezTo>
                  <a:cubicBezTo>
                    <a:pt x="891" y="1232"/>
                    <a:pt x="891" y="1232"/>
                    <a:pt x="891" y="1232"/>
                  </a:cubicBezTo>
                  <a:cubicBezTo>
                    <a:pt x="653" y="964"/>
                    <a:pt x="653" y="964"/>
                    <a:pt x="653" y="964"/>
                  </a:cubicBezTo>
                  <a:cubicBezTo>
                    <a:pt x="623" y="935"/>
                    <a:pt x="623" y="898"/>
                    <a:pt x="644" y="864"/>
                  </a:cubicBezTo>
                  <a:cubicBezTo>
                    <a:pt x="825" y="616"/>
                    <a:pt x="825" y="616"/>
                    <a:pt x="825" y="616"/>
                  </a:cubicBezTo>
                  <a:cubicBezTo>
                    <a:pt x="877" y="550"/>
                    <a:pt x="873" y="454"/>
                    <a:pt x="820" y="387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515" y="9"/>
                    <a:pt x="385" y="0"/>
                    <a:pt x="305" y="83"/>
                  </a:cubicBezTo>
                  <a:cubicBezTo>
                    <a:pt x="57" y="330"/>
                    <a:pt x="57" y="330"/>
                    <a:pt x="57" y="330"/>
                  </a:cubicBezTo>
                  <a:cubicBezTo>
                    <a:pt x="18" y="369"/>
                    <a:pt x="0" y="421"/>
                    <a:pt x="0" y="474"/>
                  </a:cubicBezTo>
                  <a:cubicBezTo>
                    <a:pt x="23" y="914"/>
                    <a:pt x="202" y="1333"/>
                    <a:pt x="476" y="1649"/>
                  </a:cubicBezTo>
                  <a:cubicBezTo>
                    <a:pt x="96" y="2029"/>
                    <a:pt x="96" y="2029"/>
                    <a:pt x="96" y="2029"/>
                  </a:cubicBezTo>
                  <a:cubicBezTo>
                    <a:pt x="62" y="2064"/>
                    <a:pt x="57" y="2116"/>
                    <a:pt x="82" y="2144"/>
                  </a:cubicBezTo>
                  <a:cubicBezTo>
                    <a:pt x="183" y="2245"/>
                    <a:pt x="183" y="2245"/>
                    <a:pt x="183" y="2245"/>
                  </a:cubicBezTo>
                  <a:cubicBezTo>
                    <a:pt x="213" y="2274"/>
                    <a:pt x="263" y="2268"/>
                    <a:pt x="298" y="2231"/>
                  </a:cubicBezTo>
                  <a:cubicBezTo>
                    <a:pt x="2217" y="312"/>
                    <a:pt x="2217" y="312"/>
                    <a:pt x="2217" y="312"/>
                  </a:cubicBezTo>
                  <a:cubicBezTo>
                    <a:pt x="2254" y="277"/>
                    <a:pt x="2258" y="225"/>
                    <a:pt x="2229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1" name="Freeform 28"/>
            <p:cNvSpPr>
              <a:spLocks/>
            </p:cNvSpPr>
            <p:nvPr/>
          </p:nvSpPr>
          <p:spPr bwMode="auto">
            <a:xfrm>
              <a:off x="4933951" y="4468813"/>
              <a:ext cx="5572125" cy="3275013"/>
            </a:xfrm>
            <a:custGeom>
              <a:avLst/>
              <a:gdLst>
                <a:gd name="T0" fmla="*/ 1388 w 1484"/>
                <a:gd name="T1" fmla="*/ 290 h 872"/>
                <a:gd name="T2" fmla="*/ 1097 w 1484"/>
                <a:gd name="T3" fmla="*/ 57 h 872"/>
                <a:gd name="T4" fmla="*/ 868 w 1484"/>
                <a:gd name="T5" fmla="*/ 52 h 872"/>
                <a:gd name="T6" fmla="*/ 620 w 1484"/>
                <a:gd name="T7" fmla="*/ 233 h 872"/>
                <a:gd name="T8" fmla="*/ 520 w 1484"/>
                <a:gd name="T9" fmla="*/ 224 h 872"/>
                <a:gd name="T10" fmla="*/ 405 w 1484"/>
                <a:gd name="T11" fmla="*/ 119 h 872"/>
                <a:gd name="T12" fmla="*/ 0 w 1484"/>
                <a:gd name="T13" fmla="*/ 524 h 872"/>
                <a:gd name="T14" fmla="*/ 1003 w 1484"/>
                <a:gd name="T15" fmla="*/ 868 h 872"/>
                <a:gd name="T16" fmla="*/ 1147 w 1484"/>
                <a:gd name="T17" fmla="*/ 810 h 872"/>
                <a:gd name="T18" fmla="*/ 1394 w 1484"/>
                <a:gd name="T19" fmla="*/ 563 h 872"/>
                <a:gd name="T20" fmla="*/ 1388 w 1484"/>
                <a:gd name="T21" fmla="*/ 290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4" h="872">
                  <a:moveTo>
                    <a:pt x="1388" y="290"/>
                  </a:moveTo>
                  <a:cubicBezTo>
                    <a:pt x="1097" y="57"/>
                    <a:pt x="1097" y="57"/>
                    <a:pt x="1097" y="57"/>
                  </a:cubicBezTo>
                  <a:cubicBezTo>
                    <a:pt x="1030" y="4"/>
                    <a:pt x="934" y="0"/>
                    <a:pt x="868" y="52"/>
                  </a:cubicBezTo>
                  <a:cubicBezTo>
                    <a:pt x="620" y="233"/>
                    <a:pt x="620" y="233"/>
                    <a:pt x="620" y="233"/>
                  </a:cubicBezTo>
                  <a:cubicBezTo>
                    <a:pt x="591" y="256"/>
                    <a:pt x="549" y="252"/>
                    <a:pt x="520" y="224"/>
                  </a:cubicBezTo>
                  <a:cubicBezTo>
                    <a:pt x="405" y="119"/>
                    <a:pt x="405" y="119"/>
                    <a:pt x="405" y="119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290" y="719"/>
                    <a:pt x="639" y="849"/>
                    <a:pt x="1003" y="868"/>
                  </a:cubicBezTo>
                  <a:cubicBezTo>
                    <a:pt x="1055" y="872"/>
                    <a:pt x="1108" y="849"/>
                    <a:pt x="1147" y="810"/>
                  </a:cubicBezTo>
                  <a:cubicBezTo>
                    <a:pt x="1394" y="563"/>
                    <a:pt x="1394" y="563"/>
                    <a:pt x="1394" y="563"/>
                  </a:cubicBezTo>
                  <a:cubicBezTo>
                    <a:pt x="1484" y="490"/>
                    <a:pt x="1479" y="357"/>
                    <a:pt x="1388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4" name="그룹 173"/>
          <p:cNvGrpSpPr/>
          <p:nvPr/>
        </p:nvGrpSpPr>
        <p:grpSpPr>
          <a:xfrm>
            <a:off x="1965593" y="3330208"/>
            <a:ext cx="294165" cy="444286"/>
            <a:chOff x="-1333500" y="3265488"/>
            <a:chExt cx="538162" cy="812801"/>
          </a:xfrm>
          <a:solidFill>
            <a:srgbClr val="00589E"/>
          </a:solidFill>
        </p:grpSpPr>
        <p:sp>
          <p:nvSpPr>
            <p:cNvPr id="166" name="Freeform 32"/>
            <p:cNvSpPr>
              <a:spLocks/>
            </p:cNvSpPr>
            <p:nvPr/>
          </p:nvSpPr>
          <p:spPr bwMode="auto">
            <a:xfrm>
              <a:off x="-1289050" y="3648076"/>
              <a:ext cx="139700" cy="430213"/>
            </a:xfrm>
            <a:custGeom>
              <a:avLst/>
              <a:gdLst>
                <a:gd name="T0" fmla="*/ 393 w 442"/>
                <a:gd name="T1" fmla="*/ 1041 h 1367"/>
                <a:gd name="T2" fmla="*/ 170 w 442"/>
                <a:gd name="T3" fmla="*/ 1041 h 1367"/>
                <a:gd name="T4" fmla="*/ 170 w 442"/>
                <a:gd name="T5" fmla="*/ 487 h 1367"/>
                <a:gd name="T6" fmla="*/ 271 w 442"/>
                <a:gd name="T7" fmla="*/ 487 h 1367"/>
                <a:gd name="T8" fmla="*/ 248 w 442"/>
                <a:gd name="T9" fmla="*/ 380 h 1367"/>
                <a:gd name="T10" fmla="*/ 170 w 442"/>
                <a:gd name="T11" fmla="*/ 380 h 1367"/>
                <a:gd name="T12" fmla="*/ 170 w 442"/>
                <a:gd name="T13" fmla="*/ 85 h 1367"/>
                <a:gd name="T14" fmla="*/ 85 w 442"/>
                <a:gd name="T15" fmla="*/ 0 h 1367"/>
                <a:gd name="T16" fmla="*/ 0 w 442"/>
                <a:gd name="T17" fmla="*/ 85 h 1367"/>
                <a:gd name="T18" fmla="*/ 0 w 442"/>
                <a:gd name="T19" fmla="*/ 1282 h 1367"/>
                <a:gd name="T20" fmla="*/ 85 w 442"/>
                <a:gd name="T21" fmla="*/ 1367 h 1367"/>
                <a:gd name="T22" fmla="*/ 170 w 442"/>
                <a:gd name="T23" fmla="*/ 1282 h 1367"/>
                <a:gd name="T24" fmla="*/ 170 w 442"/>
                <a:gd name="T25" fmla="*/ 1148 h 1367"/>
                <a:gd name="T26" fmla="*/ 442 w 442"/>
                <a:gd name="T27" fmla="*/ 1148 h 1367"/>
                <a:gd name="T28" fmla="*/ 398 w 442"/>
                <a:gd name="T29" fmla="*/ 1063 h 1367"/>
                <a:gd name="T30" fmla="*/ 393 w 442"/>
                <a:gd name="T31" fmla="*/ 1041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2" h="1367">
                  <a:moveTo>
                    <a:pt x="393" y="1041"/>
                  </a:moveTo>
                  <a:cubicBezTo>
                    <a:pt x="170" y="1041"/>
                    <a:pt x="170" y="1041"/>
                    <a:pt x="170" y="1041"/>
                  </a:cubicBezTo>
                  <a:cubicBezTo>
                    <a:pt x="170" y="487"/>
                    <a:pt x="170" y="487"/>
                    <a:pt x="170" y="487"/>
                  </a:cubicBezTo>
                  <a:cubicBezTo>
                    <a:pt x="271" y="487"/>
                    <a:pt x="271" y="487"/>
                    <a:pt x="271" y="487"/>
                  </a:cubicBezTo>
                  <a:cubicBezTo>
                    <a:pt x="248" y="380"/>
                    <a:pt x="248" y="380"/>
                    <a:pt x="248" y="380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70" y="85"/>
                    <a:pt x="170" y="85"/>
                    <a:pt x="170" y="85"/>
                  </a:cubicBezTo>
                  <a:cubicBezTo>
                    <a:pt x="170" y="38"/>
                    <a:pt x="132" y="0"/>
                    <a:pt x="85" y="0"/>
                  </a:cubicBezTo>
                  <a:cubicBezTo>
                    <a:pt x="38" y="0"/>
                    <a:pt x="0" y="38"/>
                    <a:pt x="0" y="85"/>
                  </a:cubicBezTo>
                  <a:cubicBezTo>
                    <a:pt x="0" y="1282"/>
                    <a:pt x="0" y="1282"/>
                    <a:pt x="0" y="1282"/>
                  </a:cubicBezTo>
                  <a:cubicBezTo>
                    <a:pt x="0" y="1329"/>
                    <a:pt x="38" y="1367"/>
                    <a:pt x="85" y="1367"/>
                  </a:cubicBezTo>
                  <a:cubicBezTo>
                    <a:pt x="132" y="1367"/>
                    <a:pt x="170" y="1329"/>
                    <a:pt x="170" y="1282"/>
                  </a:cubicBezTo>
                  <a:cubicBezTo>
                    <a:pt x="170" y="1148"/>
                    <a:pt x="170" y="1148"/>
                    <a:pt x="170" y="1148"/>
                  </a:cubicBezTo>
                  <a:cubicBezTo>
                    <a:pt x="442" y="1148"/>
                    <a:pt x="442" y="1148"/>
                    <a:pt x="442" y="1148"/>
                  </a:cubicBezTo>
                  <a:cubicBezTo>
                    <a:pt x="421" y="1124"/>
                    <a:pt x="405" y="1095"/>
                    <a:pt x="398" y="1063"/>
                  </a:cubicBezTo>
                  <a:lnTo>
                    <a:pt x="393" y="10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33"/>
            <p:cNvSpPr>
              <a:spLocks noEditPoints="1"/>
            </p:cNvSpPr>
            <p:nvPr/>
          </p:nvSpPr>
          <p:spPr bwMode="auto">
            <a:xfrm>
              <a:off x="-1254125" y="3397251"/>
              <a:ext cx="379412" cy="403225"/>
            </a:xfrm>
            <a:custGeom>
              <a:avLst/>
              <a:gdLst>
                <a:gd name="T0" fmla="*/ 266 w 1202"/>
                <a:gd name="T1" fmla="*/ 882 h 1280"/>
                <a:gd name="T2" fmla="*/ 306 w 1202"/>
                <a:gd name="T3" fmla="*/ 878 h 1280"/>
                <a:gd name="T4" fmla="*/ 490 w 1202"/>
                <a:gd name="T5" fmla="*/ 1025 h 1280"/>
                <a:gd name="T6" fmla="*/ 546 w 1202"/>
                <a:gd name="T7" fmla="*/ 1280 h 1280"/>
                <a:gd name="T8" fmla="*/ 656 w 1202"/>
                <a:gd name="T9" fmla="*/ 1280 h 1280"/>
                <a:gd name="T10" fmla="*/ 712 w 1202"/>
                <a:gd name="T11" fmla="*/ 1025 h 1280"/>
                <a:gd name="T12" fmla="*/ 896 w 1202"/>
                <a:gd name="T13" fmla="*/ 878 h 1280"/>
                <a:gd name="T14" fmla="*/ 936 w 1202"/>
                <a:gd name="T15" fmla="*/ 882 h 1280"/>
                <a:gd name="T16" fmla="*/ 1060 w 1202"/>
                <a:gd name="T17" fmla="*/ 976 h 1280"/>
                <a:gd name="T18" fmla="*/ 1093 w 1202"/>
                <a:gd name="T19" fmla="*/ 936 h 1280"/>
                <a:gd name="T20" fmla="*/ 1200 w 1202"/>
                <a:gd name="T21" fmla="*/ 461 h 1280"/>
                <a:gd name="T22" fmla="*/ 1028 w 1202"/>
                <a:gd name="T23" fmla="*/ 61 h 1280"/>
                <a:gd name="T24" fmla="*/ 923 w 1202"/>
                <a:gd name="T25" fmla="*/ 0 h 1280"/>
                <a:gd name="T26" fmla="*/ 601 w 1202"/>
                <a:gd name="T27" fmla="*/ 340 h 1280"/>
                <a:gd name="T28" fmla="*/ 279 w 1202"/>
                <a:gd name="T29" fmla="*/ 0 h 1280"/>
                <a:gd name="T30" fmla="*/ 174 w 1202"/>
                <a:gd name="T31" fmla="*/ 61 h 1280"/>
                <a:gd name="T32" fmla="*/ 2 w 1202"/>
                <a:gd name="T33" fmla="*/ 461 h 1280"/>
                <a:gd name="T34" fmla="*/ 109 w 1202"/>
                <a:gd name="T35" fmla="*/ 936 h 1280"/>
                <a:gd name="T36" fmla="*/ 142 w 1202"/>
                <a:gd name="T37" fmla="*/ 976 h 1280"/>
                <a:gd name="T38" fmla="*/ 266 w 1202"/>
                <a:gd name="T39" fmla="*/ 882 h 1280"/>
                <a:gd name="T40" fmla="*/ 1021 w 1202"/>
                <a:gd name="T41" fmla="*/ 461 h 1280"/>
                <a:gd name="T42" fmla="*/ 932 w 1202"/>
                <a:gd name="T43" fmla="*/ 857 h 1280"/>
                <a:gd name="T44" fmla="*/ 919 w 1202"/>
                <a:gd name="T45" fmla="*/ 716 h 1280"/>
                <a:gd name="T46" fmla="*/ 945 w 1202"/>
                <a:gd name="T47" fmla="*/ 226 h 1280"/>
                <a:gd name="T48" fmla="*/ 958 w 1202"/>
                <a:gd name="T49" fmla="*/ 241 h 1280"/>
                <a:gd name="T50" fmla="*/ 1021 w 1202"/>
                <a:gd name="T51" fmla="*/ 461 h 1280"/>
                <a:gd name="T52" fmla="*/ 257 w 1202"/>
                <a:gd name="T53" fmla="*/ 227 h 1280"/>
                <a:gd name="T54" fmla="*/ 283 w 1202"/>
                <a:gd name="T55" fmla="*/ 716 h 1280"/>
                <a:gd name="T56" fmla="*/ 270 w 1202"/>
                <a:gd name="T57" fmla="*/ 856 h 1280"/>
                <a:gd name="T58" fmla="*/ 181 w 1202"/>
                <a:gd name="T59" fmla="*/ 461 h 1280"/>
                <a:gd name="T60" fmla="*/ 257 w 1202"/>
                <a:gd name="T61" fmla="*/ 227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2" h="1280">
                  <a:moveTo>
                    <a:pt x="266" y="882"/>
                  </a:moveTo>
                  <a:cubicBezTo>
                    <a:pt x="279" y="879"/>
                    <a:pt x="293" y="878"/>
                    <a:pt x="306" y="878"/>
                  </a:cubicBezTo>
                  <a:cubicBezTo>
                    <a:pt x="394" y="878"/>
                    <a:pt x="471" y="940"/>
                    <a:pt x="490" y="1025"/>
                  </a:cubicBezTo>
                  <a:cubicBezTo>
                    <a:pt x="546" y="1280"/>
                    <a:pt x="546" y="1280"/>
                    <a:pt x="546" y="1280"/>
                  </a:cubicBezTo>
                  <a:cubicBezTo>
                    <a:pt x="656" y="1280"/>
                    <a:pt x="656" y="1280"/>
                    <a:pt x="656" y="1280"/>
                  </a:cubicBezTo>
                  <a:cubicBezTo>
                    <a:pt x="712" y="1025"/>
                    <a:pt x="712" y="1025"/>
                    <a:pt x="712" y="1025"/>
                  </a:cubicBezTo>
                  <a:cubicBezTo>
                    <a:pt x="731" y="940"/>
                    <a:pt x="808" y="878"/>
                    <a:pt x="896" y="878"/>
                  </a:cubicBezTo>
                  <a:cubicBezTo>
                    <a:pt x="909" y="878"/>
                    <a:pt x="923" y="879"/>
                    <a:pt x="936" y="882"/>
                  </a:cubicBezTo>
                  <a:cubicBezTo>
                    <a:pt x="991" y="895"/>
                    <a:pt x="1035" y="930"/>
                    <a:pt x="1060" y="976"/>
                  </a:cubicBezTo>
                  <a:cubicBezTo>
                    <a:pt x="1074" y="967"/>
                    <a:pt x="1086" y="953"/>
                    <a:pt x="1093" y="936"/>
                  </a:cubicBezTo>
                  <a:cubicBezTo>
                    <a:pt x="1169" y="743"/>
                    <a:pt x="1200" y="588"/>
                    <a:pt x="1200" y="461"/>
                  </a:cubicBezTo>
                  <a:cubicBezTo>
                    <a:pt x="1202" y="260"/>
                    <a:pt x="1117" y="128"/>
                    <a:pt x="1028" y="61"/>
                  </a:cubicBezTo>
                  <a:cubicBezTo>
                    <a:pt x="990" y="32"/>
                    <a:pt x="953" y="13"/>
                    <a:pt x="923" y="0"/>
                  </a:cubicBezTo>
                  <a:cubicBezTo>
                    <a:pt x="885" y="172"/>
                    <a:pt x="756" y="340"/>
                    <a:pt x="601" y="340"/>
                  </a:cubicBezTo>
                  <a:cubicBezTo>
                    <a:pt x="446" y="340"/>
                    <a:pt x="317" y="172"/>
                    <a:pt x="279" y="0"/>
                  </a:cubicBezTo>
                  <a:cubicBezTo>
                    <a:pt x="249" y="13"/>
                    <a:pt x="212" y="32"/>
                    <a:pt x="174" y="61"/>
                  </a:cubicBezTo>
                  <a:cubicBezTo>
                    <a:pt x="85" y="128"/>
                    <a:pt x="0" y="260"/>
                    <a:pt x="2" y="461"/>
                  </a:cubicBezTo>
                  <a:cubicBezTo>
                    <a:pt x="2" y="588"/>
                    <a:pt x="33" y="743"/>
                    <a:pt x="109" y="936"/>
                  </a:cubicBezTo>
                  <a:cubicBezTo>
                    <a:pt x="116" y="953"/>
                    <a:pt x="128" y="967"/>
                    <a:pt x="142" y="976"/>
                  </a:cubicBezTo>
                  <a:cubicBezTo>
                    <a:pt x="167" y="930"/>
                    <a:pt x="211" y="895"/>
                    <a:pt x="266" y="882"/>
                  </a:cubicBezTo>
                  <a:close/>
                  <a:moveTo>
                    <a:pt x="1021" y="461"/>
                  </a:moveTo>
                  <a:cubicBezTo>
                    <a:pt x="1021" y="556"/>
                    <a:pt x="998" y="686"/>
                    <a:pt x="932" y="857"/>
                  </a:cubicBezTo>
                  <a:cubicBezTo>
                    <a:pt x="925" y="791"/>
                    <a:pt x="919" y="736"/>
                    <a:pt x="919" y="716"/>
                  </a:cubicBezTo>
                  <a:cubicBezTo>
                    <a:pt x="919" y="716"/>
                    <a:pt x="944" y="435"/>
                    <a:pt x="945" y="226"/>
                  </a:cubicBezTo>
                  <a:cubicBezTo>
                    <a:pt x="949" y="231"/>
                    <a:pt x="954" y="236"/>
                    <a:pt x="958" y="241"/>
                  </a:cubicBezTo>
                  <a:cubicBezTo>
                    <a:pt x="991" y="284"/>
                    <a:pt x="1021" y="348"/>
                    <a:pt x="1021" y="461"/>
                  </a:cubicBezTo>
                  <a:close/>
                  <a:moveTo>
                    <a:pt x="257" y="227"/>
                  </a:moveTo>
                  <a:cubicBezTo>
                    <a:pt x="258" y="435"/>
                    <a:pt x="283" y="716"/>
                    <a:pt x="283" y="716"/>
                  </a:cubicBezTo>
                  <a:cubicBezTo>
                    <a:pt x="283" y="736"/>
                    <a:pt x="277" y="791"/>
                    <a:pt x="270" y="856"/>
                  </a:cubicBezTo>
                  <a:cubicBezTo>
                    <a:pt x="204" y="685"/>
                    <a:pt x="181" y="556"/>
                    <a:pt x="181" y="461"/>
                  </a:cubicBezTo>
                  <a:cubicBezTo>
                    <a:pt x="182" y="335"/>
                    <a:pt x="217" y="269"/>
                    <a:pt x="257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Oval 34"/>
            <p:cNvSpPr>
              <a:spLocks noChangeArrowheads="1"/>
            </p:cNvSpPr>
            <p:nvPr/>
          </p:nvSpPr>
          <p:spPr bwMode="auto">
            <a:xfrm>
              <a:off x="-1157288" y="3265488"/>
              <a:ext cx="185737" cy="2270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-1209675" y="3681413"/>
              <a:ext cx="139700" cy="341313"/>
            </a:xfrm>
            <a:custGeom>
              <a:avLst/>
              <a:gdLst>
                <a:gd name="T0" fmla="*/ 438 w 443"/>
                <a:gd name="T1" fmla="*/ 1025 h 1083"/>
                <a:gd name="T2" fmla="*/ 407 w 443"/>
                <a:gd name="T3" fmla="*/ 876 h 1083"/>
                <a:gd name="T4" fmla="*/ 443 w 443"/>
                <a:gd name="T5" fmla="*/ 716 h 1083"/>
                <a:gd name="T6" fmla="*/ 315 w 443"/>
                <a:gd name="T7" fmla="*/ 134 h 1083"/>
                <a:gd name="T8" fmla="*/ 134 w 443"/>
                <a:gd name="T9" fmla="*/ 18 h 1083"/>
                <a:gd name="T10" fmla="*/ 18 w 443"/>
                <a:gd name="T11" fmla="*/ 199 h 1083"/>
                <a:gd name="T12" fmla="*/ 183 w 443"/>
                <a:gd name="T13" fmla="*/ 949 h 1083"/>
                <a:gd name="T14" fmla="*/ 364 w 443"/>
                <a:gd name="T15" fmla="*/ 1065 h 1083"/>
                <a:gd name="T16" fmla="*/ 438 w 443"/>
                <a:gd name="T17" fmla="*/ 1025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1083">
                  <a:moveTo>
                    <a:pt x="438" y="1025"/>
                  </a:moveTo>
                  <a:cubicBezTo>
                    <a:pt x="408" y="983"/>
                    <a:pt x="396" y="930"/>
                    <a:pt x="407" y="876"/>
                  </a:cubicBezTo>
                  <a:cubicBezTo>
                    <a:pt x="443" y="716"/>
                    <a:pt x="443" y="716"/>
                    <a:pt x="443" y="716"/>
                  </a:cubicBezTo>
                  <a:cubicBezTo>
                    <a:pt x="315" y="134"/>
                    <a:pt x="315" y="134"/>
                    <a:pt x="315" y="134"/>
                  </a:cubicBezTo>
                  <a:cubicBezTo>
                    <a:pt x="297" y="52"/>
                    <a:pt x="216" y="0"/>
                    <a:pt x="134" y="18"/>
                  </a:cubicBezTo>
                  <a:cubicBezTo>
                    <a:pt x="52" y="36"/>
                    <a:pt x="0" y="117"/>
                    <a:pt x="18" y="199"/>
                  </a:cubicBezTo>
                  <a:cubicBezTo>
                    <a:pt x="183" y="949"/>
                    <a:pt x="183" y="949"/>
                    <a:pt x="183" y="949"/>
                  </a:cubicBezTo>
                  <a:cubicBezTo>
                    <a:pt x="201" y="1031"/>
                    <a:pt x="282" y="1083"/>
                    <a:pt x="364" y="1065"/>
                  </a:cubicBezTo>
                  <a:cubicBezTo>
                    <a:pt x="393" y="1059"/>
                    <a:pt x="418" y="1044"/>
                    <a:pt x="438" y="10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0" name="Freeform 36"/>
            <p:cNvSpPr>
              <a:spLocks/>
            </p:cNvSpPr>
            <p:nvPr/>
          </p:nvSpPr>
          <p:spPr bwMode="auto">
            <a:xfrm>
              <a:off x="-1076325" y="3681413"/>
              <a:ext cx="157162" cy="341313"/>
            </a:xfrm>
            <a:custGeom>
              <a:avLst/>
              <a:gdLst>
                <a:gd name="T0" fmla="*/ 480 w 498"/>
                <a:gd name="T1" fmla="*/ 199 h 1083"/>
                <a:gd name="T2" fmla="*/ 364 w 498"/>
                <a:gd name="T3" fmla="*/ 18 h 1083"/>
                <a:gd name="T4" fmla="*/ 183 w 498"/>
                <a:gd name="T5" fmla="*/ 134 h 1083"/>
                <a:gd name="T6" fmla="*/ 18 w 498"/>
                <a:gd name="T7" fmla="*/ 884 h 1083"/>
                <a:gd name="T8" fmla="*/ 134 w 498"/>
                <a:gd name="T9" fmla="*/ 1065 h 1083"/>
                <a:gd name="T10" fmla="*/ 315 w 498"/>
                <a:gd name="T11" fmla="*/ 949 h 1083"/>
                <a:gd name="T12" fmla="*/ 480 w 498"/>
                <a:gd name="T13" fmla="*/ 199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8" h="1083">
                  <a:moveTo>
                    <a:pt x="480" y="199"/>
                  </a:moveTo>
                  <a:cubicBezTo>
                    <a:pt x="498" y="117"/>
                    <a:pt x="446" y="36"/>
                    <a:pt x="364" y="18"/>
                  </a:cubicBezTo>
                  <a:cubicBezTo>
                    <a:pt x="282" y="0"/>
                    <a:pt x="201" y="52"/>
                    <a:pt x="183" y="134"/>
                  </a:cubicBezTo>
                  <a:cubicBezTo>
                    <a:pt x="18" y="884"/>
                    <a:pt x="18" y="884"/>
                    <a:pt x="18" y="884"/>
                  </a:cubicBezTo>
                  <a:cubicBezTo>
                    <a:pt x="0" y="966"/>
                    <a:pt x="52" y="1047"/>
                    <a:pt x="134" y="1065"/>
                  </a:cubicBezTo>
                  <a:cubicBezTo>
                    <a:pt x="216" y="1083"/>
                    <a:pt x="297" y="1031"/>
                    <a:pt x="315" y="949"/>
                  </a:cubicBezTo>
                  <a:lnTo>
                    <a:pt x="480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1" name="Freeform 37"/>
            <p:cNvSpPr>
              <a:spLocks/>
            </p:cNvSpPr>
            <p:nvPr/>
          </p:nvSpPr>
          <p:spPr bwMode="auto">
            <a:xfrm>
              <a:off x="-1333500" y="3698876"/>
              <a:ext cx="25400" cy="328613"/>
            </a:xfrm>
            <a:custGeom>
              <a:avLst/>
              <a:gdLst>
                <a:gd name="T0" fmla="*/ 40 w 81"/>
                <a:gd name="T1" fmla="*/ 0 h 1045"/>
                <a:gd name="T2" fmla="*/ 0 w 81"/>
                <a:gd name="T3" fmla="*/ 40 h 1045"/>
                <a:gd name="T4" fmla="*/ 0 w 81"/>
                <a:gd name="T5" fmla="*/ 1005 h 1045"/>
                <a:gd name="T6" fmla="*/ 40 w 81"/>
                <a:gd name="T7" fmla="*/ 1045 h 1045"/>
                <a:gd name="T8" fmla="*/ 81 w 81"/>
                <a:gd name="T9" fmla="*/ 1005 h 1045"/>
                <a:gd name="T10" fmla="*/ 81 w 81"/>
                <a:gd name="T11" fmla="*/ 40 h 1045"/>
                <a:gd name="T12" fmla="*/ 40 w 81"/>
                <a:gd name="T13" fmla="*/ 0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0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27"/>
                    <a:pt x="18" y="1045"/>
                    <a:pt x="40" y="1045"/>
                  </a:cubicBezTo>
                  <a:cubicBezTo>
                    <a:pt x="63" y="1045"/>
                    <a:pt x="81" y="1027"/>
                    <a:pt x="81" y="1005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1" y="18"/>
                    <a:pt x="6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Freeform 38"/>
            <p:cNvSpPr>
              <a:spLocks/>
            </p:cNvSpPr>
            <p:nvPr/>
          </p:nvSpPr>
          <p:spPr bwMode="auto">
            <a:xfrm>
              <a:off x="-979488" y="3648076"/>
              <a:ext cx="139700" cy="430213"/>
            </a:xfrm>
            <a:custGeom>
              <a:avLst/>
              <a:gdLst>
                <a:gd name="T0" fmla="*/ 357 w 442"/>
                <a:gd name="T1" fmla="*/ 0 h 1367"/>
                <a:gd name="T2" fmla="*/ 272 w 442"/>
                <a:gd name="T3" fmla="*/ 85 h 1367"/>
                <a:gd name="T4" fmla="*/ 272 w 442"/>
                <a:gd name="T5" fmla="*/ 380 h 1367"/>
                <a:gd name="T6" fmla="*/ 194 w 442"/>
                <a:gd name="T7" fmla="*/ 380 h 1367"/>
                <a:gd name="T8" fmla="*/ 171 w 442"/>
                <a:gd name="T9" fmla="*/ 487 h 1367"/>
                <a:gd name="T10" fmla="*/ 272 w 442"/>
                <a:gd name="T11" fmla="*/ 487 h 1367"/>
                <a:gd name="T12" fmla="*/ 272 w 442"/>
                <a:gd name="T13" fmla="*/ 1041 h 1367"/>
                <a:gd name="T14" fmla="*/ 49 w 442"/>
                <a:gd name="T15" fmla="*/ 1041 h 1367"/>
                <a:gd name="T16" fmla="*/ 44 w 442"/>
                <a:gd name="T17" fmla="*/ 1063 h 1367"/>
                <a:gd name="T18" fmla="*/ 0 w 442"/>
                <a:gd name="T19" fmla="*/ 1148 h 1367"/>
                <a:gd name="T20" fmla="*/ 272 w 442"/>
                <a:gd name="T21" fmla="*/ 1148 h 1367"/>
                <a:gd name="T22" fmla="*/ 272 w 442"/>
                <a:gd name="T23" fmla="*/ 1282 h 1367"/>
                <a:gd name="T24" fmla="*/ 357 w 442"/>
                <a:gd name="T25" fmla="*/ 1367 h 1367"/>
                <a:gd name="T26" fmla="*/ 442 w 442"/>
                <a:gd name="T27" fmla="*/ 1282 h 1367"/>
                <a:gd name="T28" fmla="*/ 442 w 442"/>
                <a:gd name="T29" fmla="*/ 85 h 1367"/>
                <a:gd name="T30" fmla="*/ 357 w 442"/>
                <a:gd name="T31" fmla="*/ 0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2" h="1367">
                  <a:moveTo>
                    <a:pt x="357" y="0"/>
                  </a:moveTo>
                  <a:cubicBezTo>
                    <a:pt x="310" y="0"/>
                    <a:pt x="272" y="38"/>
                    <a:pt x="272" y="85"/>
                  </a:cubicBezTo>
                  <a:cubicBezTo>
                    <a:pt x="272" y="380"/>
                    <a:pt x="272" y="380"/>
                    <a:pt x="272" y="380"/>
                  </a:cubicBezTo>
                  <a:cubicBezTo>
                    <a:pt x="194" y="380"/>
                    <a:pt x="194" y="380"/>
                    <a:pt x="194" y="380"/>
                  </a:cubicBezTo>
                  <a:cubicBezTo>
                    <a:pt x="171" y="487"/>
                    <a:pt x="171" y="487"/>
                    <a:pt x="171" y="487"/>
                  </a:cubicBezTo>
                  <a:cubicBezTo>
                    <a:pt x="272" y="487"/>
                    <a:pt x="272" y="487"/>
                    <a:pt x="272" y="487"/>
                  </a:cubicBezTo>
                  <a:cubicBezTo>
                    <a:pt x="272" y="1041"/>
                    <a:pt x="272" y="1041"/>
                    <a:pt x="272" y="1041"/>
                  </a:cubicBezTo>
                  <a:cubicBezTo>
                    <a:pt x="49" y="1041"/>
                    <a:pt x="49" y="1041"/>
                    <a:pt x="49" y="1041"/>
                  </a:cubicBezTo>
                  <a:cubicBezTo>
                    <a:pt x="44" y="1063"/>
                    <a:pt x="44" y="1063"/>
                    <a:pt x="44" y="1063"/>
                  </a:cubicBezTo>
                  <a:cubicBezTo>
                    <a:pt x="37" y="1095"/>
                    <a:pt x="21" y="1124"/>
                    <a:pt x="0" y="1148"/>
                  </a:cubicBezTo>
                  <a:cubicBezTo>
                    <a:pt x="272" y="1148"/>
                    <a:pt x="272" y="1148"/>
                    <a:pt x="272" y="1148"/>
                  </a:cubicBezTo>
                  <a:cubicBezTo>
                    <a:pt x="272" y="1282"/>
                    <a:pt x="272" y="1282"/>
                    <a:pt x="272" y="1282"/>
                  </a:cubicBezTo>
                  <a:cubicBezTo>
                    <a:pt x="272" y="1329"/>
                    <a:pt x="310" y="1367"/>
                    <a:pt x="357" y="1367"/>
                  </a:cubicBezTo>
                  <a:cubicBezTo>
                    <a:pt x="404" y="1367"/>
                    <a:pt x="442" y="1329"/>
                    <a:pt x="442" y="1282"/>
                  </a:cubicBezTo>
                  <a:cubicBezTo>
                    <a:pt x="442" y="85"/>
                    <a:pt x="442" y="85"/>
                    <a:pt x="442" y="85"/>
                  </a:cubicBezTo>
                  <a:cubicBezTo>
                    <a:pt x="442" y="38"/>
                    <a:pt x="404" y="0"/>
                    <a:pt x="3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3" name="Freeform 39"/>
            <p:cNvSpPr>
              <a:spLocks/>
            </p:cNvSpPr>
            <p:nvPr/>
          </p:nvSpPr>
          <p:spPr bwMode="auto">
            <a:xfrm>
              <a:off x="-820738" y="3698876"/>
              <a:ext cx="25400" cy="328613"/>
            </a:xfrm>
            <a:custGeom>
              <a:avLst/>
              <a:gdLst>
                <a:gd name="T0" fmla="*/ 41 w 81"/>
                <a:gd name="T1" fmla="*/ 0 h 1045"/>
                <a:gd name="T2" fmla="*/ 0 w 81"/>
                <a:gd name="T3" fmla="*/ 40 h 1045"/>
                <a:gd name="T4" fmla="*/ 0 w 81"/>
                <a:gd name="T5" fmla="*/ 1005 h 1045"/>
                <a:gd name="T6" fmla="*/ 41 w 81"/>
                <a:gd name="T7" fmla="*/ 1045 h 1045"/>
                <a:gd name="T8" fmla="*/ 81 w 81"/>
                <a:gd name="T9" fmla="*/ 1005 h 1045"/>
                <a:gd name="T10" fmla="*/ 81 w 81"/>
                <a:gd name="T11" fmla="*/ 40 h 1045"/>
                <a:gd name="T12" fmla="*/ 41 w 81"/>
                <a:gd name="T13" fmla="*/ 0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045">
                  <a:moveTo>
                    <a:pt x="41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27"/>
                    <a:pt x="18" y="1045"/>
                    <a:pt x="41" y="1045"/>
                  </a:cubicBezTo>
                  <a:cubicBezTo>
                    <a:pt x="63" y="1045"/>
                    <a:pt x="81" y="1027"/>
                    <a:pt x="81" y="1005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77" name="그림 176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t="1973" r="35111" b="38809"/>
          <a:stretch/>
        </p:blipFill>
        <p:spPr>
          <a:xfrm>
            <a:off x="1229138" y="1384623"/>
            <a:ext cx="1767600" cy="1767600"/>
          </a:xfrm>
          <a:prstGeom prst="ellipse">
            <a:avLst/>
          </a:prstGeom>
        </p:spPr>
      </p:pic>
      <p:grpSp>
        <p:nvGrpSpPr>
          <p:cNvPr id="185" name="그룹 184"/>
          <p:cNvGrpSpPr/>
          <p:nvPr/>
        </p:nvGrpSpPr>
        <p:grpSpPr>
          <a:xfrm>
            <a:off x="7291122" y="3337709"/>
            <a:ext cx="265128" cy="408060"/>
            <a:chOff x="9020175" y="6205538"/>
            <a:chExt cx="568325" cy="874712"/>
          </a:xfrm>
          <a:solidFill>
            <a:srgbClr val="00589E"/>
          </a:solidFill>
        </p:grpSpPr>
        <p:sp>
          <p:nvSpPr>
            <p:cNvPr id="181" name="Freeform 43"/>
            <p:cNvSpPr>
              <a:spLocks/>
            </p:cNvSpPr>
            <p:nvPr/>
          </p:nvSpPr>
          <p:spPr bwMode="auto">
            <a:xfrm>
              <a:off x="9137650" y="6205538"/>
              <a:ext cx="333375" cy="336550"/>
            </a:xfrm>
            <a:custGeom>
              <a:avLst/>
              <a:gdLst>
                <a:gd name="T0" fmla="*/ 964 w 965"/>
                <a:gd name="T1" fmla="*/ 485 h 970"/>
                <a:gd name="T2" fmla="*/ 486 w 965"/>
                <a:gd name="T3" fmla="*/ 1 h 970"/>
                <a:gd name="T4" fmla="*/ 2 w 965"/>
                <a:gd name="T5" fmla="*/ 479 h 970"/>
                <a:gd name="T6" fmla="*/ 2 w 965"/>
                <a:gd name="T7" fmla="*/ 485 h 970"/>
                <a:gd name="T8" fmla="*/ 480 w 965"/>
                <a:gd name="T9" fmla="*/ 969 h 970"/>
                <a:gd name="T10" fmla="*/ 964 w 965"/>
                <a:gd name="T11" fmla="*/ 491 h 970"/>
                <a:gd name="T12" fmla="*/ 964 w 965"/>
                <a:gd name="T13" fmla="*/ 485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5" h="970">
                  <a:moveTo>
                    <a:pt x="964" y="485"/>
                  </a:moveTo>
                  <a:cubicBezTo>
                    <a:pt x="965" y="219"/>
                    <a:pt x="751" y="3"/>
                    <a:pt x="486" y="1"/>
                  </a:cubicBezTo>
                  <a:cubicBezTo>
                    <a:pt x="220" y="0"/>
                    <a:pt x="3" y="214"/>
                    <a:pt x="2" y="479"/>
                  </a:cubicBezTo>
                  <a:cubicBezTo>
                    <a:pt x="2" y="481"/>
                    <a:pt x="2" y="483"/>
                    <a:pt x="2" y="485"/>
                  </a:cubicBezTo>
                  <a:cubicBezTo>
                    <a:pt x="0" y="751"/>
                    <a:pt x="214" y="967"/>
                    <a:pt x="480" y="969"/>
                  </a:cubicBezTo>
                  <a:cubicBezTo>
                    <a:pt x="746" y="970"/>
                    <a:pt x="962" y="756"/>
                    <a:pt x="964" y="491"/>
                  </a:cubicBezTo>
                  <a:cubicBezTo>
                    <a:pt x="964" y="489"/>
                    <a:pt x="964" y="487"/>
                    <a:pt x="964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2" name="Freeform 44"/>
            <p:cNvSpPr>
              <a:spLocks/>
            </p:cNvSpPr>
            <p:nvPr/>
          </p:nvSpPr>
          <p:spPr bwMode="auto">
            <a:xfrm>
              <a:off x="9117013" y="6694488"/>
              <a:ext cx="166688" cy="385762"/>
            </a:xfrm>
            <a:custGeom>
              <a:avLst/>
              <a:gdLst>
                <a:gd name="T0" fmla="*/ 62 w 483"/>
                <a:gd name="T1" fmla="*/ 626 h 1114"/>
                <a:gd name="T2" fmla="*/ 157 w 483"/>
                <a:gd name="T3" fmla="*/ 706 h 1114"/>
                <a:gd name="T4" fmla="*/ 0 w 483"/>
                <a:gd name="T5" fmla="*/ 804 h 1114"/>
                <a:gd name="T6" fmla="*/ 0 w 483"/>
                <a:gd name="T7" fmla="*/ 872 h 1114"/>
                <a:gd name="T8" fmla="*/ 242 w 483"/>
                <a:gd name="T9" fmla="*/ 1114 h 1114"/>
                <a:gd name="T10" fmla="*/ 483 w 483"/>
                <a:gd name="T11" fmla="*/ 872 h 1114"/>
                <a:gd name="T12" fmla="*/ 483 w 483"/>
                <a:gd name="T13" fmla="*/ 241 h 1114"/>
                <a:gd name="T14" fmla="*/ 242 w 483"/>
                <a:gd name="T15" fmla="*/ 0 h 1114"/>
                <a:gd name="T16" fmla="*/ 0 w 483"/>
                <a:gd name="T17" fmla="*/ 241 h 1114"/>
                <a:gd name="T18" fmla="*/ 0 w 483"/>
                <a:gd name="T19" fmla="*/ 500 h 1114"/>
                <a:gd name="T20" fmla="*/ 117 w 483"/>
                <a:gd name="T21" fmla="*/ 541 h 1114"/>
                <a:gd name="T22" fmla="*/ 62 w 483"/>
                <a:gd name="T23" fmla="*/ 626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3" h="1114">
                  <a:moveTo>
                    <a:pt x="62" y="626"/>
                  </a:moveTo>
                  <a:cubicBezTo>
                    <a:pt x="157" y="706"/>
                    <a:pt x="157" y="706"/>
                    <a:pt x="157" y="706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0" y="872"/>
                    <a:pt x="0" y="872"/>
                    <a:pt x="0" y="872"/>
                  </a:cubicBezTo>
                  <a:cubicBezTo>
                    <a:pt x="0" y="1006"/>
                    <a:pt x="108" y="1114"/>
                    <a:pt x="242" y="1114"/>
                  </a:cubicBezTo>
                  <a:cubicBezTo>
                    <a:pt x="375" y="1114"/>
                    <a:pt x="483" y="1006"/>
                    <a:pt x="483" y="872"/>
                  </a:cubicBezTo>
                  <a:cubicBezTo>
                    <a:pt x="483" y="241"/>
                    <a:pt x="483" y="241"/>
                    <a:pt x="483" y="241"/>
                  </a:cubicBezTo>
                  <a:cubicBezTo>
                    <a:pt x="483" y="108"/>
                    <a:pt x="375" y="0"/>
                    <a:pt x="242" y="0"/>
                  </a:cubicBezTo>
                  <a:cubicBezTo>
                    <a:pt x="108" y="0"/>
                    <a:pt x="0" y="108"/>
                    <a:pt x="0" y="241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117" y="541"/>
                    <a:pt x="117" y="541"/>
                    <a:pt x="117" y="541"/>
                  </a:cubicBezTo>
                  <a:lnTo>
                    <a:pt x="62" y="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3" name="Freeform 45"/>
            <p:cNvSpPr>
              <a:spLocks/>
            </p:cNvSpPr>
            <p:nvPr/>
          </p:nvSpPr>
          <p:spPr bwMode="auto">
            <a:xfrm>
              <a:off x="9324975" y="6694488"/>
              <a:ext cx="166688" cy="385762"/>
            </a:xfrm>
            <a:custGeom>
              <a:avLst/>
              <a:gdLst>
                <a:gd name="T0" fmla="*/ 482 w 482"/>
                <a:gd name="T1" fmla="*/ 493 h 1109"/>
                <a:gd name="T2" fmla="*/ 482 w 482"/>
                <a:gd name="T3" fmla="*/ 239 h 1109"/>
                <a:gd name="T4" fmla="*/ 236 w 482"/>
                <a:gd name="T5" fmla="*/ 3 h 1109"/>
                <a:gd name="T6" fmla="*/ 0 w 482"/>
                <a:gd name="T7" fmla="*/ 239 h 1109"/>
                <a:gd name="T8" fmla="*/ 0 w 482"/>
                <a:gd name="T9" fmla="*/ 870 h 1109"/>
                <a:gd name="T10" fmla="*/ 246 w 482"/>
                <a:gd name="T11" fmla="*/ 1107 h 1109"/>
                <a:gd name="T12" fmla="*/ 482 w 482"/>
                <a:gd name="T13" fmla="*/ 870 h 1109"/>
                <a:gd name="T14" fmla="*/ 482 w 482"/>
                <a:gd name="T15" fmla="*/ 822 h 1109"/>
                <a:gd name="T16" fmla="*/ 394 w 482"/>
                <a:gd name="T17" fmla="*/ 740 h 1109"/>
                <a:gd name="T18" fmla="*/ 427 w 482"/>
                <a:gd name="T19" fmla="*/ 627 h 1109"/>
                <a:gd name="T20" fmla="*/ 330 w 482"/>
                <a:gd name="T21" fmla="*/ 563 h 1109"/>
                <a:gd name="T22" fmla="*/ 482 w 482"/>
                <a:gd name="T23" fmla="*/ 493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2" h="1109">
                  <a:moveTo>
                    <a:pt x="482" y="493"/>
                  </a:moveTo>
                  <a:cubicBezTo>
                    <a:pt x="482" y="239"/>
                    <a:pt x="482" y="239"/>
                    <a:pt x="482" y="239"/>
                  </a:cubicBezTo>
                  <a:cubicBezTo>
                    <a:pt x="479" y="106"/>
                    <a:pt x="369" y="0"/>
                    <a:pt x="236" y="3"/>
                  </a:cubicBezTo>
                  <a:cubicBezTo>
                    <a:pt x="107" y="6"/>
                    <a:pt x="2" y="110"/>
                    <a:pt x="0" y="239"/>
                  </a:cubicBezTo>
                  <a:cubicBezTo>
                    <a:pt x="0" y="870"/>
                    <a:pt x="0" y="870"/>
                    <a:pt x="0" y="870"/>
                  </a:cubicBezTo>
                  <a:cubicBezTo>
                    <a:pt x="2" y="1004"/>
                    <a:pt x="112" y="1109"/>
                    <a:pt x="246" y="1107"/>
                  </a:cubicBezTo>
                  <a:cubicBezTo>
                    <a:pt x="375" y="1104"/>
                    <a:pt x="479" y="1000"/>
                    <a:pt x="482" y="870"/>
                  </a:cubicBezTo>
                  <a:cubicBezTo>
                    <a:pt x="482" y="822"/>
                    <a:pt x="482" y="822"/>
                    <a:pt x="482" y="822"/>
                  </a:cubicBezTo>
                  <a:cubicBezTo>
                    <a:pt x="394" y="740"/>
                    <a:pt x="394" y="740"/>
                    <a:pt x="394" y="740"/>
                  </a:cubicBezTo>
                  <a:cubicBezTo>
                    <a:pt x="427" y="627"/>
                    <a:pt x="427" y="627"/>
                    <a:pt x="427" y="627"/>
                  </a:cubicBezTo>
                  <a:cubicBezTo>
                    <a:pt x="330" y="563"/>
                    <a:pt x="330" y="563"/>
                    <a:pt x="330" y="563"/>
                  </a:cubicBezTo>
                  <a:lnTo>
                    <a:pt x="482" y="4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4" name="Freeform 46"/>
            <p:cNvSpPr>
              <a:spLocks/>
            </p:cNvSpPr>
            <p:nvPr/>
          </p:nvSpPr>
          <p:spPr bwMode="auto">
            <a:xfrm>
              <a:off x="9020175" y="6378575"/>
              <a:ext cx="568325" cy="369887"/>
            </a:xfrm>
            <a:custGeom>
              <a:avLst/>
              <a:gdLst>
                <a:gd name="T0" fmla="*/ 232 w 1641"/>
                <a:gd name="T1" fmla="*/ 1041 h 1068"/>
                <a:gd name="T2" fmla="*/ 1 w 1641"/>
                <a:gd name="T3" fmla="*/ 858 h 1068"/>
                <a:gd name="T4" fmla="*/ 7 w 1641"/>
                <a:gd name="T5" fmla="*/ 681 h 1068"/>
                <a:gd name="T6" fmla="*/ 146 w 1641"/>
                <a:gd name="T7" fmla="*/ 614 h 1068"/>
                <a:gd name="T8" fmla="*/ 107 w 1641"/>
                <a:gd name="T9" fmla="*/ 531 h 1068"/>
                <a:gd name="T10" fmla="*/ 141 w 1641"/>
                <a:gd name="T11" fmla="*/ 474 h 1068"/>
                <a:gd name="T12" fmla="*/ 52 w 1641"/>
                <a:gd name="T13" fmla="*/ 370 h 1068"/>
                <a:gd name="T14" fmla="*/ 99 w 1641"/>
                <a:gd name="T15" fmla="*/ 193 h 1068"/>
                <a:gd name="T16" fmla="*/ 270 w 1641"/>
                <a:gd name="T17" fmla="*/ 0 h 1068"/>
                <a:gd name="T18" fmla="*/ 835 w 1641"/>
                <a:gd name="T19" fmla="*/ 536 h 1068"/>
                <a:gd name="T20" fmla="*/ 1371 w 1641"/>
                <a:gd name="T21" fmla="*/ 0 h 1068"/>
                <a:gd name="T22" fmla="*/ 1542 w 1641"/>
                <a:gd name="T23" fmla="*/ 193 h 1068"/>
                <a:gd name="T24" fmla="*/ 1596 w 1641"/>
                <a:gd name="T25" fmla="*/ 403 h 1068"/>
                <a:gd name="T26" fmla="*/ 1492 w 1641"/>
                <a:gd name="T27" fmla="*/ 524 h 1068"/>
                <a:gd name="T28" fmla="*/ 1626 w 1641"/>
                <a:gd name="T29" fmla="*/ 591 h 1068"/>
                <a:gd name="T30" fmla="*/ 1641 w 1641"/>
                <a:gd name="T31" fmla="*/ 857 h 1068"/>
                <a:gd name="T32" fmla="*/ 1410 w 1641"/>
                <a:gd name="T33" fmla="*/ 1041 h 1068"/>
                <a:gd name="T34" fmla="*/ 1008 w 1641"/>
                <a:gd name="T35" fmla="*/ 862 h 1068"/>
                <a:gd name="T36" fmla="*/ 821 w 1641"/>
                <a:gd name="T37" fmla="*/ 1068 h 1068"/>
                <a:gd name="T38" fmla="*/ 755 w 1641"/>
                <a:gd name="T39" fmla="*/ 947 h 1068"/>
                <a:gd name="T40" fmla="*/ 788 w 1641"/>
                <a:gd name="T41" fmla="*/ 891 h 1068"/>
                <a:gd name="T42" fmla="*/ 963 w 1641"/>
                <a:gd name="T43" fmla="*/ 769 h 1068"/>
                <a:gd name="T44" fmla="*/ 1361 w 1641"/>
                <a:gd name="T45" fmla="*/ 762 h 1068"/>
                <a:gd name="T46" fmla="*/ 1315 w 1641"/>
                <a:gd name="T47" fmla="*/ 420 h 1068"/>
                <a:gd name="T48" fmla="*/ 1246 w 1641"/>
                <a:gd name="T49" fmla="*/ 429 h 1068"/>
                <a:gd name="T50" fmla="*/ 1286 w 1641"/>
                <a:gd name="T51" fmla="*/ 681 h 1068"/>
                <a:gd name="T52" fmla="*/ 821 w 1641"/>
                <a:gd name="T53" fmla="*/ 737 h 1068"/>
                <a:gd name="T54" fmla="*/ 356 w 1641"/>
                <a:gd name="T55" fmla="*/ 681 h 1068"/>
                <a:gd name="T56" fmla="*/ 395 w 1641"/>
                <a:gd name="T57" fmla="*/ 429 h 1068"/>
                <a:gd name="T58" fmla="*/ 326 w 1641"/>
                <a:gd name="T59" fmla="*/ 420 h 1068"/>
                <a:gd name="T60" fmla="*/ 281 w 1641"/>
                <a:gd name="T61" fmla="*/ 762 h 1068"/>
                <a:gd name="T62" fmla="*/ 770 w 1641"/>
                <a:gd name="T63" fmla="*/ 794 h 1068"/>
                <a:gd name="T64" fmla="*/ 702 w 1641"/>
                <a:gd name="T65" fmla="*/ 899 h 1068"/>
                <a:gd name="T66" fmla="*/ 268 w 1641"/>
                <a:gd name="T67" fmla="*/ 972 h 1068"/>
                <a:gd name="T68" fmla="*/ 232 w 1641"/>
                <a:gd name="T69" fmla="*/ 1041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1" h="1068">
                  <a:moveTo>
                    <a:pt x="232" y="1041"/>
                  </a:moveTo>
                  <a:cubicBezTo>
                    <a:pt x="117" y="1054"/>
                    <a:pt x="14" y="972"/>
                    <a:pt x="1" y="858"/>
                  </a:cubicBezTo>
                  <a:cubicBezTo>
                    <a:pt x="0" y="799"/>
                    <a:pt x="3" y="740"/>
                    <a:pt x="7" y="681"/>
                  </a:cubicBezTo>
                  <a:cubicBezTo>
                    <a:pt x="146" y="614"/>
                    <a:pt x="146" y="614"/>
                    <a:pt x="146" y="614"/>
                  </a:cubicBezTo>
                  <a:cubicBezTo>
                    <a:pt x="107" y="531"/>
                    <a:pt x="107" y="531"/>
                    <a:pt x="107" y="531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52" y="370"/>
                    <a:pt x="52" y="370"/>
                    <a:pt x="52" y="370"/>
                  </a:cubicBezTo>
                  <a:cubicBezTo>
                    <a:pt x="66" y="310"/>
                    <a:pt x="81" y="251"/>
                    <a:pt x="99" y="193"/>
                  </a:cubicBezTo>
                  <a:cubicBezTo>
                    <a:pt x="127" y="108"/>
                    <a:pt x="189" y="38"/>
                    <a:pt x="270" y="0"/>
                  </a:cubicBezTo>
                  <a:cubicBezTo>
                    <a:pt x="279" y="304"/>
                    <a:pt x="532" y="544"/>
                    <a:pt x="835" y="536"/>
                  </a:cubicBezTo>
                  <a:cubicBezTo>
                    <a:pt x="1128" y="528"/>
                    <a:pt x="1363" y="293"/>
                    <a:pt x="1371" y="0"/>
                  </a:cubicBezTo>
                  <a:cubicBezTo>
                    <a:pt x="1452" y="38"/>
                    <a:pt x="1514" y="108"/>
                    <a:pt x="1542" y="193"/>
                  </a:cubicBezTo>
                  <a:cubicBezTo>
                    <a:pt x="1564" y="262"/>
                    <a:pt x="1582" y="332"/>
                    <a:pt x="1596" y="403"/>
                  </a:cubicBezTo>
                  <a:cubicBezTo>
                    <a:pt x="1492" y="524"/>
                    <a:pt x="1492" y="524"/>
                    <a:pt x="1492" y="524"/>
                  </a:cubicBezTo>
                  <a:cubicBezTo>
                    <a:pt x="1626" y="591"/>
                    <a:pt x="1626" y="591"/>
                    <a:pt x="1626" y="591"/>
                  </a:cubicBezTo>
                  <a:cubicBezTo>
                    <a:pt x="1636" y="680"/>
                    <a:pt x="1641" y="769"/>
                    <a:pt x="1641" y="857"/>
                  </a:cubicBezTo>
                  <a:cubicBezTo>
                    <a:pt x="1627" y="972"/>
                    <a:pt x="1524" y="1054"/>
                    <a:pt x="1410" y="1041"/>
                  </a:cubicBezTo>
                  <a:cubicBezTo>
                    <a:pt x="1348" y="881"/>
                    <a:pt x="1169" y="801"/>
                    <a:pt x="1008" y="862"/>
                  </a:cubicBezTo>
                  <a:cubicBezTo>
                    <a:pt x="917" y="898"/>
                    <a:pt x="847" y="974"/>
                    <a:pt x="821" y="1068"/>
                  </a:cubicBezTo>
                  <a:cubicBezTo>
                    <a:pt x="808" y="1023"/>
                    <a:pt x="786" y="982"/>
                    <a:pt x="755" y="947"/>
                  </a:cubicBezTo>
                  <a:cubicBezTo>
                    <a:pt x="766" y="928"/>
                    <a:pt x="777" y="909"/>
                    <a:pt x="788" y="891"/>
                  </a:cubicBezTo>
                  <a:cubicBezTo>
                    <a:pt x="828" y="828"/>
                    <a:pt x="891" y="784"/>
                    <a:pt x="963" y="769"/>
                  </a:cubicBezTo>
                  <a:cubicBezTo>
                    <a:pt x="1094" y="740"/>
                    <a:pt x="1229" y="738"/>
                    <a:pt x="1361" y="762"/>
                  </a:cubicBezTo>
                  <a:cubicBezTo>
                    <a:pt x="1356" y="647"/>
                    <a:pt x="1341" y="533"/>
                    <a:pt x="1315" y="420"/>
                  </a:cubicBezTo>
                  <a:cubicBezTo>
                    <a:pt x="1246" y="429"/>
                    <a:pt x="1246" y="429"/>
                    <a:pt x="1246" y="429"/>
                  </a:cubicBezTo>
                  <a:cubicBezTo>
                    <a:pt x="1265" y="512"/>
                    <a:pt x="1278" y="596"/>
                    <a:pt x="1286" y="681"/>
                  </a:cubicBezTo>
                  <a:cubicBezTo>
                    <a:pt x="1129" y="665"/>
                    <a:pt x="970" y="684"/>
                    <a:pt x="821" y="737"/>
                  </a:cubicBezTo>
                  <a:cubicBezTo>
                    <a:pt x="672" y="684"/>
                    <a:pt x="513" y="665"/>
                    <a:pt x="356" y="681"/>
                  </a:cubicBezTo>
                  <a:cubicBezTo>
                    <a:pt x="363" y="596"/>
                    <a:pt x="376" y="512"/>
                    <a:pt x="395" y="429"/>
                  </a:cubicBezTo>
                  <a:cubicBezTo>
                    <a:pt x="326" y="420"/>
                    <a:pt x="326" y="420"/>
                    <a:pt x="326" y="420"/>
                  </a:cubicBezTo>
                  <a:cubicBezTo>
                    <a:pt x="301" y="533"/>
                    <a:pt x="286" y="647"/>
                    <a:pt x="281" y="762"/>
                  </a:cubicBezTo>
                  <a:cubicBezTo>
                    <a:pt x="444" y="732"/>
                    <a:pt x="612" y="742"/>
                    <a:pt x="770" y="794"/>
                  </a:cubicBezTo>
                  <a:cubicBezTo>
                    <a:pt x="746" y="828"/>
                    <a:pt x="723" y="863"/>
                    <a:pt x="702" y="899"/>
                  </a:cubicBezTo>
                  <a:cubicBezTo>
                    <a:pt x="562" y="800"/>
                    <a:pt x="368" y="832"/>
                    <a:pt x="268" y="972"/>
                  </a:cubicBezTo>
                  <a:cubicBezTo>
                    <a:pt x="253" y="993"/>
                    <a:pt x="241" y="1017"/>
                    <a:pt x="232" y="10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86" name="그림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3800" r="32620" b="3800"/>
          <a:stretch/>
        </p:blipFill>
        <p:spPr>
          <a:xfrm>
            <a:off x="6539886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3800" r="15684" b="3800"/>
          <a:stretch/>
        </p:blipFill>
        <p:spPr>
          <a:xfrm>
            <a:off x="3883877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6997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1153" y="1749574"/>
            <a:ext cx="1292021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05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5539978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</a:t>
            </a:r>
            <a:b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</a:br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권익옹호기관</a:t>
            </a:r>
          </a:p>
        </p:txBody>
      </p:sp>
    </p:spTree>
    <p:extLst>
      <p:ext uri="{BB962C8B-B14F-4D97-AF65-F5344CB8AC3E}">
        <p14:creationId xmlns:p14="http://schemas.microsoft.com/office/powerpoint/2010/main" val="3880995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68" name="타원 67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05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948481" y="388054"/>
            <a:ext cx="137858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법적근거</a:t>
            </a:r>
            <a:endParaRPr lang="ko-KR" altLang="en-US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2409825" y="742197"/>
            <a:ext cx="9559852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5" name="지도" hidden="1"/>
          <p:cNvGrpSpPr/>
          <p:nvPr/>
        </p:nvGrpSpPr>
        <p:grpSpPr>
          <a:xfrm>
            <a:off x="6656754" y="289288"/>
            <a:ext cx="4542749" cy="6269911"/>
            <a:chOff x="6656754" y="347882"/>
            <a:chExt cx="4542749" cy="6269911"/>
          </a:xfrm>
        </p:grpSpPr>
        <p:grpSp>
          <p:nvGrpSpPr>
            <p:cNvPr id="418" name="그룹 417"/>
            <p:cNvGrpSpPr/>
            <p:nvPr/>
          </p:nvGrpSpPr>
          <p:grpSpPr>
            <a:xfrm>
              <a:off x="6656755" y="347882"/>
              <a:ext cx="4005642" cy="6269911"/>
              <a:chOff x="6619629" y="1"/>
              <a:chExt cx="4241860" cy="6639651"/>
            </a:xfrm>
            <a:solidFill>
              <a:srgbClr val="68686D">
                <a:alpha val="20000"/>
              </a:srgbClr>
            </a:solidFill>
          </p:grpSpPr>
          <p:sp>
            <p:nvSpPr>
              <p:cNvPr id="505" name="Freeform 10"/>
              <p:cNvSpPr>
                <a:spLocks/>
              </p:cNvSpPr>
              <p:nvPr/>
            </p:nvSpPr>
            <p:spPr bwMode="auto">
              <a:xfrm>
                <a:off x="8889833" y="1869054"/>
                <a:ext cx="1971656" cy="2256235"/>
              </a:xfrm>
              <a:custGeom>
                <a:avLst/>
                <a:gdLst>
                  <a:gd name="T0" fmla="*/ 382 w 497"/>
                  <a:gd name="T1" fmla="*/ 37 h 569"/>
                  <a:gd name="T2" fmla="*/ 326 w 497"/>
                  <a:gd name="T3" fmla="*/ 29 h 569"/>
                  <a:gd name="T4" fmla="*/ 293 w 497"/>
                  <a:gd name="T5" fmla="*/ 44 h 569"/>
                  <a:gd name="T6" fmla="*/ 254 w 497"/>
                  <a:gd name="T7" fmla="*/ 39 h 569"/>
                  <a:gd name="T8" fmla="*/ 209 w 497"/>
                  <a:gd name="T9" fmla="*/ 45 h 569"/>
                  <a:gd name="T10" fmla="*/ 177 w 497"/>
                  <a:gd name="T11" fmla="*/ 90 h 569"/>
                  <a:gd name="T12" fmla="*/ 167 w 497"/>
                  <a:gd name="T13" fmla="*/ 131 h 569"/>
                  <a:gd name="T14" fmla="*/ 135 w 497"/>
                  <a:gd name="T15" fmla="*/ 123 h 569"/>
                  <a:gd name="T16" fmla="*/ 120 w 497"/>
                  <a:gd name="T17" fmla="*/ 112 h 569"/>
                  <a:gd name="T18" fmla="*/ 88 w 497"/>
                  <a:gd name="T19" fmla="*/ 129 h 569"/>
                  <a:gd name="T20" fmla="*/ 57 w 497"/>
                  <a:gd name="T21" fmla="*/ 155 h 569"/>
                  <a:gd name="T22" fmla="*/ 23 w 497"/>
                  <a:gd name="T23" fmla="*/ 179 h 569"/>
                  <a:gd name="T24" fmla="*/ 2 w 497"/>
                  <a:gd name="T25" fmla="*/ 206 h 569"/>
                  <a:gd name="T26" fmla="*/ 24 w 497"/>
                  <a:gd name="T27" fmla="*/ 233 h 569"/>
                  <a:gd name="T28" fmla="*/ 15 w 497"/>
                  <a:gd name="T29" fmla="*/ 275 h 569"/>
                  <a:gd name="T30" fmla="*/ 5 w 497"/>
                  <a:gd name="T31" fmla="*/ 299 h 569"/>
                  <a:gd name="T32" fmla="*/ 42 w 497"/>
                  <a:gd name="T33" fmla="*/ 315 h 569"/>
                  <a:gd name="T34" fmla="*/ 67 w 497"/>
                  <a:gd name="T35" fmla="*/ 329 h 569"/>
                  <a:gd name="T36" fmla="*/ 50 w 497"/>
                  <a:gd name="T37" fmla="*/ 345 h 569"/>
                  <a:gd name="T38" fmla="*/ 35 w 497"/>
                  <a:gd name="T39" fmla="*/ 381 h 569"/>
                  <a:gd name="T40" fmla="*/ 14 w 497"/>
                  <a:gd name="T41" fmla="*/ 410 h 569"/>
                  <a:gd name="T42" fmla="*/ 14 w 497"/>
                  <a:gd name="T43" fmla="*/ 450 h 569"/>
                  <a:gd name="T44" fmla="*/ 50 w 497"/>
                  <a:gd name="T45" fmla="*/ 465 h 569"/>
                  <a:gd name="T46" fmla="*/ 90 w 497"/>
                  <a:gd name="T47" fmla="*/ 486 h 569"/>
                  <a:gd name="T48" fmla="*/ 103 w 497"/>
                  <a:gd name="T49" fmla="*/ 531 h 569"/>
                  <a:gd name="T50" fmla="*/ 156 w 497"/>
                  <a:gd name="T51" fmla="*/ 543 h 569"/>
                  <a:gd name="T52" fmla="*/ 154 w 497"/>
                  <a:gd name="T53" fmla="*/ 533 h 569"/>
                  <a:gd name="T54" fmla="*/ 167 w 497"/>
                  <a:gd name="T55" fmla="*/ 500 h 569"/>
                  <a:gd name="T56" fmla="*/ 158 w 497"/>
                  <a:gd name="T57" fmla="*/ 465 h 569"/>
                  <a:gd name="T58" fmla="*/ 167 w 497"/>
                  <a:gd name="T59" fmla="*/ 443 h 569"/>
                  <a:gd name="T60" fmla="*/ 196 w 497"/>
                  <a:gd name="T61" fmla="*/ 427 h 569"/>
                  <a:gd name="T62" fmla="*/ 219 w 497"/>
                  <a:gd name="T63" fmla="*/ 406 h 569"/>
                  <a:gd name="T64" fmla="*/ 258 w 497"/>
                  <a:gd name="T65" fmla="*/ 420 h 569"/>
                  <a:gd name="T66" fmla="*/ 272 w 497"/>
                  <a:gd name="T67" fmla="*/ 449 h 569"/>
                  <a:gd name="T68" fmla="*/ 258 w 497"/>
                  <a:gd name="T69" fmla="*/ 467 h 569"/>
                  <a:gd name="T70" fmla="*/ 240 w 497"/>
                  <a:gd name="T71" fmla="*/ 495 h 569"/>
                  <a:gd name="T72" fmla="*/ 222 w 497"/>
                  <a:gd name="T73" fmla="*/ 517 h 569"/>
                  <a:gd name="T74" fmla="*/ 201 w 497"/>
                  <a:gd name="T75" fmla="*/ 518 h 569"/>
                  <a:gd name="T76" fmla="*/ 209 w 497"/>
                  <a:gd name="T77" fmla="*/ 536 h 569"/>
                  <a:gd name="T78" fmla="*/ 241 w 497"/>
                  <a:gd name="T79" fmla="*/ 557 h 569"/>
                  <a:gd name="T80" fmla="*/ 291 w 497"/>
                  <a:gd name="T81" fmla="*/ 561 h 569"/>
                  <a:gd name="T82" fmla="*/ 313 w 497"/>
                  <a:gd name="T83" fmla="*/ 537 h 569"/>
                  <a:gd name="T84" fmla="*/ 352 w 497"/>
                  <a:gd name="T85" fmla="*/ 530 h 569"/>
                  <a:gd name="T86" fmla="*/ 371 w 497"/>
                  <a:gd name="T87" fmla="*/ 513 h 569"/>
                  <a:gd name="T88" fmla="*/ 397 w 497"/>
                  <a:gd name="T89" fmla="*/ 515 h 569"/>
                  <a:gd name="T90" fmla="*/ 430 w 497"/>
                  <a:gd name="T91" fmla="*/ 530 h 569"/>
                  <a:gd name="T92" fmla="*/ 472 w 497"/>
                  <a:gd name="T93" fmla="*/ 522 h 569"/>
                  <a:gd name="T94" fmla="*/ 485 w 497"/>
                  <a:gd name="T95" fmla="*/ 470 h 569"/>
                  <a:gd name="T96" fmla="*/ 491 w 497"/>
                  <a:gd name="T97" fmla="*/ 424 h 569"/>
                  <a:gd name="T98" fmla="*/ 479 w 497"/>
                  <a:gd name="T99" fmla="*/ 371 h 569"/>
                  <a:gd name="T100" fmla="*/ 462 w 497"/>
                  <a:gd name="T101" fmla="*/ 393 h 569"/>
                  <a:gd name="T102" fmla="*/ 450 w 497"/>
                  <a:gd name="T103" fmla="*/ 385 h 569"/>
                  <a:gd name="T104" fmla="*/ 440 w 497"/>
                  <a:gd name="T105" fmla="*/ 350 h 569"/>
                  <a:gd name="T106" fmla="*/ 439 w 497"/>
                  <a:gd name="T107" fmla="*/ 277 h 569"/>
                  <a:gd name="T108" fmla="*/ 450 w 497"/>
                  <a:gd name="T109" fmla="*/ 241 h 569"/>
                  <a:gd name="T110" fmla="*/ 444 w 497"/>
                  <a:gd name="T111" fmla="*/ 191 h 569"/>
                  <a:gd name="T112" fmla="*/ 458 w 497"/>
                  <a:gd name="T113" fmla="*/ 151 h 569"/>
                  <a:gd name="T114" fmla="*/ 457 w 497"/>
                  <a:gd name="T115" fmla="*/ 114 h 569"/>
                  <a:gd name="T116" fmla="*/ 442 w 497"/>
                  <a:gd name="T117" fmla="*/ 78 h 569"/>
                  <a:gd name="T118" fmla="*/ 448 w 497"/>
                  <a:gd name="T119" fmla="*/ 41 h 569"/>
                  <a:gd name="T120" fmla="*/ 424 w 497"/>
                  <a:gd name="T121" fmla="*/ 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97" h="569">
                    <a:moveTo>
                      <a:pt x="398" y="14"/>
                    </a:moveTo>
                    <a:cubicBezTo>
                      <a:pt x="398" y="15"/>
                      <a:pt x="398" y="15"/>
                      <a:pt x="398" y="15"/>
                    </a:cubicBezTo>
                    <a:cubicBezTo>
                      <a:pt x="398" y="16"/>
                      <a:pt x="398" y="16"/>
                      <a:pt x="398" y="16"/>
                    </a:cubicBezTo>
                    <a:cubicBezTo>
                      <a:pt x="397" y="19"/>
                      <a:pt x="396" y="21"/>
                      <a:pt x="395" y="24"/>
                    </a:cubicBezTo>
                    <a:cubicBezTo>
                      <a:pt x="395" y="24"/>
                      <a:pt x="395" y="25"/>
                      <a:pt x="394" y="25"/>
                    </a:cubicBezTo>
                    <a:cubicBezTo>
                      <a:pt x="394" y="26"/>
                      <a:pt x="393" y="27"/>
                      <a:pt x="392" y="29"/>
                    </a:cubicBezTo>
                    <a:cubicBezTo>
                      <a:pt x="392" y="30"/>
                      <a:pt x="392" y="31"/>
                      <a:pt x="391" y="32"/>
                    </a:cubicBezTo>
                    <a:cubicBezTo>
                      <a:pt x="391" y="33"/>
                      <a:pt x="391" y="33"/>
                      <a:pt x="390" y="33"/>
                    </a:cubicBezTo>
                    <a:cubicBezTo>
                      <a:pt x="390" y="34"/>
                      <a:pt x="390" y="34"/>
                      <a:pt x="390" y="34"/>
                    </a:cubicBezTo>
                    <a:cubicBezTo>
                      <a:pt x="389" y="36"/>
                      <a:pt x="387" y="37"/>
                      <a:pt x="384" y="37"/>
                    </a:cubicBezTo>
                    <a:cubicBezTo>
                      <a:pt x="384" y="37"/>
                      <a:pt x="383" y="37"/>
                      <a:pt x="382" y="37"/>
                    </a:cubicBezTo>
                    <a:cubicBezTo>
                      <a:pt x="372" y="37"/>
                      <a:pt x="363" y="37"/>
                      <a:pt x="353" y="37"/>
                    </a:cubicBezTo>
                    <a:cubicBezTo>
                      <a:pt x="352" y="37"/>
                      <a:pt x="352" y="37"/>
                      <a:pt x="351" y="37"/>
                    </a:cubicBezTo>
                    <a:cubicBezTo>
                      <a:pt x="351" y="37"/>
                      <a:pt x="351" y="37"/>
                      <a:pt x="350" y="38"/>
                    </a:cubicBezTo>
                    <a:cubicBezTo>
                      <a:pt x="350" y="38"/>
                      <a:pt x="349" y="38"/>
                      <a:pt x="349" y="38"/>
                    </a:cubicBezTo>
                    <a:cubicBezTo>
                      <a:pt x="346" y="38"/>
                      <a:pt x="344" y="38"/>
                      <a:pt x="343" y="37"/>
                    </a:cubicBezTo>
                    <a:cubicBezTo>
                      <a:pt x="342" y="37"/>
                      <a:pt x="342" y="37"/>
                      <a:pt x="341" y="37"/>
                    </a:cubicBezTo>
                    <a:cubicBezTo>
                      <a:pt x="338" y="37"/>
                      <a:pt x="336" y="37"/>
                      <a:pt x="336" y="34"/>
                    </a:cubicBezTo>
                    <a:cubicBezTo>
                      <a:pt x="336" y="33"/>
                      <a:pt x="336" y="33"/>
                      <a:pt x="334" y="32"/>
                    </a:cubicBezTo>
                    <a:cubicBezTo>
                      <a:pt x="334" y="32"/>
                      <a:pt x="334" y="32"/>
                      <a:pt x="334" y="31"/>
                    </a:cubicBezTo>
                    <a:cubicBezTo>
                      <a:pt x="334" y="31"/>
                      <a:pt x="333" y="31"/>
                      <a:pt x="332" y="31"/>
                    </a:cubicBezTo>
                    <a:cubicBezTo>
                      <a:pt x="331" y="29"/>
                      <a:pt x="329" y="29"/>
                      <a:pt x="326" y="29"/>
                    </a:cubicBezTo>
                    <a:cubicBezTo>
                      <a:pt x="325" y="29"/>
                      <a:pt x="324" y="30"/>
                      <a:pt x="323" y="31"/>
                    </a:cubicBezTo>
                    <a:cubicBezTo>
                      <a:pt x="320" y="33"/>
                      <a:pt x="318" y="35"/>
                      <a:pt x="316" y="38"/>
                    </a:cubicBezTo>
                    <a:cubicBezTo>
                      <a:pt x="315" y="38"/>
                      <a:pt x="315" y="38"/>
                      <a:pt x="314" y="38"/>
                    </a:cubicBezTo>
                    <a:cubicBezTo>
                      <a:pt x="313" y="37"/>
                      <a:pt x="313" y="37"/>
                      <a:pt x="312" y="37"/>
                    </a:cubicBezTo>
                    <a:cubicBezTo>
                      <a:pt x="309" y="37"/>
                      <a:pt x="307" y="37"/>
                      <a:pt x="306" y="39"/>
                    </a:cubicBezTo>
                    <a:cubicBezTo>
                      <a:pt x="306" y="39"/>
                      <a:pt x="306" y="40"/>
                      <a:pt x="306" y="40"/>
                    </a:cubicBezTo>
                    <a:cubicBezTo>
                      <a:pt x="306" y="40"/>
                      <a:pt x="305" y="40"/>
                      <a:pt x="305" y="41"/>
                    </a:cubicBezTo>
                    <a:cubicBezTo>
                      <a:pt x="303" y="42"/>
                      <a:pt x="302" y="44"/>
                      <a:pt x="300" y="45"/>
                    </a:cubicBezTo>
                    <a:cubicBezTo>
                      <a:pt x="300" y="45"/>
                      <a:pt x="300" y="45"/>
                      <a:pt x="299" y="45"/>
                    </a:cubicBezTo>
                    <a:cubicBezTo>
                      <a:pt x="297" y="45"/>
                      <a:pt x="295" y="45"/>
                      <a:pt x="293" y="45"/>
                    </a:cubicBezTo>
                    <a:cubicBezTo>
                      <a:pt x="293" y="45"/>
                      <a:pt x="293" y="45"/>
                      <a:pt x="293" y="44"/>
                    </a:cubicBezTo>
                    <a:cubicBezTo>
                      <a:pt x="292" y="44"/>
                      <a:pt x="292" y="44"/>
                      <a:pt x="292" y="43"/>
                    </a:cubicBezTo>
                    <a:cubicBezTo>
                      <a:pt x="290" y="42"/>
                      <a:pt x="287" y="41"/>
                      <a:pt x="285" y="40"/>
                    </a:cubicBezTo>
                    <a:cubicBezTo>
                      <a:pt x="284" y="40"/>
                      <a:pt x="284" y="40"/>
                      <a:pt x="283" y="39"/>
                    </a:cubicBezTo>
                    <a:cubicBezTo>
                      <a:pt x="283" y="39"/>
                      <a:pt x="283" y="39"/>
                      <a:pt x="283" y="39"/>
                    </a:cubicBezTo>
                    <a:cubicBezTo>
                      <a:pt x="282" y="37"/>
                      <a:pt x="281" y="36"/>
                      <a:pt x="280" y="35"/>
                    </a:cubicBezTo>
                    <a:cubicBezTo>
                      <a:pt x="280" y="35"/>
                      <a:pt x="279" y="35"/>
                      <a:pt x="278" y="35"/>
                    </a:cubicBezTo>
                    <a:cubicBezTo>
                      <a:pt x="273" y="35"/>
                      <a:pt x="268" y="35"/>
                      <a:pt x="263" y="35"/>
                    </a:cubicBezTo>
                    <a:cubicBezTo>
                      <a:pt x="262" y="35"/>
                      <a:pt x="262" y="36"/>
                      <a:pt x="261" y="36"/>
                    </a:cubicBezTo>
                    <a:cubicBezTo>
                      <a:pt x="260" y="36"/>
                      <a:pt x="258" y="36"/>
                      <a:pt x="257" y="36"/>
                    </a:cubicBezTo>
                    <a:cubicBezTo>
                      <a:pt x="256" y="35"/>
                      <a:pt x="254" y="36"/>
                      <a:pt x="254" y="38"/>
                    </a:cubicBezTo>
                    <a:cubicBezTo>
                      <a:pt x="255" y="38"/>
                      <a:pt x="255" y="39"/>
                      <a:pt x="254" y="39"/>
                    </a:cubicBezTo>
                    <a:cubicBezTo>
                      <a:pt x="254" y="39"/>
                      <a:pt x="254" y="40"/>
                      <a:pt x="254" y="41"/>
                    </a:cubicBezTo>
                    <a:cubicBezTo>
                      <a:pt x="253" y="43"/>
                      <a:pt x="252" y="44"/>
                      <a:pt x="250" y="44"/>
                    </a:cubicBezTo>
                    <a:cubicBezTo>
                      <a:pt x="247" y="44"/>
                      <a:pt x="245" y="44"/>
                      <a:pt x="242" y="44"/>
                    </a:cubicBezTo>
                    <a:cubicBezTo>
                      <a:pt x="239" y="44"/>
                      <a:pt x="236" y="45"/>
                      <a:pt x="233" y="45"/>
                    </a:cubicBezTo>
                    <a:cubicBezTo>
                      <a:pt x="232" y="45"/>
                      <a:pt x="232" y="45"/>
                      <a:pt x="231" y="45"/>
                    </a:cubicBezTo>
                    <a:cubicBezTo>
                      <a:pt x="230" y="45"/>
                      <a:pt x="229" y="45"/>
                      <a:pt x="227" y="45"/>
                    </a:cubicBezTo>
                    <a:cubicBezTo>
                      <a:pt x="223" y="45"/>
                      <a:pt x="219" y="45"/>
                      <a:pt x="215" y="45"/>
                    </a:cubicBezTo>
                    <a:cubicBezTo>
                      <a:pt x="214" y="45"/>
                      <a:pt x="214" y="45"/>
                      <a:pt x="213" y="44"/>
                    </a:cubicBezTo>
                    <a:cubicBezTo>
                      <a:pt x="212" y="44"/>
                      <a:pt x="212" y="44"/>
                      <a:pt x="210" y="44"/>
                    </a:cubicBezTo>
                    <a:cubicBezTo>
                      <a:pt x="210" y="44"/>
                      <a:pt x="209" y="44"/>
                      <a:pt x="209" y="44"/>
                    </a:cubicBezTo>
                    <a:cubicBezTo>
                      <a:pt x="209" y="44"/>
                      <a:pt x="209" y="45"/>
                      <a:pt x="209" y="45"/>
                    </a:cubicBezTo>
                    <a:cubicBezTo>
                      <a:pt x="208" y="46"/>
                      <a:pt x="208" y="47"/>
                      <a:pt x="208" y="47"/>
                    </a:cubicBezTo>
                    <a:cubicBezTo>
                      <a:pt x="206" y="49"/>
                      <a:pt x="205" y="51"/>
                      <a:pt x="202" y="53"/>
                    </a:cubicBezTo>
                    <a:cubicBezTo>
                      <a:pt x="202" y="53"/>
                      <a:pt x="201" y="54"/>
                      <a:pt x="201" y="55"/>
                    </a:cubicBezTo>
                    <a:cubicBezTo>
                      <a:pt x="198" y="57"/>
                      <a:pt x="196" y="59"/>
                      <a:pt x="192" y="63"/>
                    </a:cubicBezTo>
                    <a:cubicBezTo>
                      <a:pt x="192" y="64"/>
                      <a:pt x="191" y="65"/>
                      <a:pt x="190" y="67"/>
                    </a:cubicBezTo>
                    <a:cubicBezTo>
                      <a:pt x="190" y="68"/>
                      <a:pt x="189" y="68"/>
                      <a:pt x="189" y="69"/>
                    </a:cubicBezTo>
                    <a:cubicBezTo>
                      <a:pt x="188" y="69"/>
                      <a:pt x="187" y="70"/>
                      <a:pt x="187" y="71"/>
                    </a:cubicBezTo>
                    <a:cubicBezTo>
                      <a:pt x="186" y="71"/>
                      <a:pt x="186" y="72"/>
                      <a:pt x="185" y="72"/>
                    </a:cubicBezTo>
                    <a:cubicBezTo>
                      <a:pt x="184" y="73"/>
                      <a:pt x="182" y="75"/>
                      <a:pt x="181" y="77"/>
                    </a:cubicBezTo>
                    <a:cubicBezTo>
                      <a:pt x="180" y="78"/>
                      <a:pt x="180" y="79"/>
                      <a:pt x="180" y="79"/>
                    </a:cubicBezTo>
                    <a:cubicBezTo>
                      <a:pt x="177" y="81"/>
                      <a:pt x="176" y="85"/>
                      <a:pt x="177" y="90"/>
                    </a:cubicBezTo>
                    <a:cubicBezTo>
                      <a:pt x="177" y="91"/>
                      <a:pt x="177" y="91"/>
                      <a:pt x="177" y="91"/>
                    </a:cubicBezTo>
                    <a:cubicBezTo>
                      <a:pt x="177" y="93"/>
                      <a:pt x="177" y="95"/>
                      <a:pt x="177" y="96"/>
                    </a:cubicBezTo>
                    <a:cubicBezTo>
                      <a:pt x="177" y="99"/>
                      <a:pt x="177" y="101"/>
                      <a:pt x="177" y="103"/>
                    </a:cubicBezTo>
                    <a:cubicBezTo>
                      <a:pt x="176" y="104"/>
                      <a:pt x="176" y="105"/>
                      <a:pt x="176" y="105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5" y="110"/>
                      <a:pt x="175" y="114"/>
                      <a:pt x="175" y="118"/>
                    </a:cubicBezTo>
                    <a:cubicBezTo>
                      <a:pt x="175" y="121"/>
                      <a:pt x="174" y="123"/>
                      <a:pt x="172" y="125"/>
                    </a:cubicBezTo>
                    <a:cubicBezTo>
                      <a:pt x="172" y="125"/>
                      <a:pt x="171" y="125"/>
                      <a:pt x="171" y="126"/>
                    </a:cubicBezTo>
                    <a:cubicBezTo>
                      <a:pt x="170" y="126"/>
                      <a:pt x="170" y="127"/>
                      <a:pt x="170" y="127"/>
                    </a:cubicBezTo>
                    <a:cubicBezTo>
                      <a:pt x="169" y="127"/>
                      <a:pt x="169" y="127"/>
                      <a:pt x="168" y="127"/>
                    </a:cubicBezTo>
                    <a:cubicBezTo>
                      <a:pt x="168" y="129"/>
                      <a:pt x="167" y="130"/>
                      <a:pt x="167" y="131"/>
                    </a:cubicBezTo>
                    <a:cubicBezTo>
                      <a:pt x="166" y="132"/>
                      <a:pt x="164" y="133"/>
                      <a:pt x="161" y="133"/>
                    </a:cubicBezTo>
                    <a:cubicBezTo>
                      <a:pt x="159" y="133"/>
                      <a:pt x="156" y="133"/>
                      <a:pt x="154" y="133"/>
                    </a:cubicBezTo>
                    <a:cubicBezTo>
                      <a:pt x="154" y="133"/>
                      <a:pt x="153" y="133"/>
                      <a:pt x="153" y="133"/>
                    </a:cubicBezTo>
                    <a:cubicBezTo>
                      <a:pt x="152" y="133"/>
                      <a:pt x="150" y="132"/>
                      <a:pt x="149" y="132"/>
                    </a:cubicBezTo>
                    <a:cubicBezTo>
                      <a:pt x="148" y="132"/>
                      <a:pt x="148" y="132"/>
                      <a:pt x="147" y="132"/>
                    </a:cubicBezTo>
                    <a:cubicBezTo>
                      <a:pt x="146" y="131"/>
                      <a:pt x="146" y="131"/>
                      <a:pt x="145" y="131"/>
                    </a:cubicBezTo>
                    <a:cubicBezTo>
                      <a:pt x="144" y="129"/>
                      <a:pt x="144" y="128"/>
                      <a:pt x="143" y="127"/>
                    </a:cubicBezTo>
                    <a:cubicBezTo>
                      <a:pt x="143" y="127"/>
                      <a:pt x="143" y="127"/>
                      <a:pt x="142" y="127"/>
                    </a:cubicBezTo>
                    <a:cubicBezTo>
                      <a:pt x="142" y="127"/>
                      <a:pt x="142" y="127"/>
                      <a:pt x="141" y="127"/>
                    </a:cubicBezTo>
                    <a:cubicBezTo>
                      <a:pt x="140" y="125"/>
                      <a:pt x="138" y="124"/>
                      <a:pt x="137" y="123"/>
                    </a:cubicBezTo>
                    <a:cubicBezTo>
                      <a:pt x="136" y="123"/>
                      <a:pt x="136" y="123"/>
                      <a:pt x="135" y="123"/>
                    </a:cubicBezTo>
                    <a:cubicBezTo>
                      <a:pt x="135" y="123"/>
                      <a:pt x="134" y="123"/>
                      <a:pt x="134" y="123"/>
                    </a:cubicBezTo>
                    <a:cubicBezTo>
                      <a:pt x="134" y="122"/>
                      <a:pt x="133" y="122"/>
                      <a:pt x="132" y="121"/>
                    </a:cubicBezTo>
                    <a:cubicBezTo>
                      <a:pt x="132" y="121"/>
                      <a:pt x="132" y="121"/>
                      <a:pt x="132" y="121"/>
                    </a:cubicBezTo>
                    <a:cubicBezTo>
                      <a:pt x="131" y="121"/>
                      <a:pt x="130" y="121"/>
                      <a:pt x="130" y="121"/>
                    </a:cubicBezTo>
                    <a:cubicBezTo>
                      <a:pt x="129" y="121"/>
                      <a:pt x="129" y="121"/>
                      <a:pt x="128" y="121"/>
                    </a:cubicBezTo>
                    <a:cubicBezTo>
                      <a:pt x="128" y="120"/>
                      <a:pt x="127" y="120"/>
                      <a:pt x="126" y="120"/>
                    </a:cubicBezTo>
                    <a:cubicBezTo>
                      <a:pt x="126" y="120"/>
                      <a:pt x="126" y="120"/>
                      <a:pt x="126" y="120"/>
                    </a:cubicBezTo>
                    <a:cubicBezTo>
                      <a:pt x="124" y="120"/>
                      <a:pt x="123" y="119"/>
                      <a:pt x="122" y="118"/>
                    </a:cubicBezTo>
                    <a:cubicBezTo>
                      <a:pt x="122" y="118"/>
                      <a:pt x="122" y="118"/>
                      <a:pt x="121" y="117"/>
                    </a:cubicBezTo>
                    <a:cubicBezTo>
                      <a:pt x="121" y="117"/>
                      <a:pt x="121" y="116"/>
                      <a:pt x="120" y="116"/>
                    </a:cubicBezTo>
                    <a:cubicBezTo>
                      <a:pt x="120" y="115"/>
                      <a:pt x="120" y="113"/>
                      <a:pt x="120" y="112"/>
                    </a:cubicBezTo>
                    <a:cubicBezTo>
                      <a:pt x="120" y="111"/>
                      <a:pt x="120" y="111"/>
                      <a:pt x="120" y="111"/>
                    </a:cubicBezTo>
                    <a:cubicBezTo>
                      <a:pt x="120" y="110"/>
                      <a:pt x="119" y="110"/>
                      <a:pt x="119" y="110"/>
                    </a:cubicBezTo>
                    <a:cubicBezTo>
                      <a:pt x="117" y="109"/>
                      <a:pt x="115" y="108"/>
                      <a:pt x="113" y="109"/>
                    </a:cubicBezTo>
                    <a:cubicBezTo>
                      <a:pt x="112" y="109"/>
                      <a:pt x="112" y="109"/>
                      <a:pt x="111" y="109"/>
                    </a:cubicBezTo>
                    <a:cubicBezTo>
                      <a:pt x="109" y="110"/>
                      <a:pt x="108" y="111"/>
                      <a:pt x="108" y="114"/>
                    </a:cubicBezTo>
                    <a:cubicBezTo>
                      <a:pt x="107" y="115"/>
                      <a:pt x="107" y="115"/>
                      <a:pt x="107" y="115"/>
                    </a:cubicBezTo>
                    <a:cubicBezTo>
                      <a:pt x="106" y="115"/>
                      <a:pt x="105" y="116"/>
                      <a:pt x="105" y="117"/>
                    </a:cubicBezTo>
                    <a:cubicBezTo>
                      <a:pt x="105" y="118"/>
                      <a:pt x="104" y="119"/>
                      <a:pt x="104" y="119"/>
                    </a:cubicBezTo>
                    <a:cubicBezTo>
                      <a:pt x="103" y="120"/>
                      <a:pt x="102" y="121"/>
                      <a:pt x="102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97" y="125"/>
                      <a:pt x="93" y="128"/>
                      <a:pt x="88" y="129"/>
                    </a:cubicBezTo>
                    <a:cubicBezTo>
                      <a:pt x="88" y="129"/>
                      <a:pt x="87" y="129"/>
                      <a:pt x="86" y="130"/>
                    </a:cubicBezTo>
                    <a:cubicBezTo>
                      <a:pt x="84" y="130"/>
                      <a:pt x="82" y="131"/>
                      <a:pt x="80" y="131"/>
                    </a:cubicBezTo>
                    <a:cubicBezTo>
                      <a:pt x="77" y="131"/>
                      <a:pt x="75" y="133"/>
                      <a:pt x="76" y="135"/>
                    </a:cubicBezTo>
                    <a:cubicBezTo>
                      <a:pt x="75" y="136"/>
                      <a:pt x="75" y="136"/>
                      <a:pt x="75" y="137"/>
                    </a:cubicBezTo>
                    <a:cubicBezTo>
                      <a:pt x="75" y="137"/>
                      <a:pt x="75" y="138"/>
                      <a:pt x="75" y="138"/>
                    </a:cubicBezTo>
                    <a:cubicBezTo>
                      <a:pt x="74" y="139"/>
                      <a:pt x="74" y="140"/>
                      <a:pt x="74" y="140"/>
                    </a:cubicBezTo>
                    <a:cubicBezTo>
                      <a:pt x="72" y="141"/>
                      <a:pt x="71" y="143"/>
                      <a:pt x="70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69" y="145"/>
                      <a:pt x="68" y="145"/>
                      <a:pt x="67" y="146"/>
                    </a:cubicBezTo>
                    <a:cubicBezTo>
                      <a:pt x="65" y="147"/>
                      <a:pt x="64" y="149"/>
                      <a:pt x="61" y="151"/>
                    </a:cubicBezTo>
                    <a:cubicBezTo>
                      <a:pt x="60" y="152"/>
                      <a:pt x="58" y="153"/>
                      <a:pt x="57" y="155"/>
                    </a:cubicBezTo>
                    <a:cubicBezTo>
                      <a:pt x="56" y="156"/>
                      <a:pt x="54" y="157"/>
                      <a:pt x="53" y="157"/>
                    </a:cubicBezTo>
                    <a:cubicBezTo>
                      <a:pt x="50" y="159"/>
                      <a:pt x="46" y="161"/>
                      <a:pt x="42" y="163"/>
                    </a:cubicBezTo>
                    <a:cubicBezTo>
                      <a:pt x="41" y="163"/>
                      <a:pt x="41" y="164"/>
                      <a:pt x="40" y="165"/>
                    </a:cubicBezTo>
                    <a:cubicBezTo>
                      <a:pt x="39" y="166"/>
                      <a:pt x="38" y="167"/>
                      <a:pt x="36" y="169"/>
                    </a:cubicBezTo>
                    <a:cubicBezTo>
                      <a:pt x="36" y="169"/>
                      <a:pt x="36" y="170"/>
                      <a:pt x="35" y="170"/>
                    </a:cubicBezTo>
                    <a:cubicBezTo>
                      <a:pt x="35" y="171"/>
                      <a:pt x="34" y="171"/>
                      <a:pt x="34" y="171"/>
                    </a:cubicBezTo>
                    <a:cubicBezTo>
                      <a:pt x="33" y="171"/>
                      <a:pt x="32" y="172"/>
                      <a:pt x="31" y="172"/>
                    </a:cubicBezTo>
                    <a:cubicBezTo>
                      <a:pt x="30" y="172"/>
                      <a:pt x="30" y="172"/>
                      <a:pt x="30" y="172"/>
                    </a:cubicBezTo>
                    <a:cubicBezTo>
                      <a:pt x="28" y="172"/>
                      <a:pt x="26" y="173"/>
                      <a:pt x="25" y="173"/>
                    </a:cubicBezTo>
                    <a:cubicBezTo>
                      <a:pt x="24" y="174"/>
                      <a:pt x="23" y="175"/>
                      <a:pt x="23" y="176"/>
                    </a:cubicBezTo>
                    <a:cubicBezTo>
                      <a:pt x="23" y="177"/>
                      <a:pt x="23" y="178"/>
                      <a:pt x="23" y="179"/>
                    </a:cubicBezTo>
                    <a:cubicBezTo>
                      <a:pt x="23" y="182"/>
                      <a:pt x="23" y="186"/>
                      <a:pt x="22" y="189"/>
                    </a:cubicBezTo>
                    <a:cubicBezTo>
                      <a:pt x="22" y="189"/>
                      <a:pt x="22" y="190"/>
                      <a:pt x="22" y="190"/>
                    </a:cubicBezTo>
                    <a:cubicBezTo>
                      <a:pt x="21" y="192"/>
                      <a:pt x="18" y="193"/>
                      <a:pt x="14" y="194"/>
                    </a:cubicBezTo>
                    <a:cubicBezTo>
                      <a:pt x="14" y="194"/>
                      <a:pt x="14" y="194"/>
                      <a:pt x="14" y="195"/>
                    </a:cubicBezTo>
                    <a:cubicBezTo>
                      <a:pt x="12" y="195"/>
                      <a:pt x="10" y="196"/>
                      <a:pt x="8" y="197"/>
                    </a:cubicBezTo>
                    <a:cubicBezTo>
                      <a:pt x="7" y="197"/>
                      <a:pt x="7" y="197"/>
                      <a:pt x="6" y="197"/>
                    </a:cubicBezTo>
                    <a:cubicBezTo>
                      <a:pt x="4" y="198"/>
                      <a:pt x="2" y="199"/>
                      <a:pt x="1" y="201"/>
                    </a:cubicBezTo>
                    <a:cubicBezTo>
                      <a:pt x="0" y="201"/>
                      <a:pt x="0" y="202"/>
                      <a:pt x="1" y="202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1" y="204"/>
                      <a:pt x="2" y="204"/>
                      <a:pt x="2" y="205"/>
                    </a:cubicBezTo>
                    <a:cubicBezTo>
                      <a:pt x="2" y="205"/>
                      <a:pt x="2" y="206"/>
                      <a:pt x="2" y="206"/>
                    </a:cubicBezTo>
                    <a:cubicBezTo>
                      <a:pt x="2" y="207"/>
                      <a:pt x="2" y="207"/>
                      <a:pt x="2" y="207"/>
                    </a:cubicBezTo>
                    <a:cubicBezTo>
                      <a:pt x="3" y="208"/>
                      <a:pt x="4" y="209"/>
                      <a:pt x="5" y="209"/>
                    </a:cubicBezTo>
                    <a:cubicBezTo>
                      <a:pt x="6" y="209"/>
                      <a:pt x="6" y="209"/>
                      <a:pt x="6" y="209"/>
                    </a:cubicBezTo>
                    <a:cubicBezTo>
                      <a:pt x="7" y="209"/>
                      <a:pt x="7" y="210"/>
                      <a:pt x="8" y="210"/>
                    </a:cubicBezTo>
                    <a:cubicBezTo>
                      <a:pt x="12" y="210"/>
                      <a:pt x="16" y="212"/>
                      <a:pt x="19" y="214"/>
                    </a:cubicBezTo>
                    <a:cubicBezTo>
                      <a:pt x="20" y="215"/>
                      <a:pt x="20" y="215"/>
                      <a:pt x="20" y="215"/>
                    </a:cubicBezTo>
                    <a:cubicBezTo>
                      <a:pt x="20" y="216"/>
                      <a:pt x="21" y="217"/>
                      <a:pt x="21" y="217"/>
                    </a:cubicBezTo>
                    <a:cubicBezTo>
                      <a:pt x="22" y="219"/>
                      <a:pt x="22" y="221"/>
                      <a:pt x="23" y="223"/>
                    </a:cubicBezTo>
                    <a:cubicBezTo>
                      <a:pt x="23" y="223"/>
                      <a:pt x="24" y="224"/>
                      <a:pt x="24" y="225"/>
                    </a:cubicBezTo>
                    <a:cubicBezTo>
                      <a:pt x="24" y="226"/>
                      <a:pt x="24" y="227"/>
                      <a:pt x="24" y="228"/>
                    </a:cubicBezTo>
                    <a:cubicBezTo>
                      <a:pt x="24" y="230"/>
                      <a:pt x="24" y="231"/>
                      <a:pt x="24" y="233"/>
                    </a:cubicBezTo>
                    <a:cubicBezTo>
                      <a:pt x="24" y="233"/>
                      <a:pt x="23" y="234"/>
                      <a:pt x="23" y="234"/>
                    </a:cubicBezTo>
                    <a:cubicBezTo>
                      <a:pt x="23" y="235"/>
                      <a:pt x="23" y="235"/>
                      <a:pt x="23" y="236"/>
                    </a:cubicBezTo>
                    <a:cubicBezTo>
                      <a:pt x="22" y="239"/>
                      <a:pt x="23" y="241"/>
                      <a:pt x="24" y="243"/>
                    </a:cubicBezTo>
                    <a:cubicBezTo>
                      <a:pt x="24" y="244"/>
                      <a:pt x="24" y="245"/>
                      <a:pt x="24" y="245"/>
                    </a:cubicBezTo>
                    <a:cubicBezTo>
                      <a:pt x="24" y="247"/>
                      <a:pt x="24" y="248"/>
                      <a:pt x="23" y="249"/>
                    </a:cubicBezTo>
                    <a:cubicBezTo>
                      <a:pt x="23" y="250"/>
                      <a:pt x="23" y="250"/>
                      <a:pt x="23" y="251"/>
                    </a:cubicBezTo>
                    <a:cubicBezTo>
                      <a:pt x="23" y="253"/>
                      <a:pt x="22" y="253"/>
                      <a:pt x="21" y="254"/>
                    </a:cubicBezTo>
                    <a:cubicBezTo>
                      <a:pt x="21" y="254"/>
                      <a:pt x="20" y="254"/>
                      <a:pt x="20" y="255"/>
                    </a:cubicBezTo>
                    <a:cubicBezTo>
                      <a:pt x="19" y="256"/>
                      <a:pt x="17" y="257"/>
                      <a:pt x="16" y="259"/>
                    </a:cubicBezTo>
                    <a:cubicBezTo>
                      <a:pt x="15" y="259"/>
                      <a:pt x="15" y="259"/>
                      <a:pt x="15" y="260"/>
                    </a:cubicBezTo>
                    <a:cubicBezTo>
                      <a:pt x="15" y="265"/>
                      <a:pt x="15" y="270"/>
                      <a:pt x="15" y="275"/>
                    </a:cubicBezTo>
                    <a:cubicBezTo>
                      <a:pt x="15" y="277"/>
                      <a:pt x="15" y="280"/>
                      <a:pt x="15" y="283"/>
                    </a:cubicBezTo>
                    <a:cubicBezTo>
                      <a:pt x="15" y="285"/>
                      <a:pt x="14" y="286"/>
                      <a:pt x="12" y="287"/>
                    </a:cubicBezTo>
                    <a:cubicBezTo>
                      <a:pt x="11" y="287"/>
                      <a:pt x="10" y="287"/>
                      <a:pt x="9" y="288"/>
                    </a:cubicBezTo>
                    <a:cubicBezTo>
                      <a:pt x="8" y="288"/>
                      <a:pt x="8" y="288"/>
                      <a:pt x="7" y="289"/>
                    </a:cubicBezTo>
                    <a:cubicBezTo>
                      <a:pt x="7" y="289"/>
                      <a:pt x="6" y="289"/>
                      <a:pt x="6" y="289"/>
                    </a:cubicBezTo>
                    <a:cubicBezTo>
                      <a:pt x="5" y="289"/>
                      <a:pt x="4" y="290"/>
                      <a:pt x="4" y="291"/>
                    </a:cubicBezTo>
                    <a:cubicBezTo>
                      <a:pt x="4" y="292"/>
                      <a:pt x="3" y="292"/>
                      <a:pt x="4" y="293"/>
                    </a:cubicBezTo>
                    <a:cubicBezTo>
                      <a:pt x="3" y="293"/>
                      <a:pt x="4" y="294"/>
                      <a:pt x="4" y="295"/>
                    </a:cubicBezTo>
                    <a:cubicBezTo>
                      <a:pt x="4" y="296"/>
                      <a:pt x="4" y="296"/>
                      <a:pt x="5" y="297"/>
                    </a:cubicBezTo>
                    <a:cubicBezTo>
                      <a:pt x="5" y="297"/>
                      <a:pt x="5" y="298"/>
                      <a:pt x="5" y="298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8" y="300"/>
                      <a:pt x="9" y="302"/>
                      <a:pt x="9" y="306"/>
                    </a:cubicBezTo>
                    <a:cubicBezTo>
                      <a:pt x="9" y="306"/>
                      <a:pt x="9" y="307"/>
                      <a:pt x="9" y="307"/>
                    </a:cubicBezTo>
                    <a:cubicBezTo>
                      <a:pt x="10" y="307"/>
                      <a:pt x="10" y="308"/>
                      <a:pt x="11" y="308"/>
                    </a:cubicBezTo>
                    <a:cubicBezTo>
                      <a:pt x="12" y="308"/>
                      <a:pt x="12" y="308"/>
                      <a:pt x="13" y="308"/>
                    </a:cubicBezTo>
                    <a:cubicBezTo>
                      <a:pt x="14" y="309"/>
                      <a:pt x="15" y="309"/>
                      <a:pt x="16" y="309"/>
                    </a:cubicBezTo>
                    <a:cubicBezTo>
                      <a:pt x="16" y="309"/>
                      <a:pt x="17" y="309"/>
                      <a:pt x="18" y="309"/>
                    </a:cubicBezTo>
                    <a:cubicBezTo>
                      <a:pt x="23" y="309"/>
                      <a:pt x="27" y="311"/>
                      <a:pt x="28" y="315"/>
                    </a:cubicBezTo>
                    <a:cubicBezTo>
                      <a:pt x="28" y="315"/>
                      <a:pt x="28" y="316"/>
                      <a:pt x="29" y="316"/>
                    </a:cubicBezTo>
                    <a:cubicBezTo>
                      <a:pt x="31" y="316"/>
                      <a:pt x="34" y="316"/>
                      <a:pt x="36" y="316"/>
                    </a:cubicBezTo>
                    <a:cubicBezTo>
                      <a:pt x="38" y="316"/>
                      <a:pt x="39" y="316"/>
                      <a:pt x="40" y="316"/>
                    </a:cubicBezTo>
                    <a:cubicBezTo>
                      <a:pt x="40" y="316"/>
                      <a:pt x="41" y="315"/>
                      <a:pt x="42" y="315"/>
                    </a:cubicBezTo>
                    <a:cubicBezTo>
                      <a:pt x="42" y="315"/>
                      <a:pt x="43" y="315"/>
                      <a:pt x="44" y="315"/>
                    </a:cubicBezTo>
                    <a:cubicBezTo>
                      <a:pt x="44" y="315"/>
                      <a:pt x="45" y="315"/>
                      <a:pt x="46" y="315"/>
                    </a:cubicBezTo>
                    <a:cubicBezTo>
                      <a:pt x="48" y="315"/>
                      <a:pt x="49" y="314"/>
                      <a:pt x="51" y="314"/>
                    </a:cubicBezTo>
                    <a:cubicBezTo>
                      <a:pt x="53" y="314"/>
                      <a:pt x="54" y="314"/>
                      <a:pt x="55" y="315"/>
                    </a:cubicBezTo>
                    <a:cubicBezTo>
                      <a:pt x="56" y="316"/>
                      <a:pt x="56" y="318"/>
                      <a:pt x="56" y="320"/>
                    </a:cubicBezTo>
                    <a:cubicBezTo>
                      <a:pt x="56" y="321"/>
                      <a:pt x="56" y="321"/>
                      <a:pt x="56" y="322"/>
                    </a:cubicBezTo>
                    <a:cubicBezTo>
                      <a:pt x="56" y="322"/>
                      <a:pt x="56" y="323"/>
                      <a:pt x="57" y="323"/>
                    </a:cubicBezTo>
                    <a:cubicBezTo>
                      <a:pt x="58" y="324"/>
                      <a:pt x="58" y="324"/>
                      <a:pt x="58" y="325"/>
                    </a:cubicBezTo>
                    <a:cubicBezTo>
                      <a:pt x="60" y="326"/>
                      <a:pt x="62" y="326"/>
                      <a:pt x="64" y="326"/>
                    </a:cubicBezTo>
                    <a:cubicBezTo>
                      <a:pt x="65" y="326"/>
                      <a:pt x="66" y="327"/>
                      <a:pt x="66" y="327"/>
                    </a:cubicBezTo>
                    <a:cubicBezTo>
                      <a:pt x="66" y="328"/>
                      <a:pt x="67" y="329"/>
                      <a:pt x="67" y="329"/>
                    </a:cubicBezTo>
                    <a:cubicBezTo>
                      <a:pt x="68" y="329"/>
                      <a:pt x="68" y="330"/>
                      <a:pt x="68" y="330"/>
                    </a:cubicBezTo>
                    <a:cubicBezTo>
                      <a:pt x="68" y="331"/>
                      <a:pt x="68" y="333"/>
                      <a:pt x="68" y="335"/>
                    </a:cubicBezTo>
                    <a:cubicBezTo>
                      <a:pt x="68" y="338"/>
                      <a:pt x="68" y="340"/>
                      <a:pt x="66" y="340"/>
                    </a:cubicBezTo>
                    <a:cubicBezTo>
                      <a:pt x="66" y="341"/>
                      <a:pt x="66" y="341"/>
                      <a:pt x="65" y="341"/>
                    </a:cubicBezTo>
                    <a:cubicBezTo>
                      <a:pt x="65" y="342"/>
                      <a:pt x="64" y="342"/>
                      <a:pt x="64" y="342"/>
                    </a:cubicBezTo>
                    <a:cubicBezTo>
                      <a:pt x="64" y="342"/>
                      <a:pt x="63" y="342"/>
                      <a:pt x="62" y="343"/>
                    </a:cubicBezTo>
                    <a:cubicBezTo>
                      <a:pt x="60" y="343"/>
                      <a:pt x="58" y="343"/>
                      <a:pt x="56" y="343"/>
                    </a:cubicBezTo>
                    <a:cubicBezTo>
                      <a:pt x="55" y="343"/>
                      <a:pt x="54" y="343"/>
                      <a:pt x="54" y="343"/>
                    </a:cubicBezTo>
                    <a:cubicBezTo>
                      <a:pt x="54" y="344"/>
                      <a:pt x="53" y="344"/>
                      <a:pt x="53" y="344"/>
                    </a:cubicBezTo>
                    <a:cubicBezTo>
                      <a:pt x="52" y="344"/>
                      <a:pt x="52" y="344"/>
                      <a:pt x="51" y="345"/>
                    </a:cubicBezTo>
                    <a:cubicBezTo>
                      <a:pt x="51" y="345"/>
                      <a:pt x="50" y="345"/>
                      <a:pt x="50" y="345"/>
                    </a:cubicBezTo>
                    <a:cubicBezTo>
                      <a:pt x="50" y="345"/>
                      <a:pt x="50" y="346"/>
                      <a:pt x="50" y="347"/>
                    </a:cubicBezTo>
                    <a:cubicBezTo>
                      <a:pt x="49" y="349"/>
                      <a:pt x="49" y="351"/>
                      <a:pt x="49" y="353"/>
                    </a:cubicBezTo>
                    <a:cubicBezTo>
                      <a:pt x="49" y="355"/>
                      <a:pt x="49" y="356"/>
                      <a:pt x="49" y="357"/>
                    </a:cubicBezTo>
                    <a:cubicBezTo>
                      <a:pt x="49" y="358"/>
                      <a:pt x="49" y="359"/>
                      <a:pt x="48" y="359"/>
                    </a:cubicBezTo>
                    <a:cubicBezTo>
                      <a:pt x="48" y="360"/>
                      <a:pt x="48" y="361"/>
                      <a:pt x="48" y="363"/>
                    </a:cubicBezTo>
                    <a:cubicBezTo>
                      <a:pt x="48" y="363"/>
                      <a:pt x="47" y="364"/>
                      <a:pt x="47" y="365"/>
                    </a:cubicBezTo>
                    <a:cubicBezTo>
                      <a:pt x="47" y="365"/>
                      <a:pt x="47" y="365"/>
                      <a:pt x="47" y="365"/>
                    </a:cubicBezTo>
                    <a:cubicBezTo>
                      <a:pt x="46" y="367"/>
                      <a:pt x="44" y="369"/>
                      <a:pt x="42" y="371"/>
                    </a:cubicBezTo>
                    <a:cubicBezTo>
                      <a:pt x="39" y="372"/>
                      <a:pt x="37" y="374"/>
                      <a:pt x="36" y="377"/>
                    </a:cubicBezTo>
                    <a:cubicBezTo>
                      <a:pt x="35" y="377"/>
                      <a:pt x="35" y="378"/>
                      <a:pt x="35" y="379"/>
                    </a:cubicBezTo>
                    <a:cubicBezTo>
                      <a:pt x="35" y="380"/>
                      <a:pt x="35" y="381"/>
                      <a:pt x="35" y="381"/>
                    </a:cubicBezTo>
                    <a:cubicBezTo>
                      <a:pt x="34" y="384"/>
                      <a:pt x="34" y="386"/>
                      <a:pt x="34" y="389"/>
                    </a:cubicBezTo>
                    <a:cubicBezTo>
                      <a:pt x="34" y="389"/>
                      <a:pt x="34" y="390"/>
                      <a:pt x="34" y="391"/>
                    </a:cubicBezTo>
                    <a:cubicBezTo>
                      <a:pt x="33" y="391"/>
                      <a:pt x="33" y="392"/>
                      <a:pt x="33" y="393"/>
                    </a:cubicBezTo>
                    <a:cubicBezTo>
                      <a:pt x="33" y="395"/>
                      <a:pt x="33" y="396"/>
                      <a:pt x="33" y="397"/>
                    </a:cubicBezTo>
                    <a:cubicBezTo>
                      <a:pt x="33" y="398"/>
                      <a:pt x="32" y="399"/>
                      <a:pt x="32" y="399"/>
                    </a:cubicBezTo>
                    <a:cubicBezTo>
                      <a:pt x="32" y="399"/>
                      <a:pt x="32" y="400"/>
                      <a:pt x="31" y="400"/>
                    </a:cubicBezTo>
                    <a:cubicBezTo>
                      <a:pt x="29" y="400"/>
                      <a:pt x="26" y="400"/>
                      <a:pt x="24" y="401"/>
                    </a:cubicBezTo>
                    <a:cubicBezTo>
                      <a:pt x="23" y="401"/>
                      <a:pt x="23" y="401"/>
                      <a:pt x="22" y="401"/>
                    </a:cubicBezTo>
                    <a:cubicBezTo>
                      <a:pt x="20" y="400"/>
                      <a:pt x="18" y="400"/>
                      <a:pt x="15" y="400"/>
                    </a:cubicBezTo>
                    <a:cubicBezTo>
                      <a:pt x="15" y="400"/>
                      <a:pt x="15" y="401"/>
                      <a:pt x="15" y="401"/>
                    </a:cubicBezTo>
                    <a:cubicBezTo>
                      <a:pt x="16" y="405"/>
                      <a:pt x="15" y="407"/>
                      <a:pt x="14" y="410"/>
                    </a:cubicBezTo>
                    <a:cubicBezTo>
                      <a:pt x="14" y="410"/>
                      <a:pt x="14" y="411"/>
                      <a:pt x="14" y="411"/>
                    </a:cubicBezTo>
                    <a:cubicBezTo>
                      <a:pt x="13" y="414"/>
                      <a:pt x="13" y="417"/>
                      <a:pt x="14" y="418"/>
                    </a:cubicBezTo>
                    <a:cubicBezTo>
                      <a:pt x="15" y="419"/>
                      <a:pt x="16" y="419"/>
                      <a:pt x="17" y="419"/>
                    </a:cubicBezTo>
                    <a:cubicBezTo>
                      <a:pt x="18" y="419"/>
                      <a:pt x="18" y="419"/>
                      <a:pt x="18" y="419"/>
                    </a:cubicBezTo>
                    <a:cubicBezTo>
                      <a:pt x="20" y="421"/>
                      <a:pt x="21" y="423"/>
                      <a:pt x="21" y="425"/>
                    </a:cubicBezTo>
                    <a:cubicBezTo>
                      <a:pt x="21" y="429"/>
                      <a:pt x="21" y="432"/>
                      <a:pt x="20" y="435"/>
                    </a:cubicBezTo>
                    <a:cubicBezTo>
                      <a:pt x="20" y="436"/>
                      <a:pt x="20" y="436"/>
                      <a:pt x="20" y="436"/>
                    </a:cubicBezTo>
                    <a:cubicBezTo>
                      <a:pt x="19" y="437"/>
                      <a:pt x="17" y="439"/>
                      <a:pt x="14" y="441"/>
                    </a:cubicBezTo>
                    <a:cubicBezTo>
                      <a:pt x="14" y="442"/>
                      <a:pt x="14" y="443"/>
                      <a:pt x="14" y="444"/>
                    </a:cubicBezTo>
                    <a:cubicBezTo>
                      <a:pt x="14" y="445"/>
                      <a:pt x="14" y="445"/>
                      <a:pt x="14" y="446"/>
                    </a:cubicBezTo>
                    <a:cubicBezTo>
                      <a:pt x="14" y="447"/>
                      <a:pt x="14" y="449"/>
                      <a:pt x="14" y="450"/>
                    </a:cubicBezTo>
                    <a:cubicBezTo>
                      <a:pt x="14" y="450"/>
                      <a:pt x="14" y="450"/>
                      <a:pt x="14" y="451"/>
                    </a:cubicBezTo>
                    <a:cubicBezTo>
                      <a:pt x="14" y="453"/>
                      <a:pt x="16" y="454"/>
                      <a:pt x="19" y="454"/>
                    </a:cubicBezTo>
                    <a:cubicBezTo>
                      <a:pt x="20" y="454"/>
                      <a:pt x="21" y="453"/>
                      <a:pt x="23" y="453"/>
                    </a:cubicBezTo>
                    <a:cubicBezTo>
                      <a:pt x="24" y="453"/>
                      <a:pt x="26" y="454"/>
                      <a:pt x="28" y="454"/>
                    </a:cubicBezTo>
                    <a:cubicBezTo>
                      <a:pt x="28" y="454"/>
                      <a:pt x="30" y="454"/>
                      <a:pt x="30" y="455"/>
                    </a:cubicBezTo>
                    <a:cubicBezTo>
                      <a:pt x="32" y="457"/>
                      <a:pt x="33" y="459"/>
                      <a:pt x="35" y="461"/>
                    </a:cubicBezTo>
                    <a:cubicBezTo>
                      <a:pt x="36" y="462"/>
                      <a:pt x="37" y="462"/>
                      <a:pt x="39" y="462"/>
                    </a:cubicBezTo>
                    <a:cubicBezTo>
                      <a:pt x="39" y="462"/>
                      <a:pt x="39" y="463"/>
                      <a:pt x="40" y="463"/>
                    </a:cubicBezTo>
                    <a:cubicBezTo>
                      <a:pt x="40" y="463"/>
                      <a:pt x="41" y="463"/>
                      <a:pt x="41" y="463"/>
                    </a:cubicBezTo>
                    <a:cubicBezTo>
                      <a:pt x="44" y="463"/>
                      <a:pt x="47" y="463"/>
                      <a:pt x="49" y="465"/>
                    </a:cubicBezTo>
                    <a:cubicBezTo>
                      <a:pt x="49" y="465"/>
                      <a:pt x="50" y="465"/>
                      <a:pt x="50" y="465"/>
                    </a:cubicBezTo>
                    <a:cubicBezTo>
                      <a:pt x="50" y="466"/>
                      <a:pt x="50" y="466"/>
                      <a:pt x="51" y="467"/>
                    </a:cubicBezTo>
                    <a:cubicBezTo>
                      <a:pt x="52" y="469"/>
                      <a:pt x="53" y="470"/>
                      <a:pt x="56" y="469"/>
                    </a:cubicBezTo>
                    <a:cubicBezTo>
                      <a:pt x="59" y="469"/>
                      <a:pt x="62" y="468"/>
                      <a:pt x="65" y="468"/>
                    </a:cubicBezTo>
                    <a:cubicBezTo>
                      <a:pt x="70" y="468"/>
                      <a:pt x="74" y="470"/>
                      <a:pt x="77" y="472"/>
                    </a:cubicBezTo>
                    <a:cubicBezTo>
                      <a:pt x="78" y="473"/>
                      <a:pt x="78" y="474"/>
                      <a:pt x="79" y="475"/>
                    </a:cubicBezTo>
                    <a:cubicBezTo>
                      <a:pt x="79" y="475"/>
                      <a:pt x="80" y="476"/>
                      <a:pt x="80" y="476"/>
                    </a:cubicBezTo>
                    <a:cubicBezTo>
                      <a:pt x="80" y="477"/>
                      <a:pt x="80" y="477"/>
                      <a:pt x="80" y="478"/>
                    </a:cubicBezTo>
                    <a:cubicBezTo>
                      <a:pt x="81" y="479"/>
                      <a:pt x="82" y="481"/>
                      <a:pt x="84" y="481"/>
                    </a:cubicBezTo>
                    <a:cubicBezTo>
                      <a:pt x="84" y="482"/>
                      <a:pt x="84" y="482"/>
                      <a:pt x="84" y="482"/>
                    </a:cubicBezTo>
                    <a:cubicBezTo>
                      <a:pt x="85" y="483"/>
                      <a:pt x="87" y="485"/>
                      <a:pt x="89" y="486"/>
                    </a:cubicBezTo>
                    <a:cubicBezTo>
                      <a:pt x="89" y="486"/>
                      <a:pt x="90" y="486"/>
                      <a:pt x="90" y="486"/>
                    </a:cubicBezTo>
                    <a:cubicBezTo>
                      <a:pt x="93" y="488"/>
                      <a:pt x="96" y="490"/>
                      <a:pt x="99" y="492"/>
                    </a:cubicBezTo>
                    <a:cubicBezTo>
                      <a:pt x="100" y="492"/>
                      <a:pt x="100" y="492"/>
                      <a:pt x="101" y="492"/>
                    </a:cubicBezTo>
                    <a:cubicBezTo>
                      <a:pt x="103" y="493"/>
                      <a:pt x="104" y="494"/>
                      <a:pt x="104" y="497"/>
                    </a:cubicBezTo>
                    <a:cubicBezTo>
                      <a:pt x="105" y="498"/>
                      <a:pt x="105" y="499"/>
                      <a:pt x="106" y="499"/>
                    </a:cubicBezTo>
                    <a:cubicBezTo>
                      <a:pt x="106" y="500"/>
                      <a:pt x="106" y="500"/>
                      <a:pt x="106" y="501"/>
                    </a:cubicBezTo>
                    <a:cubicBezTo>
                      <a:pt x="106" y="505"/>
                      <a:pt x="106" y="509"/>
                      <a:pt x="106" y="513"/>
                    </a:cubicBezTo>
                    <a:cubicBezTo>
                      <a:pt x="106" y="514"/>
                      <a:pt x="106" y="515"/>
                      <a:pt x="105" y="515"/>
                    </a:cubicBezTo>
                    <a:cubicBezTo>
                      <a:pt x="105" y="516"/>
                      <a:pt x="105" y="516"/>
                      <a:pt x="105" y="517"/>
                    </a:cubicBezTo>
                    <a:cubicBezTo>
                      <a:pt x="105" y="519"/>
                      <a:pt x="105" y="521"/>
                      <a:pt x="104" y="523"/>
                    </a:cubicBezTo>
                    <a:cubicBezTo>
                      <a:pt x="104" y="523"/>
                      <a:pt x="104" y="523"/>
                      <a:pt x="104" y="523"/>
                    </a:cubicBezTo>
                    <a:cubicBezTo>
                      <a:pt x="103" y="525"/>
                      <a:pt x="103" y="528"/>
                      <a:pt x="103" y="531"/>
                    </a:cubicBezTo>
                    <a:cubicBezTo>
                      <a:pt x="102" y="532"/>
                      <a:pt x="103" y="533"/>
                      <a:pt x="105" y="535"/>
                    </a:cubicBezTo>
                    <a:cubicBezTo>
                      <a:pt x="106" y="535"/>
                      <a:pt x="108" y="537"/>
                      <a:pt x="108" y="537"/>
                    </a:cubicBezTo>
                    <a:cubicBezTo>
                      <a:pt x="108" y="538"/>
                      <a:pt x="109" y="538"/>
                      <a:pt x="110" y="539"/>
                    </a:cubicBezTo>
                    <a:cubicBezTo>
                      <a:pt x="111" y="539"/>
                      <a:pt x="111" y="539"/>
                      <a:pt x="112" y="539"/>
                    </a:cubicBezTo>
                    <a:cubicBezTo>
                      <a:pt x="113" y="540"/>
                      <a:pt x="114" y="540"/>
                      <a:pt x="115" y="541"/>
                    </a:cubicBezTo>
                    <a:cubicBezTo>
                      <a:pt x="116" y="541"/>
                      <a:pt x="117" y="541"/>
                      <a:pt x="117" y="541"/>
                    </a:cubicBezTo>
                    <a:cubicBezTo>
                      <a:pt x="118" y="541"/>
                      <a:pt x="119" y="541"/>
                      <a:pt x="120" y="542"/>
                    </a:cubicBezTo>
                    <a:cubicBezTo>
                      <a:pt x="120" y="542"/>
                      <a:pt x="121" y="542"/>
                      <a:pt x="122" y="542"/>
                    </a:cubicBezTo>
                    <a:cubicBezTo>
                      <a:pt x="122" y="543"/>
                      <a:pt x="123" y="543"/>
                      <a:pt x="124" y="543"/>
                    </a:cubicBezTo>
                    <a:cubicBezTo>
                      <a:pt x="125" y="543"/>
                      <a:pt x="126" y="543"/>
                      <a:pt x="127" y="543"/>
                    </a:cubicBezTo>
                    <a:cubicBezTo>
                      <a:pt x="137" y="543"/>
                      <a:pt x="147" y="543"/>
                      <a:pt x="156" y="543"/>
                    </a:cubicBezTo>
                    <a:cubicBezTo>
                      <a:pt x="159" y="543"/>
                      <a:pt x="161" y="543"/>
                      <a:pt x="164" y="543"/>
                    </a:cubicBezTo>
                    <a:cubicBezTo>
                      <a:pt x="164" y="543"/>
                      <a:pt x="164" y="543"/>
                      <a:pt x="165" y="542"/>
                    </a:cubicBezTo>
                    <a:cubicBezTo>
                      <a:pt x="165" y="542"/>
                      <a:pt x="166" y="541"/>
                      <a:pt x="166" y="541"/>
                    </a:cubicBezTo>
                    <a:cubicBezTo>
                      <a:pt x="167" y="540"/>
                      <a:pt x="168" y="539"/>
                      <a:pt x="170" y="539"/>
                    </a:cubicBezTo>
                    <a:cubicBezTo>
                      <a:pt x="168" y="538"/>
                      <a:pt x="166" y="538"/>
                      <a:pt x="165" y="538"/>
                    </a:cubicBezTo>
                    <a:cubicBezTo>
                      <a:pt x="164" y="538"/>
                      <a:pt x="164" y="538"/>
                      <a:pt x="163" y="538"/>
                    </a:cubicBezTo>
                    <a:cubicBezTo>
                      <a:pt x="162" y="538"/>
                      <a:pt x="161" y="537"/>
                      <a:pt x="160" y="537"/>
                    </a:cubicBezTo>
                    <a:cubicBezTo>
                      <a:pt x="160" y="537"/>
                      <a:pt x="159" y="537"/>
                      <a:pt x="158" y="537"/>
                    </a:cubicBezTo>
                    <a:cubicBezTo>
                      <a:pt x="158" y="537"/>
                      <a:pt x="157" y="536"/>
                      <a:pt x="156" y="536"/>
                    </a:cubicBezTo>
                    <a:cubicBezTo>
                      <a:pt x="155" y="536"/>
                      <a:pt x="154" y="535"/>
                      <a:pt x="154" y="534"/>
                    </a:cubicBezTo>
                    <a:cubicBezTo>
                      <a:pt x="154" y="533"/>
                      <a:pt x="154" y="533"/>
                      <a:pt x="154" y="533"/>
                    </a:cubicBezTo>
                    <a:cubicBezTo>
                      <a:pt x="153" y="531"/>
                      <a:pt x="152" y="528"/>
                      <a:pt x="152" y="526"/>
                    </a:cubicBezTo>
                    <a:cubicBezTo>
                      <a:pt x="152" y="523"/>
                      <a:pt x="152" y="521"/>
                      <a:pt x="152" y="518"/>
                    </a:cubicBezTo>
                    <a:cubicBezTo>
                      <a:pt x="152" y="517"/>
                      <a:pt x="152" y="517"/>
                      <a:pt x="152" y="517"/>
                    </a:cubicBezTo>
                    <a:cubicBezTo>
                      <a:pt x="153" y="515"/>
                      <a:pt x="154" y="515"/>
                      <a:pt x="156" y="515"/>
                    </a:cubicBezTo>
                    <a:cubicBezTo>
                      <a:pt x="157" y="515"/>
                      <a:pt x="157" y="515"/>
                      <a:pt x="158" y="515"/>
                    </a:cubicBezTo>
                    <a:cubicBezTo>
                      <a:pt x="158" y="514"/>
                      <a:pt x="159" y="514"/>
                      <a:pt x="159" y="514"/>
                    </a:cubicBezTo>
                    <a:cubicBezTo>
                      <a:pt x="161" y="513"/>
                      <a:pt x="164" y="513"/>
                      <a:pt x="166" y="513"/>
                    </a:cubicBezTo>
                    <a:cubicBezTo>
                      <a:pt x="166" y="513"/>
                      <a:pt x="167" y="513"/>
                      <a:pt x="167" y="512"/>
                    </a:cubicBezTo>
                    <a:cubicBezTo>
                      <a:pt x="168" y="511"/>
                      <a:pt x="168" y="510"/>
                      <a:pt x="167" y="509"/>
                    </a:cubicBezTo>
                    <a:cubicBezTo>
                      <a:pt x="167" y="508"/>
                      <a:pt x="167" y="508"/>
                      <a:pt x="167" y="508"/>
                    </a:cubicBezTo>
                    <a:cubicBezTo>
                      <a:pt x="167" y="505"/>
                      <a:pt x="167" y="503"/>
                      <a:pt x="167" y="500"/>
                    </a:cubicBezTo>
                    <a:cubicBezTo>
                      <a:pt x="168" y="499"/>
                      <a:pt x="167" y="497"/>
                      <a:pt x="166" y="496"/>
                    </a:cubicBezTo>
                    <a:cubicBezTo>
                      <a:pt x="166" y="496"/>
                      <a:pt x="166" y="495"/>
                      <a:pt x="166" y="495"/>
                    </a:cubicBezTo>
                    <a:cubicBezTo>
                      <a:pt x="166" y="494"/>
                      <a:pt x="165" y="493"/>
                      <a:pt x="165" y="493"/>
                    </a:cubicBezTo>
                    <a:cubicBezTo>
                      <a:pt x="165" y="491"/>
                      <a:pt x="165" y="490"/>
                      <a:pt x="164" y="489"/>
                    </a:cubicBezTo>
                    <a:cubicBezTo>
                      <a:pt x="164" y="489"/>
                      <a:pt x="164" y="489"/>
                      <a:pt x="164" y="488"/>
                    </a:cubicBezTo>
                    <a:cubicBezTo>
                      <a:pt x="164" y="485"/>
                      <a:pt x="164" y="481"/>
                      <a:pt x="164" y="478"/>
                    </a:cubicBezTo>
                    <a:cubicBezTo>
                      <a:pt x="164" y="477"/>
                      <a:pt x="164" y="477"/>
                      <a:pt x="165" y="476"/>
                    </a:cubicBezTo>
                    <a:cubicBezTo>
                      <a:pt x="165" y="475"/>
                      <a:pt x="165" y="473"/>
                      <a:pt x="165" y="472"/>
                    </a:cubicBezTo>
                    <a:cubicBezTo>
                      <a:pt x="165" y="469"/>
                      <a:pt x="164" y="467"/>
                      <a:pt x="160" y="466"/>
                    </a:cubicBezTo>
                    <a:cubicBezTo>
                      <a:pt x="160" y="466"/>
                      <a:pt x="160" y="466"/>
                      <a:pt x="159" y="466"/>
                    </a:cubicBezTo>
                    <a:cubicBezTo>
                      <a:pt x="159" y="465"/>
                      <a:pt x="158" y="465"/>
                      <a:pt x="158" y="465"/>
                    </a:cubicBezTo>
                    <a:cubicBezTo>
                      <a:pt x="156" y="465"/>
                      <a:pt x="154" y="463"/>
                      <a:pt x="153" y="462"/>
                    </a:cubicBezTo>
                    <a:cubicBezTo>
                      <a:pt x="153" y="461"/>
                      <a:pt x="153" y="461"/>
                      <a:pt x="153" y="461"/>
                    </a:cubicBezTo>
                    <a:cubicBezTo>
                      <a:pt x="153" y="461"/>
                      <a:pt x="153" y="460"/>
                      <a:pt x="153" y="459"/>
                    </a:cubicBezTo>
                    <a:cubicBezTo>
                      <a:pt x="152" y="457"/>
                      <a:pt x="152" y="456"/>
                      <a:pt x="153" y="455"/>
                    </a:cubicBezTo>
                    <a:cubicBezTo>
                      <a:pt x="154" y="455"/>
                      <a:pt x="154" y="454"/>
                      <a:pt x="154" y="453"/>
                    </a:cubicBezTo>
                    <a:cubicBezTo>
                      <a:pt x="154" y="453"/>
                      <a:pt x="154" y="453"/>
                      <a:pt x="154" y="453"/>
                    </a:cubicBezTo>
                    <a:cubicBezTo>
                      <a:pt x="154" y="451"/>
                      <a:pt x="155" y="450"/>
                      <a:pt x="155" y="449"/>
                    </a:cubicBezTo>
                    <a:cubicBezTo>
                      <a:pt x="155" y="449"/>
                      <a:pt x="156" y="448"/>
                      <a:pt x="156" y="448"/>
                    </a:cubicBezTo>
                    <a:cubicBezTo>
                      <a:pt x="156" y="448"/>
                      <a:pt x="156" y="447"/>
                      <a:pt x="156" y="447"/>
                    </a:cubicBezTo>
                    <a:cubicBezTo>
                      <a:pt x="157" y="447"/>
                      <a:pt x="158" y="447"/>
                      <a:pt x="158" y="447"/>
                    </a:cubicBezTo>
                    <a:cubicBezTo>
                      <a:pt x="162" y="447"/>
                      <a:pt x="165" y="445"/>
                      <a:pt x="167" y="443"/>
                    </a:cubicBezTo>
                    <a:cubicBezTo>
                      <a:pt x="167" y="443"/>
                      <a:pt x="168" y="442"/>
                      <a:pt x="168" y="441"/>
                    </a:cubicBezTo>
                    <a:cubicBezTo>
                      <a:pt x="168" y="440"/>
                      <a:pt x="168" y="440"/>
                      <a:pt x="168" y="439"/>
                    </a:cubicBezTo>
                    <a:cubicBezTo>
                      <a:pt x="170" y="437"/>
                      <a:pt x="171" y="434"/>
                      <a:pt x="172" y="432"/>
                    </a:cubicBezTo>
                    <a:cubicBezTo>
                      <a:pt x="173" y="431"/>
                      <a:pt x="174" y="430"/>
                      <a:pt x="174" y="429"/>
                    </a:cubicBezTo>
                    <a:cubicBezTo>
                      <a:pt x="174" y="429"/>
                      <a:pt x="175" y="429"/>
                      <a:pt x="175" y="429"/>
                    </a:cubicBezTo>
                    <a:cubicBezTo>
                      <a:pt x="176" y="428"/>
                      <a:pt x="176" y="428"/>
                      <a:pt x="177" y="428"/>
                    </a:cubicBezTo>
                    <a:cubicBezTo>
                      <a:pt x="181" y="428"/>
                      <a:pt x="184" y="428"/>
                      <a:pt x="188" y="429"/>
                    </a:cubicBezTo>
                    <a:cubicBezTo>
                      <a:pt x="189" y="429"/>
                      <a:pt x="189" y="429"/>
                      <a:pt x="189" y="429"/>
                    </a:cubicBezTo>
                    <a:cubicBezTo>
                      <a:pt x="190" y="429"/>
                      <a:pt x="191" y="429"/>
                      <a:pt x="191" y="429"/>
                    </a:cubicBezTo>
                    <a:cubicBezTo>
                      <a:pt x="192" y="429"/>
                      <a:pt x="194" y="429"/>
                      <a:pt x="194" y="429"/>
                    </a:cubicBezTo>
                    <a:cubicBezTo>
                      <a:pt x="195" y="428"/>
                      <a:pt x="195" y="427"/>
                      <a:pt x="196" y="427"/>
                    </a:cubicBezTo>
                    <a:cubicBezTo>
                      <a:pt x="196" y="427"/>
                      <a:pt x="197" y="427"/>
                      <a:pt x="198" y="427"/>
                    </a:cubicBezTo>
                    <a:cubicBezTo>
                      <a:pt x="199" y="427"/>
                      <a:pt x="200" y="426"/>
                      <a:pt x="200" y="424"/>
                    </a:cubicBezTo>
                    <a:cubicBezTo>
                      <a:pt x="200" y="422"/>
                      <a:pt x="200" y="421"/>
                      <a:pt x="200" y="420"/>
                    </a:cubicBezTo>
                    <a:cubicBezTo>
                      <a:pt x="200" y="419"/>
                      <a:pt x="200" y="419"/>
                      <a:pt x="200" y="418"/>
                    </a:cubicBezTo>
                    <a:cubicBezTo>
                      <a:pt x="200" y="417"/>
                      <a:pt x="200" y="417"/>
                      <a:pt x="200" y="416"/>
                    </a:cubicBezTo>
                    <a:cubicBezTo>
                      <a:pt x="201" y="414"/>
                      <a:pt x="202" y="413"/>
                      <a:pt x="204" y="413"/>
                    </a:cubicBezTo>
                    <a:cubicBezTo>
                      <a:pt x="205" y="413"/>
                      <a:pt x="206" y="413"/>
                      <a:pt x="206" y="412"/>
                    </a:cubicBezTo>
                    <a:cubicBezTo>
                      <a:pt x="210" y="411"/>
                      <a:pt x="213" y="409"/>
                      <a:pt x="215" y="407"/>
                    </a:cubicBezTo>
                    <a:cubicBezTo>
                      <a:pt x="215" y="407"/>
                      <a:pt x="216" y="407"/>
                      <a:pt x="216" y="407"/>
                    </a:cubicBezTo>
                    <a:cubicBezTo>
                      <a:pt x="217" y="407"/>
                      <a:pt x="217" y="406"/>
                      <a:pt x="217" y="406"/>
                    </a:cubicBezTo>
                    <a:cubicBezTo>
                      <a:pt x="218" y="406"/>
                      <a:pt x="218" y="406"/>
                      <a:pt x="219" y="406"/>
                    </a:cubicBezTo>
                    <a:cubicBezTo>
                      <a:pt x="226" y="405"/>
                      <a:pt x="234" y="405"/>
                      <a:pt x="242" y="405"/>
                    </a:cubicBezTo>
                    <a:cubicBezTo>
                      <a:pt x="242" y="405"/>
                      <a:pt x="243" y="405"/>
                      <a:pt x="244" y="406"/>
                    </a:cubicBezTo>
                    <a:cubicBezTo>
                      <a:pt x="244" y="406"/>
                      <a:pt x="245" y="406"/>
                      <a:pt x="245" y="406"/>
                    </a:cubicBezTo>
                    <a:cubicBezTo>
                      <a:pt x="246" y="406"/>
                      <a:pt x="246" y="407"/>
                      <a:pt x="246" y="407"/>
                    </a:cubicBezTo>
                    <a:cubicBezTo>
                      <a:pt x="247" y="407"/>
                      <a:pt x="247" y="407"/>
                      <a:pt x="248" y="407"/>
                    </a:cubicBezTo>
                    <a:cubicBezTo>
                      <a:pt x="248" y="408"/>
                      <a:pt x="250" y="409"/>
                      <a:pt x="251" y="409"/>
                    </a:cubicBezTo>
                    <a:cubicBezTo>
                      <a:pt x="252" y="409"/>
                      <a:pt x="252" y="409"/>
                      <a:pt x="253" y="410"/>
                    </a:cubicBezTo>
                    <a:cubicBezTo>
                      <a:pt x="253" y="410"/>
                      <a:pt x="254" y="411"/>
                      <a:pt x="254" y="411"/>
                    </a:cubicBezTo>
                    <a:cubicBezTo>
                      <a:pt x="255" y="412"/>
                      <a:pt x="255" y="412"/>
                      <a:pt x="255" y="412"/>
                    </a:cubicBezTo>
                    <a:cubicBezTo>
                      <a:pt x="257" y="414"/>
                      <a:pt x="258" y="416"/>
                      <a:pt x="258" y="419"/>
                    </a:cubicBezTo>
                    <a:cubicBezTo>
                      <a:pt x="258" y="419"/>
                      <a:pt x="258" y="420"/>
                      <a:pt x="258" y="420"/>
                    </a:cubicBezTo>
                    <a:cubicBezTo>
                      <a:pt x="259" y="423"/>
                      <a:pt x="261" y="424"/>
                      <a:pt x="264" y="425"/>
                    </a:cubicBezTo>
                    <a:cubicBezTo>
                      <a:pt x="264" y="425"/>
                      <a:pt x="264" y="425"/>
                      <a:pt x="264" y="425"/>
                    </a:cubicBezTo>
                    <a:cubicBezTo>
                      <a:pt x="264" y="427"/>
                      <a:pt x="265" y="428"/>
                      <a:pt x="265" y="429"/>
                    </a:cubicBezTo>
                    <a:cubicBezTo>
                      <a:pt x="265" y="429"/>
                      <a:pt x="265" y="429"/>
                      <a:pt x="265" y="430"/>
                    </a:cubicBezTo>
                    <a:cubicBezTo>
                      <a:pt x="265" y="431"/>
                      <a:pt x="265" y="431"/>
                      <a:pt x="265" y="432"/>
                    </a:cubicBezTo>
                    <a:cubicBezTo>
                      <a:pt x="265" y="435"/>
                      <a:pt x="265" y="438"/>
                      <a:pt x="265" y="441"/>
                    </a:cubicBezTo>
                    <a:cubicBezTo>
                      <a:pt x="265" y="442"/>
                      <a:pt x="265" y="442"/>
                      <a:pt x="266" y="442"/>
                    </a:cubicBezTo>
                    <a:cubicBezTo>
                      <a:pt x="266" y="443"/>
                      <a:pt x="267" y="444"/>
                      <a:pt x="268" y="444"/>
                    </a:cubicBezTo>
                    <a:cubicBezTo>
                      <a:pt x="270" y="444"/>
                      <a:pt x="270" y="445"/>
                      <a:pt x="271" y="446"/>
                    </a:cubicBezTo>
                    <a:cubicBezTo>
                      <a:pt x="271" y="446"/>
                      <a:pt x="271" y="447"/>
                      <a:pt x="271" y="447"/>
                    </a:cubicBezTo>
                    <a:cubicBezTo>
                      <a:pt x="271" y="447"/>
                      <a:pt x="271" y="448"/>
                      <a:pt x="272" y="449"/>
                    </a:cubicBezTo>
                    <a:cubicBezTo>
                      <a:pt x="271" y="449"/>
                      <a:pt x="271" y="450"/>
                      <a:pt x="271" y="451"/>
                    </a:cubicBezTo>
                    <a:cubicBezTo>
                      <a:pt x="271" y="451"/>
                      <a:pt x="271" y="451"/>
                      <a:pt x="271" y="451"/>
                    </a:cubicBezTo>
                    <a:cubicBezTo>
                      <a:pt x="270" y="452"/>
                      <a:pt x="270" y="453"/>
                      <a:pt x="270" y="453"/>
                    </a:cubicBezTo>
                    <a:cubicBezTo>
                      <a:pt x="270" y="455"/>
                      <a:pt x="268" y="456"/>
                      <a:pt x="266" y="456"/>
                    </a:cubicBezTo>
                    <a:cubicBezTo>
                      <a:pt x="264" y="455"/>
                      <a:pt x="263" y="456"/>
                      <a:pt x="262" y="457"/>
                    </a:cubicBezTo>
                    <a:cubicBezTo>
                      <a:pt x="262" y="457"/>
                      <a:pt x="262" y="457"/>
                      <a:pt x="261" y="457"/>
                    </a:cubicBezTo>
                    <a:cubicBezTo>
                      <a:pt x="261" y="458"/>
                      <a:pt x="260" y="459"/>
                      <a:pt x="260" y="459"/>
                    </a:cubicBezTo>
                    <a:cubicBezTo>
                      <a:pt x="260" y="459"/>
                      <a:pt x="260" y="460"/>
                      <a:pt x="260" y="460"/>
                    </a:cubicBezTo>
                    <a:cubicBezTo>
                      <a:pt x="259" y="461"/>
                      <a:pt x="258" y="462"/>
                      <a:pt x="258" y="463"/>
                    </a:cubicBezTo>
                    <a:cubicBezTo>
                      <a:pt x="258" y="464"/>
                      <a:pt x="258" y="465"/>
                      <a:pt x="258" y="465"/>
                    </a:cubicBezTo>
                    <a:cubicBezTo>
                      <a:pt x="258" y="466"/>
                      <a:pt x="258" y="466"/>
                      <a:pt x="258" y="467"/>
                    </a:cubicBezTo>
                    <a:cubicBezTo>
                      <a:pt x="257" y="469"/>
                      <a:pt x="255" y="472"/>
                      <a:pt x="253" y="474"/>
                    </a:cubicBezTo>
                    <a:cubicBezTo>
                      <a:pt x="252" y="475"/>
                      <a:pt x="250" y="477"/>
                      <a:pt x="247" y="478"/>
                    </a:cubicBezTo>
                    <a:cubicBezTo>
                      <a:pt x="246" y="478"/>
                      <a:pt x="246" y="479"/>
                      <a:pt x="245" y="480"/>
                    </a:cubicBezTo>
                    <a:cubicBezTo>
                      <a:pt x="245" y="480"/>
                      <a:pt x="245" y="480"/>
                      <a:pt x="244" y="480"/>
                    </a:cubicBezTo>
                    <a:cubicBezTo>
                      <a:pt x="243" y="481"/>
                      <a:pt x="243" y="482"/>
                      <a:pt x="243" y="484"/>
                    </a:cubicBezTo>
                    <a:cubicBezTo>
                      <a:pt x="243" y="485"/>
                      <a:pt x="243" y="487"/>
                      <a:pt x="243" y="488"/>
                    </a:cubicBezTo>
                    <a:cubicBezTo>
                      <a:pt x="242" y="489"/>
                      <a:pt x="242" y="489"/>
                      <a:pt x="242" y="490"/>
                    </a:cubicBezTo>
                    <a:cubicBezTo>
                      <a:pt x="242" y="490"/>
                      <a:pt x="242" y="491"/>
                      <a:pt x="242" y="491"/>
                    </a:cubicBezTo>
                    <a:cubicBezTo>
                      <a:pt x="242" y="491"/>
                      <a:pt x="241" y="492"/>
                      <a:pt x="241" y="493"/>
                    </a:cubicBezTo>
                    <a:cubicBezTo>
                      <a:pt x="241" y="493"/>
                      <a:pt x="241" y="493"/>
                      <a:pt x="241" y="493"/>
                    </a:cubicBezTo>
                    <a:cubicBezTo>
                      <a:pt x="240" y="494"/>
                      <a:pt x="240" y="495"/>
                      <a:pt x="240" y="495"/>
                    </a:cubicBezTo>
                    <a:cubicBezTo>
                      <a:pt x="240" y="496"/>
                      <a:pt x="240" y="496"/>
                      <a:pt x="240" y="497"/>
                    </a:cubicBezTo>
                    <a:cubicBezTo>
                      <a:pt x="240" y="497"/>
                      <a:pt x="240" y="498"/>
                      <a:pt x="239" y="498"/>
                    </a:cubicBezTo>
                    <a:cubicBezTo>
                      <a:pt x="239" y="499"/>
                      <a:pt x="239" y="499"/>
                      <a:pt x="239" y="499"/>
                    </a:cubicBezTo>
                    <a:cubicBezTo>
                      <a:pt x="238" y="500"/>
                      <a:pt x="238" y="501"/>
                      <a:pt x="238" y="503"/>
                    </a:cubicBezTo>
                    <a:cubicBezTo>
                      <a:pt x="237" y="503"/>
                      <a:pt x="237" y="504"/>
                      <a:pt x="237" y="504"/>
                    </a:cubicBezTo>
                    <a:cubicBezTo>
                      <a:pt x="235" y="505"/>
                      <a:pt x="235" y="506"/>
                      <a:pt x="234" y="508"/>
                    </a:cubicBezTo>
                    <a:cubicBezTo>
                      <a:pt x="234" y="510"/>
                      <a:pt x="234" y="512"/>
                      <a:pt x="232" y="513"/>
                    </a:cubicBezTo>
                    <a:cubicBezTo>
                      <a:pt x="232" y="513"/>
                      <a:pt x="232" y="514"/>
                      <a:pt x="231" y="514"/>
                    </a:cubicBezTo>
                    <a:cubicBezTo>
                      <a:pt x="231" y="515"/>
                      <a:pt x="231" y="515"/>
                      <a:pt x="230" y="515"/>
                    </a:cubicBezTo>
                    <a:cubicBezTo>
                      <a:pt x="230" y="515"/>
                      <a:pt x="229" y="515"/>
                      <a:pt x="228" y="515"/>
                    </a:cubicBezTo>
                    <a:cubicBezTo>
                      <a:pt x="226" y="515"/>
                      <a:pt x="224" y="516"/>
                      <a:pt x="222" y="517"/>
                    </a:cubicBezTo>
                    <a:cubicBezTo>
                      <a:pt x="220" y="517"/>
                      <a:pt x="220" y="517"/>
                      <a:pt x="220" y="516"/>
                    </a:cubicBezTo>
                    <a:cubicBezTo>
                      <a:pt x="217" y="515"/>
                      <a:pt x="215" y="513"/>
                      <a:pt x="214" y="513"/>
                    </a:cubicBezTo>
                    <a:cubicBezTo>
                      <a:pt x="214" y="512"/>
                      <a:pt x="213" y="512"/>
                      <a:pt x="212" y="512"/>
                    </a:cubicBezTo>
                    <a:cubicBezTo>
                      <a:pt x="212" y="512"/>
                      <a:pt x="212" y="511"/>
                      <a:pt x="211" y="511"/>
                    </a:cubicBezTo>
                    <a:cubicBezTo>
                      <a:pt x="210" y="511"/>
                      <a:pt x="210" y="510"/>
                      <a:pt x="210" y="510"/>
                    </a:cubicBezTo>
                    <a:cubicBezTo>
                      <a:pt x="210" y="510"/>
                      <a:pt x="209" y="509"/>
                      <a:pt x="209" y="509"/>
                    </a:cubicBezTo>
                    <a:cubicBezTo>
                      <a:pt x="208" y="510"/>
                      <a:pt x="208" y="511"/>
                      <a:pt x="208" y="511"/>
                    </a:cubicBezTo>
                    <a:cubicBezTo>
                      <a:pt x="207" y="511"/>
                      <a:pt x="207" y="511"/>
                      <a:pt x="206" y="512"/>
                    </a:cubicBezTo>
                    <a:cubicBezTo>
                      <a:pt x="206" y="512"/>
                      <a:pt x="206" y="512"/>
                      <a:pt x="205" y="512"/>
                    </a:cubicBezTo>
                    <a:cubicBezTo>
                      <a:pt x="205" y="513"/>
                      <a:pt x="204" y="513"/>
                      <a:pt x="204" y="513"/>
                    </a:cubicBezTo>
                    <a:cubicBezTo>
                      <a:pt x="203" y="515"/>
                      <a:pt x="202" y="516"/>
                      <a:pt x="201" y="518"/>
                    </a:cubicBezTo>
                    <a:cubicBezTo>
                      <a:pt x="200" y="518"/>
                      <a:pt x="200" y="519"/>
                      <a:pt x="200" y="521"/>
                    </a:cubicBezTo>
                    <a:cubicBezTo>
                      <a:pt x="200" y="521"/>
                      <a:pt x="200" y="521"/>
                      <a:pt x="200" y="521"/>
                    </a:cubicBezTo>
                    <a:cubicBezTo>
                      <a:pt x="200" y="522"/>
                      <a:pt x="200" y="523"/>
                      <a:pt x="200" y="523"/>
                    </a:cubicBezTo>
                    <a:cubicBezTo>
                      <a:pt x="200" y="525"/>
                      <a:pt x="200" y="525"/>
                      <a:pt x="201" y="526"/>
                    </a:cubicBezTo>
                    <a:cubicBezTo>
                      <a:pt x="201" y="527"/>
                      <a:pt x="201" y="527"/>
                      <a:pt x="202" y="528"/>
                    </a:cubicBezTo>
                    <a:cubicBezTo>
                      <a:pt x="202" y="528"/>
                      <a:pt x="202" y="529"/>
                      <a:pt x="202" y="529"/>
                    </a:cubicBezTo>
                    <a:cubicBezTo>
                      <a:pt x="202" y="529"/>
                      <a:pt x="202" y="530"/>
                      <a:pt x="202" y="531"/>
                    </a:cubicBezTo>
                    <a:cubicBezTo>
                      <a:pt x="202" y="532"/>
                      <a:pt x="202" y="533"/>
                      <a:pt x="202" y="535"/>
                    </a:cubicBezTo>
                    <a:cubicBezTo>
                      <a:pt x="202" y="535"/>
                      <a:pt x="203" y="535"/>
                      <a:pt x="203" y="535"/>
                    </a:cubicBezTo>
                    <a:cubicBezTo>
                      <a:pt x="204" y="535"/>
                      <a:pt x="205" y="535"/>
                      <a:pt x="206" y="536"/>
                    </a:cubicBezTo>
                    <a:cubicBezTo>
                      <a:pt x="207" y="535"/>
                      <a:pt x="208" y="536"/>
                      <a:pt x="209" y="536"/>
                    </a:cubicBezTo>
                    <a:cubicBezTo>
                      <a:pt x="209" y="537"/>
                      <a:pt x="209" y="537"/>
                      <a:pt x="210" y="537"/>
                    </a:cubicBezTo>
                    <a:cubicBezTo>
                      <a:pt x="211" y="539"/>
                      <a:pt x="212" y="540"/>
                      <a:pt x="214" y="542"/>
                    </a:cubicBezTo>
                    <a:cubicBezTo>
                      <a:pt x="216" y="544"/>
                      <a:pt x="217" y="545"/>
                      <a:pt x="217" y="548"/>
                    </a:cubicBezTo>
                    <a:cubicBezTo>
                      <a:pt x="217" y="549"/>
                      <a:pt x="218" y="549"/>
                      <a:pt x="219" y="550"/>
                    </a:cubicBezTo>
                    <a:cubicBezTo>
                      <a:pt x="219" y="550"/>
                      <a:pt x="220" y="550"/>
                      <a:pt x="220" y="551"/>
                    </a:cubicBezTo>
                    <a:cubicBezTo>
                      <a:pt x="221" y="553"/>
                      <a:pt x="223" y="555"/>
                      <a:pt x="227" y="554"/>
                    </a:cubicBezTo>
                    <a:cubicBezTo>
                      <a:pt x="229" y="554"/>
                      <a:pt x="230" y="555"/>
                      <a:pt x="231" y="555"/>
                    </a:cubicBezTo>
                    <a:cubicBezTo>
                      <a:pt x="232" y="555"/>
                      <a:pt x="234" y="555"/>
                      <a:pt x="235" y="556"/>
                    </a:cubicBezTo>
                    <a:cubicBezTo>
                      <a:pt x="236" y="556"/>
                      <a:pt x="236" y="556"/>
                      <a:pt x="237" y="556"/>
                    </a:cubicBezTo>
                    <a:cubicBezTo>
                      <a:pt x="238" y="556"/>
                      <a:pt x="239" y="556"/>
                      <a:pt x="239" y="557"/>
                    </a:cubicBezTo>
                    <a:cubicBezTo>
                      <a:pt x="240" y="557"/>
                      <a:pt x="240" y="557"/>
                      <a:pt x="241" y="557"/>
                    </a:cubicBezTo>
                    <a:cubicBezTo>
                      <a:pt x="245" y="557"/>
                      <a:pt x="250" y="557"/>
                      <a:pt x="254" y="557"/>
                    </a:cubicBezTo>
                    <a:cubicBezTo>
                      <a:pt x="255" y="557"/>
                      <a:pt x="256" y="558"/>
                      <a:pt x="256" y="559"/>
                    </a:cubicBezTo>
                    <a:cubicBezTo>
                      <a:pt x="257" y="559"/>
                      <a:pt x="257" y="559"/>
                      <a:pt x="257" y="559"/>
                    </a:cubicBezTo>
                    <a:cubicBezTo>
                      <a:pt x="260" y="561"/>
                      <a:pt x="262" y="563"/>
                      <a:pt x="264" y="566"/>
                    </a:cubicBezTo>
                    <a:cubicBezTo>
                      <a:pt x="264" y="566"/>
                      <a:pt x="265" y="567"/>
                      <a:pt x="266" y="567"/>
                    </a:cubicBezTo>
                    <a:cubicBezTo>
                      <a:pt x="266" y="567"/>
                      <a:pt x="266" y="567"/>
                      <a:pt x="266" y="567"/>
                    </a:cubicBezTo>
                    <a:cubicBezTo>
                      <a:pt x="267" y="567"/>
                      <a:pt x="268" y="567"/>
                      <a:pt x="268" y="567"/>
                    </a:cubicBezTo>
                    <a:cubicBezTo>
                      <a:pt x="271" y="567"/>
                      <a:pt x="274" y="567"/>
                      <a:pt x="276" y="568"/>
                    </a:cubicBezTo>
                    <a:cubicBezTo>
                      <a:pt x="279" y="569"/>
                      <a:pt x="281" y="568"/>
                      <a:pt x="282" y="565"/>
                    </a:cubicBezTo>
                    <a:cubicBezTo>
                      <a:pt x="282" y="563"/>
                      <a:pt x="285" y="562"/>
                      <a:pt x="289" y="562"/>
                    </a:cubicBezTo>
                    <a:cubicBezTo>
                      <a:pt x="290" y="562"/>
                      <a:pt x="290" y="561"/>
                      <a:pt x="291" y="561"/>
                    </a:cubicBezTo>
                    <a:cubicBezTo>
                      <a:pt x="293" y="561"/>
                      <a:pt x="295" y="560"/>
                      <a:pt x="297" y="559"/>
                    </a:cubicBezTo>
                    <a:cubicBezTo>
                      <a:pt x="298" y="559"/>
                      <a:pt x="298" y="558"/>
                      <a:pt x="299" y="558"/>
                    </a:cubicBezTo>
                    <a:cubicBezTo>
                      <a:pt x="300" y="557"/>
                      <a:pt x="301" y="557"/>
                      <a:pt x="302" y="555"/>
                    </a:cubicBezTo>
                    <a:cubicBezTo>
                      <a:pt x="302" y="555"/>
                      <a:pt x="302" y="555"/>
                      <a:pt x="302" y="554"/>
                    </a:cubicBezTo>
                    <a:cubicBezTo>
                      <a:pt x="303" y="554"/>
                      <a:pt x="303" y="553"/>
                      <a:pt x="303" y="553"/>
                    </a:cubicBezTo>
                    <a:cubicBezTo>
                      <a:pt x="303" y="552"/>
                      <a:pt x="304" y="552"/>
                      <a:pt x="304" y="551"/>
                    </a:cubicBezTo>
                    <a:cubicBezTo>
                      <a:pt x="304" y="551"/>
                      <a:pt x="304" y="550"/>
                      <a:pt x="304" y="549"/>
                    </a:cubicBezTo>
                    <a:cubicBezTo>
                      <a:pt x="304" y="547"/>
                      <a:pt x="304" y="546"/>
                      <a:pt x="306" y="545"/>
                    </a:cubicBezTo>
                    <a:cubicBezTo>
                      <a:pt x="306" y="545"/>
                      <a:pt x="306" y="544"/>
                      <a:pt x="306" y="544"/>
                    </a:cubicBezTo>
                    <a:cubicBezTo>
                      <a:pt x="308" y="541"/>
                      <a:pt x="310" y="539"/>
                      <a:pt x="312" y="538"/>
                    </a:cubicBezTo>
                    <a:cubicBezTo>
                      <a:pt x="312" y="538"/>
                      <a:pt x="313" y="537"/>
                      <a:pt x="313" y="537"/>
                    </a:cubicBezTo>
                    <a:cubicBezTo>
                      <a:pt x="314" y="537"/>
                      <a:pt x="314" y="537"/>
                      <a:pt x="314" y="537"/>
                    </a:cubicBezTo>
                    <a:cubicBezTo>
                      <a:pt x="315" y="537"/>
                      <a:pt x="315" y="536"/>
                      <a:pt x="316" y="536"/>
                    </a:cubicBezTo>
                    <a:cubicBezTo>
                      <a:pt x="318" y="536"/>
                      <a:pt x="320" y="536"/>
                      <a:pt x="322" y="537"/>
                    </a:cubicBezTo>
                    <a:cubicBezTo>
                      <a:pt x="322" y="537"/>
                      <a:pt x="323" y="538"/>
                      <a:pt x="323" y="538"/>
                    </a:cubicBezTo>
                    <a:cubicBezTo>
                      <a:pt x="326" y="539"/>
                      <a:pt x="329" y="539"/>
                      <a:pt x="332" y="538"/>
                    </a:cubicBezTo>
                    <a:cubicBezTo>
                      <a:pt x="335" y="538"/>
                      <a:pt x="338" y="538"/>
                      <a:pt x="340" y="539"/>
                    </a:cubicBezTo>
                    <a:cubicBezTo>
                      <a:pt x="340" y="539"/>
                      <a:pt x="341" y="539"/>
                      <a:pt x="341" y="538"/>
                    </a:cubicBezTo>
                    <a:cubicBezTo>
                      <a:pt x="342" y="537"/>
                      <a:pt x="343" y="535"/>
                      <a:pt x="344" y="534"/>
                    </a:cubicBezTo>
                    <a:cubicBezTo>
                      <a:pt x="344" y="533"/>
                      <a:pt x="345" y="533"/>
                      <a:pt x="345" y="533"/>
                    </a:cubicBezTo>
                    <a:cubicBezTo>
                      <a:pt x="348" y="532"/>
                      <a:pt x="350" y="531"/>
                      <a:pt x="351" y="530"/>
                    </a:cubicBezTo>
                    <a:cubicBezTo>
                      <a:pt x="352" y="530"/>
                      <a:pt x="352" y="530"/>
                      <a:pt x="352" y="530"/>
                    </a:cubicBezTo>
                    <a:cubicBezTo>
                      <a:pt x="352" y="529"/>
                      <a:pt x="352" y="529"/>
                      <a:pt x="353" y="528"/>
                    </a:cubicBezTo>
                    <a:cubicBezTo>
                      <a:pt x="353" y="527"/>
                      <a:pt x="353" y="527"/>
                      <a:pt x="354" y="526"/>
                    </a:cubicBezTo>
                    <a:cubicBezTo>
                      <a:pt x="354" y="526"/>
                      <a:pt x="355" y="525"/>
                      <a:pt x="355" y="525"/>
                    </a:cubicBezTo>
                    <a:cubicBezTo>
                      <a:pt x="356" y="523"/>
                      <a:pt x="356" y="521"/>
                      <a:pt x="358" y="519"/>
                    </a:cubicBezTo>
                    <a:cubicBezTo>
                      <a:pt x="358" y="518"/>
                      <a:pt x="358" y="518"/>
                      <a:pt x="358" y="517"/>
                    </a:cubicBezTo>
                    <a:cubicBezTo>
                      <a:pt x="358" y="517"/>
                      <a:pt x="358" y="516"/>
                      <a:pt x="359" y="516"/>
                    </a:cubicBezTo>
                    <a:cubicBezTo>
                      <a:pt x="360" y="515"/>
                      <a:pt x="360" y="514"/>
                      <a:pt x="361" y="513"/>
                    </a:cubicBezTo>
                    <a:cubicBezTo>
                      <a:pt x="361" y="513"/>
                      <a:pt x="362" y="512"/>
                      <a:pt x="364" y="512"/>
                    </a:cubicBezTo>
                    <a:cubicBezTo>
                      <a:pt x="365" y="512"/>
                      <a:pt x="367" y="512"/>
                      <a:pt x="368" y="513"/>
                    </a:cubicBezTo>
                    <a:cubicBezTo>
                      <a:pt x="369" y="513"/>
                      <a:pt x="369" y="513"/>
                      <a:pt x="369" y="513"/>
                    </a:cubicBezTo>
                    <a:cubicBezTo>
                      <a:pt x="370" y="513"/>
                      <a:pt x="370" y="513"/>
                      <a:pt x="371" y="513"/>
                    </a:cubicBezTo>
                    <a:cubicBezTo>
                      <a:pt x="372" y="513"/>
                      <a:pt x="373" y="513"/>
                      <a:pt x="374" y="512"/>
                    </a:cubicBezTo>
                    <a:cubicBezTo>
                      <a:pt x="374" y="511"/>
                      <a:pt x="375" y="510"/>
                      <a:pt x="376" y="509"/>
                    </a:cubicBezTo>
                    <a:cubicBezTo>
                      <a:pt x="376" y="509"/>
                      <a:pt x="377" y="508"/>
                      <a:pt x="377" y="508"/>
                    </a:cubicBezTo>
                    <a:cubicBezTo>
                      <a:pt x="377" y="507"/>
                      <a:pt x="378" y="506"/>
                      <a:pt x="378" y="505"/>
                    </a:cubicBezTo>
                    <a:cubicBezTo>
                      <a:pt x="379" y="505"/>
                      <a:pt x="379" y="505"/>
                      <a:pt x="379" y="505"/>
                    </a:cubicBezTo>
                    <a:cubicBezTo>
                      <a:pt x="380" y="505"/>
                      <a:pt x="381" y="505"/>
                      <a:pt x="381" y="505"/>
                    </a:cubicBezTo>
                    <a:cubicBezTo>
                      <a:pt x="383" y="504"/>
                      <a:pt x="384" y="504"/>
                      <a:pt x="385" y="505"/>
                    </a:cubicBezTo>
                    <a:cubicBezTo>
                      <a:pt x="386" y="505"/>
                      <a:pt x="386" y="506"/>
                      <a:pt x="387" y="506"/>
                    </a:cubicBezTo>
                    <a:cubicBezTo>
                      <a:pt x="390" y="505"/>
                      <a:pt x="391" y="506"/>
                      <a:pt x="392" y="509"/>
                    </a:cubicBezTo>
                    <a:cubicBezTo>
                      <a:pt x="393" y="511"/>
                      <a:pt x="394" y="513"/>
                      <a:pt x="396" y="513"/>
                    </a:cubicBezTo>
                    <a:cubicBezTo>
                      <a:pt x="396" y="514"/>
                      <a:pt x="397" y="514"/>
                      <a:pt x="397" y="515"/>
                    </a:cubicBezTo>
                    <a:cubicBezTo>
                      <a:pt x="398" y="515"/>
                      <a:pt x="398" y="515"/>
                      <a:pt x="399" y="515"/>
                    </a:cubicBezTo>
                    <a:cubicBezTo>
                      <a:pt x="402" y="515"/>
                      <a:pt x="405" y="517"/>
                      <a:pt x="407" y="518"/>
                    </a:cubicBezTo>
                    <a:cubicBezTo>
                      <a:pt x="408" y="518"/>
                      <a:pt x="408" y="519"/>
                      <a:pt x="408" y="519"/>
                    </a:cubicBezTo>
                    <a:cubicBezTo>
                      <a:pt x="409" y="521"/>
                      <a:pt x="410" y="522"/>
                      <a:pt x="411" y="523"/>
                    </a:cubicBezTo>
                    <a:cubicBezTo>
                      <a:pt x="412" y="524"/>
                      <a:pt x="412" y="524"/>
                      <a:pt x="412" y="525"/>
                    </a:cubicBezTo>
                    <a:cubicBezTo>
                      <a:pt x="413" y="527"/>
                      <a:pt x="416" y="527"/>
                      <a:pt x="418" y="527"/>
                    </a:cubicBezTo>
                    <a:cubicBezTo>
                      <a:pt x="420" y="527"/>
                      <a:pt x="422" y="527"/>
                      <a:pt x="422" y="528"/>
                    </a:cubicBezTo>
                    <a:cubicBezTo>
                      <a:pt x="422" y="528"/>
                      <a:pt x="423" y="528"/>
                      <a:pt x="423" y="529"/>
                    </a:cubicBezTo>
                    <a:cubicBezTo>
                      <a:pt x="425" y="529"/>
                      <a:pt x="426" y="529"/>
                      <a:pt x="427" y="529"/>
                    </a:cubicBezTo>
                    <a:cubicBezTo>
                      <a:pt x="428" y="530"/>
                      <a:pt x="428" y="530"/>
                      <a:pt x="428" y="530"/>
                    </a:cubicBezTo>
                    <a:cubicBezTo>
                      <a:pt x="428" y="530"/>
                      <a:pt x="429" y="530"/>
                      <a:pt x="430" y="530"/>
                    </a:cubicBezTo>
                    <a:cubicBezTo>
                      <a:pt x="433" y="531"/>
                      <a:pt x="434" y="529"/>
                      <a:pt x="435" y="526"/>
                    </a:cubicBezTo>
                    <a:cubicBezTo>
                      <a:pt x="434" y="524"/>
                      <a:pt x="435" y="522"/>
                      <a:pt x="437" y="521"/>
                    </a:cubicBezTo>
                    <a:cubicBezTo>
                      <a:pt x="439" y="519"/>
                      <a:pt x="440" y="519"/>
                      <a:pt x="441" y="521"/>
                    </a:cubicBezTo>
                    <a:cubicBezTo>
                      <a:pt x="442" y="521"/>
                      <a:pt x="442" y="521"/>
                      <a:pt x="442" y="521"/>
                    </a:cubicBezTo>
                    <a:cubicBezTo>
                      <a:pt x="444" y="522"/>
                      <a:pt x="445" y="523"/>
                      <a:pt x="445" y="525"/>
                    </a:cubicBezTo>
                    <a:cubicBezTo>
                      <a:pt x="445" y="526"/>
                      <a:pt x="445" y="527"/>
                      <a:pt x="446" y="527"/>
                    </a:cubicBezTo>
                    <a:cubicBezTo>
                      <a:pt x="446" y="529"/>
                      <a:pt x="447" y="529"/>
                      <a:pt x="450" y="529"/>
                    </a:cubicBezTo>
                    <a:cubicBezTo>
                      <a:pt x="452" y="529"/>
                      <a:pt x="454" y="529"/>
                      <a:pt x="456" y="530"/>
                    </a:cubicBezTo>
                    <a:cubicBezTo>
                      <a:pt x="457" y="531"/>
                      <a:pt x="459" y="531"/>
                      <a:pt x="461" y="531"/>
                    </a:cubicBezTo>
                    <a:cubicBezTo>
                      <a:pt x="461" y="531"/>
                      <a:pt x="462" y="531"/>
                      <a:pt x="463" y="531"/>
                    </a:cubicBezTo>
                    <a:cubicBezTo>
                      <a:pt x="466" y="526"/>
                      <a:pt x="468" y="523"/>
                      <a:pt x="472" y="522"/>
                    </a:cubicBezTo>
                    <a:cubicBezTo>
                      <a:pt x="474" y="520"/>
                      <a:pt x="474" y="518"/>
                      <a:pt x="475" y="517"/>
                    </a:cubicBezTo>
                    <a:cubicBezTo>
                      <a:pt x="476" y="515"/>
                      <a:pt x="476" y="514"/>
                      <a:pt x="475" y="513"/>
                    </a:cubicBezTo>
                    <a:cubicBezTo>
                      <a:pt x="475" y="513"/>
                      <a:pt x="475" y="512"/>
                      <a:pt x="475" y="511"/>
                    </a:cubicBezTo>
                    <a:cubicBezTo>
                      <a:pt x="475" y="506"/>
                      <a:pt x="476" y="501"/>
                      <a:pt x="476" y="497"/>
                    </a:cubicBezTo>
                    <a:cubicBezTo>
                      <a:pt x="477" y="495"/>
                      <a:pt x="477" y="494"/>
                      <a:pt x="477" y="493"/>
                    </a:cubicBezTo>
                    <a:cubicBezTo>
                      <a:pt x="477" y="489"/>
                      <a:pt x="477" y="485"/>
                      <a:pt x="476" y="481"/>
                    </a:cubicBezTo>
                    <a:cubicBezTo>
                      <a:pt x="476" y="481"/>
                      <a:pt x="476" y="480"/>
                      <a:pt x="476" y="480"/>
                    </a:cubicBezTo>
                    <a:cubicBezTo>
                      <a:pt x="476" y="479"/>
                      <a:pt x="476" y="479"/>
                      <a:pt x="476" y="478"/>
                    </a:cubicBezTo>
                    <a:cubicBezTo>
                      <a:pt x="477" y="475"/>
                      <a:pt x="478" y="474"/>
                      <a:pt x="479" y="473"/>
                    </a:cubicBezTo>
                    <a:cubicBezTo>
                      <a:pt x="481" y="473"/>
                      <a:pt x="482" y="472"/>
                      <a:pt x="484" y="471"/>
                    </a:cubicBezTo>
                    <a:cubicBezTo>
                      <a:pt x="484" y="471"/>
                      <a:pt x="485" y="471"/>
                      <a:pt x="485" y="470"/>
                    </a:cubicBezTo>
                    <a:cubicBezTo>
                      <a:pt x="486" y="469"/>
                      <a:pt x="487" y="467"/>
                      <a:pt x="488" y="467"/>
                    </a:cubicBezTo>
                    <a:cubicBezTo>
                      <a:pt x="488" y="465"/>
                      <a:pt x="489" y="463"/>
                      <a:pt x="489" y="461"/>
                    </a:cubicBezTo>
                    <a:cubicBezTo>
                      <a:pt x="488" y="458"/>
                      <a:pt x="489" y="455"/>
                      <a:pt x="490" y="451"/>
                    </a:cubicBezTo>
                    <a:cubicBezTo>
                      <a:pt x="490" y="451"/>
                      <a:pt x="490" y="450"/>
                      <a:pt x="490" y="450"/>
                    </a:cubicBezTo>
                    <a:cubicBezTo>
                      <a:pt x="490" y="446"/>
                      <a:pt x="490" y="442"/>
                      <a:pt x="490" y="437"/>
                    </a:cubicBezTo>
                    <a:cubicBezTo>
                      <a:pt x="490" y="437"/>
                      <a:pt x="489" y="436"/>
                      <a:pt x="489" y="435"/>
                    </a:cubicBezTo>
                    <a:cubicBezTo>
                      <a:pt x="489" y="435"/>
                      <a:pt x="489" y="434"/>
                      <a:pt x="489" y="434"/>
                    </a:cubicBezTo>
                    <a:cubicBezTo>
                      <a:pt x="489" y="432"/>
                      <a:pt x="489" y="430"/>
                      <a:pt x="489" y="428"/>
                    </a:cubicBezTo>
                    <a:cubicBezTo>
                      <a:pt x="489" y="427"/>
                      <a:pt x="490" y="427"/>
                      <a:pt x="490" y="426"/>
                    </a:cubicBezTo>
                    <a:cubicBezTo>
                      <a:pt x="490" y="426"/>
                      <a:pt x="490" y="425"/>
                      <a:pt x="491" y="424"/>
                    </a:cubicBezTo>
                    <a:cubicBezTo>
                      <a:pt x="491" y="424"/>
                      <a:pt x="491" y="424"/>
                      <a:pt x="491" y="424"/>
                    </a:cubicBezTo>
                    <a:cubicBezTo>
                      <a:pt x="492" y="423"/>
                      <a:pt x="492" y="423"/>
                      <a:pt x="492" y="422"/>
                    </a:cubicBezTo>
                    <a:cubicBezTo>
                      <a:pt x="492" y="421"/>
                      <a:pt x="493" y="419"/>
                      <a:pt x="494" y="418"/>
                    </a:cubicBezTo>
                    <a:cubicBezTo>
                      <a:pt x="496" y="415"/>
                      <a:pt x="497" y="410"/>
                      <a:pt x="496" y="405"/>
                    </a:cubicBezTo>
                    <a:cubicBezTo>
                      <a:pt x="496" y="403"/>
                      <a:pt x="496" y="401"/>
                      <a:pt x="496" y="400"/>
                    </a:cubicBezTo>
                    <a:cubicBezTo>
                      <a:pt x="496" y="398"/>
                      <a:pt x="495" y="397"/>
                      <a:pt x="495" y="395"/>
                    </a:cubicBezTo>
                    <a:cubicBezTo>
                      <a:pt x="495" y="394"/>
                      <a:pt x="495" y="393"/>
                      <a:pt x="495" y="393"/>
                    </a:cubicBezTo>
                    <a:cubicBezTo>
                      <a:pt x="494" y="392"/>
                      <a:pt x="494" y="391"/>
                      <a:pt x="494" y="391"/>
                    </a:cubicBezTo>
                    <a:cubicBezTo>
                      <a:pt x="494" y="386"/>
                      <a:pt x="492" y="381"/>
                      <a:pt x="491" y="378"/>
                    </a:cubicBezTo>
                    <a:cubicBezTo>
                      <a:pt x="489" y="375"/>
                      <a:pt x="488" y="373"/>
                      <a:pt x="487" y="372"/>
                    </a:cubicBezTo>
                    <a:cubicBezTo>
                      <a:pt x="486" y="371"/>
                      <a:pt x="484" y="370"/>
                      <a:pt x="481" y="371"/>
                    </a:cubicBezTo>
                    <a:cubicBezTo>
                      <a:pt x="480" y="371"/>
                      <a:pt x="480" y="371"/>
                      <a:pt x="479" y="371"/>
                    </a:cubicBezTo>
                    <a:cubicBezTo>
                      <a:pt x="478" y="372"/>
                      <a:pt x="478" y="373"/>
                      <a:pt x="477" y="373"/>
                    </a:cubicBezTo>
                    <a:cubicBezTo>
                      <a:pt x="475" y="374"/>
                      <a:pt x="474" y="375"/>
                      <a:pt x="472" y="375"/>
                    </a:cubicBezTo>
                    <a:cubicBezTo>
                      <a:pt x="471" y="376"/>
                      <a:pt x="471" y="376"/>
                      <a:pt x="471" y="377"/>
                    </a:cubicBezTo>
                    <a:cubicBezTo>
                      <a:pt x="470" y="378"/>
                      <a:pt x="470" y="378"/>
                      <a:pt x="469" y="379"/>
                    </a:cubicBezTo>
                    <a:cubicBezTo>
                      <a:pt x="469" y="379"/>
                      <a:pt x="469" y="379"/>
                      <a:pt x="469" y="379"/>
                    </a:cubicBezTo>
                    <a:cubicBezTo>
                      <a:pt x="470" y="380"/>
                      <a:pt x="470" y="381"/>
                      <a:pt x="471" y="381"/>
                    </a:cubicBezTo>
                    <a:cubicBezTo>
                      <a:pt x="471" y="382"/>
                      <a:pt x="471" y="382"/>
                      <a:pt x="472" y="383"/>
                    </a:cubicBezTo>
                    <a:cubicBezTo>
                      <a:pt x="472" y="385"/>
                      <a:pt x="471" y="386"/>
                      <a:pt x="469" y="386"/>
                    </a:cubicBezTo>
                    <a:cubicBezTo>
                      <a:pt x="469" y="387"/>
                      <a:pt x="469" y="387"/>
                      <a:pt x="468" y="387"/>
                    </a:cubicBezTo>
                    <a:cubicBezTo>
                      <a:pt x="467" y="390"/>
                      <a:pt x="465" y="391"/>
                      <a:pt x="462" y="392"/>
                    </a:cubicBezTo>
                    <a:cubicBezTo>
                      <a:pt x="462" y="392"/>
                      <a:pt x="462" y="393"/>
                      <a:pt x="462" y="393"/>
                    </a:cubicBezTo>
                    <a:cubicBezTo>
                      <a:pt x="461" y="394"/>
                      <a:pt x="460" y="395"/>
                      <a:pt x="459" y="396"/>
                    </a:cubicBezTo>
                    <a:cubicBezTo>
                      <a:pt x="458" y="397"/>
                      <a:pt x="457" y="397"/>
                      <a:pt x="456" y="398"/>
                    </a:cubicBezTo>
                    <a:cubicBezTo>
                      <a:pt x="456" y="398"/>
                      <a:pt x="456" y="398"/>
                      <a:pt x="455" y="398"/>
                    </a:cubicBezTo>
                    <a:cubicBezTo>
                      <a:pt x="454" y="398"/>
                      <a:pt x="452" y="398"/>
                      <a:pt x="450" y="398"/>
                    </a:cubicBezTo>
                    <a:cubicBezTo>
                      <a:pt x="450" y="398"/>
                      <a:pt x="450" y="398"/>
                      <a:pt x="450" y="398"/>
                    </a:cubicBezTo>
                    <a:cubicBezTo>
                      <a:pt x="448" y="397"/>
                      <a:pt x="447" y="397"/>
                      <a:pt x="446" y="397"/>
                    </a:cubicBezTo>
                    <a:cubicBezTo>
                      <a:pt x="445" y="396"/>
                      <a:pt x="444" y="395"/>
                      <a:pt x="445" y="394"/>
                    </a:cubicBezTo>
                    <a:cubicBezTo>
                      <a:pt x="446" y="393"/>
                      <a:pt x="446" y="392"/>
                      <a:pt x="447" y="391"/>
                    </a:cubicBezTo>
                    <a:cubicBezTo>
                      <a:pt x="447" y="390"/>
                      <a:pt x="448" y="389"/>
                      <a:pt x="448" y="389"/>
                    </a:cubicBezTo>
                    <a:cubicBezTo>
                      <a:pt x="448" y="387"/>
                      <a:pt x="448" y="387"/>
                      <a:pt x="450" y="386"/>
                    </a:cubicBezTo>
                    <a:cubicBezTo>
                      <a:pt x="450" y="386"/>
                      <a:pt x="450" y="386"/>
                      <a:pt x="450" y="385"/>
                    </a:cubicBezTo>
                    <a:cubicBezTo>
                      <a:pt x="451" y="383"/>
                      <a:pt x="452" y="380"/>
                      <a:pt x="453" y="378"/>
                    </a:cubicBezTo>
                    <a:cubicBezTo>
                      <a:pt x="454" y="376"/>
                      <a:pt x="454" y="375"/>
                      <a:pt x="453" y="375"/>
                    </a:cubicBezTo>
                    <a:cubicBezTo>
                      <a:pt x="453" y="375"/>
                      <a:pt x="452" y="374"/>
                      <a:pt x="452" y="373"/>
                    </a:cubicBezTo>
                    <a:cubicBezTo>
                      <a:pt x="452" y="373"/>
                      <a:pt x="452" y="372"/>
                      <a:pt x="452" y="371"/>
                    </a:cubicBezTo>
                    <a:cubicBezTo>
                      <a:pt x="451" y="370"/>
                      <a:pt x="450" y="369"/>
                      <a:pt x="450" y="368"/>
                    </a:cubicBezTo>
                    <a:cubicBezTo>
                      <a:pt x="450" y="367"/>
                      <a:pt x="450" y="366"/>
                      <a:pt x="450" y="365"/>
                    </a:cubicBezTo>
                    <a:cubicBezTo>
                      <a:pt x="450" y="364"/>
                      <a:pt x="450" y="363"/>
                      <a:pt x="450" y="363"/>
                    </a:cubicBezTo>
                    <a:cubicBezTo>
                      <a:pt x="449" y="361"/>
                      <a:pt x="448" y="359"/>
                      <a:pt x="448" y="357"/>
                    </a:cubicBezTo>
                    <a:cubicBezTo>
                      <a:pt x="447" y="355"/>
                      <a:pt x="446" y="353"/>
                      <a:pt x="444" y="353"/>
                    </a:cubicBezTo>
                    <a:cubicBezTo>
                      <a:pt x="442" y="353"/>
                      <a:pt x="440" y="352"/>
                      <a:pt x="440" y="351"/>
                    </a:cubicBezTo>
                    <a:cubicBezTo>
                      <a:pt x="440" y="350"/>
                      <a:pt x="440" y="350"/>
                      <a:pt x="440" y="350"/>
                    </a:cubicBezTo>
                    <a:cubicBezTo>
                      <a:pt x="438" y="345"/>
                      <a:pt x="436" y="341"/>
                      <a:pt x="435" y="335"/>
                    </a:cubicBezTo>
                    <a:cubicBezTo>
                      <a:pt x="434" y="333"/>
                      <a:pt x="434" y="331"/>
                      <a:pt x="435" y="329"/>
                    </a:cubicBezTo>
                    <a:cubicBezTo>
                      <a:pt x="435" y="329"/>
                      <a:pt x="435" y="328"/>
                      <a:pt x="435" y="327"/>
                    </a:cubicBezTo>
                    <a:cubicBezTo>
                      <a:pt x="435" y="325"/>
                      <a:pt x="435" y="322"/>
                      <a:pt x="436" y="320"/>
                    </a:cubicBezTo>
                    <a:cubicBezTo>
                      <a:pt x="436" y="319"/>
                      <a:pt x="436" y="317"/>
                      <a:pt x="436" y="316"/>
                    </a:cubicBezTo>
                    <a:cubicBezTo>
                      <a:pt x="436" y="311"/>
                      <a:pt x="436" y="306"/>
                      <a:pt x="437" y="301"/>
                    </a:cubicBezTo>
                    <a:cubicBezTo>
                      <a:pt x="437" y="299"/>
                      <a:pt x="437" y="297"/>
                      <a:pt x="437" y="296"/>
                    </a:cubicBezTo>
                    <a:cubicBezTo>
                      <a:pt x="437" y="293"/>
                      <a:pt x="437" y="291"/>
                      <a:pt x="438" y="290"/>
                    </a:cubicBezTo>
                    <a:cubicBezTo>
                      <a:pt x="438" y="289"/>
                      <a:pt x="438" y="288"/>
                      <a:pt x="438" y="287"/>
                    </a:cubicBezTo>
                    <a:cubicBezTo>
                      <a:pt x="438" y="284"/>
                      <a:pt x="438" y="281"/>
                      <a:pt x="439" y="279"/>
                    </a:cubicBezTo>
                    <a:cubicBezTo>
                      <a:pt x="439" y="278"/>
                      <a:pt x="439" y="277"/>
                      <a:pt x="439" y="277"/>
                    </a:cubicBezTo>
                    <a:cubicBezTo>
                      <a:pt x="439" y="274"/>
                      <a:pt x="439" y="271"/>
                      <a:pt x="439" y="268"/>
                    </a:cubicBezTo>
                    <a:cubicBezTo>
                      <a:pt x="439" y="267"/>
                      <a:pt x="439" y="267"/>
                      <a:pt x="440" y="266"/>
                    </a:cubicBezTo>
                    <a:cubicBezTo>
                      <a:pt x="440" y="265"/>
                      <a:pt x="440" y="265"/>
                      <a:pt x="441" y="265"/>
                    </a:cubicBezTo>
                    <a:cubicBezTo>
                      <a:pt x="443" y="264"/>
                      <a:pt x="445" y="263"/>
                      <a:pt x="448" y="263"/>
                    </a:cubicBezTo>
                    <a:cubicBezTo>
                      <a:pt x="448" y="263"/>
                      <a:pt x="448" y="263"/>
                      <a:pt x="448" y="263"/>
                    </a:cubicBezTo>
                    <a:cubicBezTo>
                      <a:pt x="449" y="263"/>
                      <a:pt x="450" y="263"/>
                      <a:pt x="450" y="262"/>
                    </a:cubicBezTo>
                    <a:cubicBezTo>
                      <a:pt x="451" y="262"/>
                      <a:pt x="451" y="261"/>
                      <a:pt x="452" y="260"/>
                    </a:cubicBezTo>
                    <a:cubicBezTo>
                      <a:pt x="451" y="257"/>
                      <a:pt x="451" y="253"/>
                      <a:pt x="451" y="250"/>
                    </a:cubicBezTo>
                    <a:cubicBezTo>
                      <a:pt x="451" y="249"/>
                      <a:pt x="451" y="249"/>
                      <a:pt x="450" y="248"/>
                    </a:cubicBezTo>
                    <a:cubicBezTo>
                      <a:pt x="450" y="247"/>
                      <a:pt x="450" y="246"/>
                      <a:pt x="450" y="245"/>
                    </a:cubicBezTo>
                    <a:cubicBezTo>
                      <a:pt x="450" y="244"/>
                      <a:pt x="450" y="243"/>
                      <a:pt x="450" y="241"/>
                    </a:cubicBezTo>
                    <a:cubicBezTo>
                      <a:pt x="450" y="241"/>
                      <a:pt x="450" y="239"/>
                      <a:pt x="450" y="239"/>
                    </a:cubicBezTo>
                    <a:cubicBezTo>
                      <a:pt x="449" y="238"/>
                      <a:pt x="449" y="237"/>
                      <a:pt x="449" y="236"/>
                    </a:cubicBezTo>
                    <a:cubicBezTo>
                      <a:pt x="449" y="235"/>
                      <a:pt x="449" y="235"/>
                      <a:pt x="449" y="234"/>
                    </a:cubicBezTo>
                    <a:cubicBezTo>
                      <a:pt x="448" y="233"/>
                      <a:pt x="448" y="232"/>
                      <a:pt x="448" y="231"/>
                    </a:cubicBezTo>
                    <a:cubicBezTo>
                      <a:pt x="448" y="223"/>
                      <a:pt x="448" y="214"/>
                      <a:pt x="448" y="206"/>
                    </a:cubicBezTo>
                    <a:cubicBezTo>
                      <a:pt x="448" y="205"/>
                      <a:pt x="448" y="205"/>
                      <a:pt x="448" y="204"/>
                    </a:cubicBezTo>
                    <a:cubicBezTo>
                      <a:pt x="448" y="203"/>
                      <a:pt x="448" y="201"/>
                      <a:pt x="447" y="200"/>
                    </a:cubicBezTo>
                    <a:cubicBezTo>
                      <a:pt x="447" y="200"/>
                      <a:pt x="447" y="200"/>
                      <a:pt x="447" y="199"/>
                    </a:cubicBezTo>
                    <a:cubicBezTo>
                      <a:pt x="447" y="199"/>
                      <a:pt x="446" y="198"/>
                      <a:pt x="446" y="197"/>
                    </a:cubicBezTo>
                    <a:cubicBezTo>
                      <a:pt x="447" y="195"/>
                      <a:pt x="446" y="193"/>
                      <a:pt x="445" y="193"/>
                    </a:cubicBezTo>
                    <a:cubicBezTo>
                      <a:pt x="444" y="192"/>
                      <a:pt x="444" y="192"/>
                      <a:pt x="444" y="191"/>
                    </a:cubicBezTo>
                    <a:cubicBezTo>
                      <a:pt x="444" y="191"/>
                      <a:pt x="444" y="191"/>
                      <a:pt x="445" y="190"/>
                    </a:cubicBezTo>
                    <a:cubicBezTo>
                      <a:pt x="445" y="188"/>
                      <a:pt x="446" y="187"/>
                      <a:pt x="448" y="185"/>
                    </a:cubicBezTo>
                    <a:cubicBezTo>
                      <a:pt x="448" y="185"/>
                      <a:pt x="448" y="184"/>
                      <a:pt x="449" y="183"/>
                    </a:cubicBezTo>
                    <a:cubicBezTo>
                      <a:pt x="449" y="183"/>
                      <a:pt x="449" y="183"/>
                      <a:pt x="449" y="183"/>
                    </a:cubicBezTo>
                    <a:cubicBezTo>
                      <a:pt x="450" y="181"/>
                      <a:pt x="450" y="181"/>
                      <a:pt x="452" y="180"/>
                    </a:cubicBezTo>
                    <a:cubicBezTo>
                      <a:pt x="452" y="180"/>
                      <a:pt x="452" y="179"/>
                      <a:pt x="452" y="179"/>
                    </a:cubicBezTo>
                    <a:cubicBezTo>
                      <a:pt x="454" y="178"/>
                      <a:pt x="456" y="176"/>
                      <a:pt x="457" y="175"/>
                    </a:cubicBezTo>
                    <a:cubicBezTo>
                      <a:pt x="459" y="173"/>
                      <a:pt x="460" y="171"/>
                      <a:pt x="459" y="167"/>
                    </a:cubicBezTo>
                    <a:cubicBezTo>
                      <a:pt x="459" y="167"/>
                      <a:pt x="459" y="166"/>
                      <a:pt x="459" y="166"/>
                    </a:cubicBezTo>
                    <a:cubicBezTo>
                      <a:pt x="460" y="164"/>
                      <a:pt x="460" y="163"/>
                      <a:pt x="459" y="162"/>
                    </a:cubicBezTo>
                    <a:cubicBezTo>
                      <a:pt x="458" y="158"/>
                      <a:pt x="458" y="154"/>
                      <a:pt x="458" y="151"/>
                    </a:cubicBezTo>
                    <a:cubicBezTo>
                      <a:pt x="459" y="151"/>
                      <a:pt x="459" y="150"/>
                      <a:pt x="459" y="149"/>
                    </a:cubicBezTo>
                    <a:cubicBezTo>
                      <a:pt x="459" y="147"/>
                      <a:pt x="460" y="144"/>
                      <a:pt x="460" y="142"/>
                    </a:cubicBezTo>
                    <a:cubicBezTo>
                      <a:pt x="460" y="141"/>
                      <a:pt x="461" y="141"/>
                      <a:pt x="461" y="140"/>
                    </a:cubicBezTo>
                    <a:cubicBezTo>
                      <a:pt x="461" y="139"/>
                      <a:pt x="461" y="137"/>
                      <a:pt x="462" y="136"/>
                    </a:cubicBezTo>
                    <a:cubicBezTo>
                      <a:pt x="461" y="135"/>
                      <a:pt x="462" y="134"/>
                      <a:pt x="462" y="133"/>
                    </a:cubicBezTo>
                    <a:cubicBezTo>
                      <a:pt x="462" y="133"/>
                      <a:pt x="462" y="132"/>
                      <a:pt x="462" y="131"/>
                    </a:cubicBezTo>
                    <a:cubicBezTo>
                      <a:pt x="463" y="130"/>
                      <a:pt x="463" y="129"/>
                      <a:pt x="463" y="127"/>
                    </a:cubicBezTo>
                    <a:cubicBezTo>
                      <a:pt x="463" y="125"/>
                      <a:pt x="463" y="123"/>
                      <a:pt x="463" y="120"/>
                    </a:cubicBezTo>
                    <a:cubicBezTo>
                      <a:pt x="463" y="119"/>
                      <a:pt x="463" y="118"/>
                      <a:pt x="462" y="118"/>
                    </a:cubicBezTo>
                    <a:cubicBezTo>
                      <a:pt x="461" y="116"/>
                      <a:pt x="460" y="115"/>
                      <a:pt x="458" y="114"/>
                    </a:cubicBezTo>
                    <a:cubicBezTo>
                      <a:pt x="458" y="114"/>
                      <a:pt x="457" y="114"/>
                      <a:pt x="457" y="114"/>
                    </a:cubicBezTo>
                    <a:cubicBezTo>
                      <a:pt x="456" y="113"/>
                      <a:pt x="455" y="112"/>
                      <a:pt x="454" y="111"/>
                    </a:cubicBezTo>
                    <a:cubicBezTo>
                      <a:pt x="452" y="110"/>
                      <a:pt x="451" y="108"/>
                      <a:pt x="450" y="107"/>
                    </a:cubicBezTo>
                    <a:cubicBezTo>
                      <a:pt x="450" y="105"/>
                      <a:pt x="449" y="105"/>
                      <a:pt x="448" y="104"/>
                    </a:cubicBezTo>
                    <a:cubicBezTo>
                      <a:pt x="448" y="104"/>
                      <a:pt x="448" y="103"/>
                      <a:pt x="447" y="103"/>
                    </a:cubicBezTo>
                    <a:cubicBezTo>
                      <a:pt x="447" y="102"/>
                      <a:pt x="447" y="101"/>
                      <a:pt x="446" y="101"/>
                    </a:cubicBezTo>
                    <a:cubicBezTo>
                      <a:pt x="446" y="100"/>
                      <a:pt x="446" y="99"/>
                      <a:pt x="446" y="99"/>
                    </a:cubicBezTo>
                    <a:cubicBezTo>
                      <a:pt x="445" y="97"/>
                      <a:pt x="444" y="96"/>
                      <a:pt x="443" y="95"/>
                    </a:cubicBezTo>
                    <a:cubicBezTo>
                      <a:pt x="443" y="95"/>
                      <a:pt x="442" y="94"/>
                      <a:pt x="442" y="93"/>
                    </a:cubicBezTo>
                    <a:cubicBezTo>
                      <a:pt x="442" y="92"/>
                      <a:pt x="441" y="91"/>
                      <a:pt x="441" y="89"/>
                    </a:cubicBezTo>
                    <a:cubicBezTo>
                      <a:pt x="440" y="87"/>
                      <a:pt x="440" y="85"/>
                      <a:pt x="440" y="82"/>
                    </a:cubicBezTo>
                    <a:cubicBezTo>
                      <a:pt x="440" y="81"/>
                      <a:pt x="441" y="79"/>
                      <a:pt x="442" y="78"/>
                    </a:cubicBezTo>
                    <a:cubicBezTo>
                      <a:pt x="442" y="78"/>
                      <a:pt x="442" y="77"/>
                      <a:pt x="442" y="77"/>
                    </a:cubicBezTo>
                    <a:cubicBezTo>
                      <a:pt x="442" y="74"/>
                      <a:pt x="443" y="72"/>
                      <a:pt x="444" y="70"/>
                    </a:cubicBezTo>
                    <a:cubicBezTo>
                      <a:pt x="445" y="69"/>
                      <a:pt x="445" y="69"/>
                      <a:pt x="446" y="67"/>
                    </a:cubicBezTo>
                    <a:cubicBezTo>
                      <a:pt x="446" y="67"/>
                      <a:pt x="446" y="66"/>
                      <a:pt x="446" y="65"/>
                    </a:cubicBezTo>
                    <a:cubicBezTo>
                      <a:pt x="446" y="63"/>
                      <a:pt x="446" y="62"/>
                      <a:pt x="446" y="61"/>
                    </a:cubicBezTo>
                    <a:cubicBezTo>
                      <a:pt x="446" y="60"/>
                      <a:pt x="447" y="59"/>
                      <a:pt x="447" y="59"/>
                    </a:cubicBezTo>
                    <a:cubicBezTo>
                      <a:pt x="447" y="58"/>
                      <a:pt x="447" y="57"/>
                      <a:pt x="447" y="57"/>
                    </a:cubicBezTo>
                    <a:cubicBezTo>
                      <a:pt x="448" y="55"/>
                      <a:pt x="448" y="53"/>
                      <a:pt x="449" y="51"/>
                    </a:cubicBezTo>
                    <a:cubicBezTo>
                      <a:pt x="449" y="51"/>
                      <a:pt x="449" y="50"/>
                      <a:pt x="450" y="49"/>
                    </a:cubicBezTo>
                    <a:cubicBezTo>
                      <a:pt x="450" y="47"/>
                      <a:pt x="450" y="45"/>
                      <a:pt x="448" y="43"/>
                    </a:cubicBezTo>
                    <a:cubicBezTo>
                      <a:pt x="448" y="42"/>
                      <a:pt x="448" y="41"/>
                      <a:pt x="448" y="41"/>
                    </a:cubicBezTo>
                    <a:cubicBezTo>
                      <a:pt x="447" y="38"/>
                      <a:pt x="446" y="36"/>
                      <a:pt x="444" y="35"/>
                    </a:cubicBezTo>
                    <a:cubicBezTo>
                      <a:pt x="443" y="34"/>
                      <a:pt x="442" y="33"/>
                      <a:pt x="442" y="32"/>
                    </a:cubicBezTo>
                    <a:cubicBezTo>
                      <a:pt x="442" y="32"/>
                      <a:pt x="442" y="32"/>
                      <a:pt x="442" y="32"/>
                    </a:cubicBezTo>
                    <a:cubicBezTo>
                      <a:pt x="442" y="30"/>
                      <a:pt x="442" y="29"/>
                      <a:pt x="441" y="28"/>
                    </a:cubicBezTo>
                    <a:cubicBezTo>
                      <a:pt x="439" y="26"/>
                      <a:pt x="437" y="25"/>
                      <a:pt x="435" y="24"/>
                    </a:cubicBezTo>
                    <a:cubicBezTo>
                      <a:pt x="435" y="24"/>
                      <a:pt x="435" y="24"/>
                      <a:pt x="435" y="23"/>
                    </a:cubicBezTo>
                    <a:cubicBezTo>
                      <a:pt x="434" y="23"/>
                      <a:pt x="433" y="23"/>
                      <a:pt x="433" y="22"/>
                    </a:cubicBezTo>
                    <a:cubicBezTo>
                      <a:pt x="431" y="21"/>
                      <a:pt x="430" y="20"/>
                      <a:pt x="429" y="17"/>
                    </a:cubicBezTo>
                    <a:cubicBezTo>
                      <a:pt x="429" y="16"/>
                      <a:pt x="429" y="14"/>
                      <a:pt x="429" y="12"/>
                    </a:cubicBezTo>
                    <a:cubicBezTo>
                      <a:pt x="429" y="10"/>
                      <a:pt x="428" y="9"/>
                      <a:pt x="428" y="8"/>
                    </a:cubicBezTo>
                    <a:cubicBezTo>
                      <a:pt x="427" y="6"/>
                      <a:pt x="426" y="4"/>
                      <a:pt x="424" y="3"/>
                    </a:cubicBezTo>
                    <a:cubicBezTo>
                      <a:pt x="424" y="3"/>
                      <a:pt x="423" y="3"/>
                      <a:pt x="423" y="2"/>
                    </a:cubicBezTo>
                    <a:cubicBezTo>
                      <a:pt x="422" y="1"/>
                      <a:pt x="422" y="0"/>
                      <a:pt x="422" y="0"/>
                    </a:cubicBezTo>
                    <a:cubicBezTo>
                      <a:pt x="419" y="1"/>
                      <a:pt x="417" y="2"/>
                      <a:pt x="415" y="3"/>
                    </a:cubicBezTo>
                    <a:cubicBezTo>
                      <a:pt x="414" y="3"/>
                      <a:pt x="414" y="3"/>
                      <a:pt x="413" y="3"/>
                    </a:cubicBezTo>
                    <a:cubicBezTo>
                      <a:pt x="413" y="4"/>
                      <a:pt x="412" y="4"/>
                      <a:pt x="412" y="4"/>
                    </a:cubicBezTo>
                    <a:cubicBezTo>
                      <a:pt x="410" y="5"/>
                      <a:pt x="409" y="6"/>
                      <a:pt x="407" y="7"/>
                    </a:cubicBezTo>
                    <a:cubicBezTo>
                      <a:pt x="406" y="8"/>
                      <a:pt x="405" y="9"/>
                      <a:pt x="404" y="10"/>
                    </a:cubicBezTo>
                    <a:cubicBezTo>
                      <a:pt x="403" y="10"/>
                      <a:pt x="402" y="11"/>
                      <a:pt x="402" y="11"/>
                    </a:cubicBezTo>
                    <a:cubicBezTo>
                      <a:pt x="401" y="11"/>
                      <a:pt x="400" y="11"/>
                      <a:pt x="400" y="12"/>
                    </a:cubicBezTo>
                    <a:cubicBezTo>
                      <a:pt x="399" y="13"/>
                      <a:pt x="399" y="13"/>
                      <a:pt x="398" y="1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11"/>
              <p:cNvSpPr>
                <a:spLocks/>
              </p:cNvSpPr>
              <p:nvPr/>
            </p:nvSpPr>
            <p:spPr bwMode="auto">
              <a:xfrm>
                <a:off x="8286517" y="1761762"/>
                <a:ext cx="1432095" cy="1721332"/>
              </a:xfrm>
              <a:custGeom>
                <a:avLst/>
                <a:gdLst>
                  <a:gd name="T0" fmla="*/ 313 w 361"/>
                  <a:gd name="T1" fmla="*/ 44 h 434"/>
                  <a:gd name="T2" fmla="*/ 297 w 361"/>
                  <a:gd name="T3" fmla="*/ 42 h 434"/>
                  <a:gd name="T4" fmla="*/ 283 w 361"/>
                  <a:gd name="T5" fmla="*/ 30 h 434"/>
                  <a:gd name="T6" fmla="*/ 270 w 361"/>
                  <a:gd name="T7" fmla="*/ 16 h 434"/>
                  <a:gd name="T8" fmla="*/ 233 w 361"/>
                  <a:gd name="T9" fmla="*/ 12 h 434"/>
                  <a:gd name="T10" fmla="*/ 220 w 361"/>
                  <a:gd name="T11" fmla="*/ 25 h 434"/>
                  <a:gd name="T12" fmla="*/ 203 w 361"/>
                  <a:gd name="T13" fmla="*/ 11 h 434"/>
                  <a:gd name="T14" fmla="*/ 183 w 361"/>
                  <a:gd name="T15" fmla="*/ 10 h 434"/>
                  <a:gd name="T16" fmla="*/ 171 w 361"/>
                  <a:gd name="T17" fmla="*/ 39 h 434"/>
                  <a:gd name="T18" fmla="*/ 144 w 361"/>
                  <a:gd name="T19" fmla="*/ 43 h 434"/>
                  <a:gd name="T20" fmla="*/ 131 w 361"/>
                  <a:gd name="T21" fmla="*/ 32 h 434"/>
                  <a:gd name="T22" fmla="*/ 121 w 361"/>
                  <a:gd name="T23" fmla="*/ 37 h 434"/>
                  <a:gd name="T24" fmla="*/ 92 w 361"/>
                  <a:gd name="T25" fmla="*/ 62 h 434"/>
                  <a:gd name="T26" fmla="*/ 68 w 361"/>
                  <a:gd name="T27" fmla="*/ 74 h 434"/>
                  <a:gd name="T28" fmla="*/ 33 w 361"/>
                  <a:gd name="T29" fmla="*/ 98 h 434"/>
                  <a:gd name="T30" fmla="*/ 9 w 361"/>
                  <a:gd name="T31" fmla="*/ 124 h 434"/>
                  <a:gd name="T32" fmla="*/ 22 w 361"/>
                  <a:gd name="T33" fmla="*/ 143 h 434"/>
                  <a:gd name="T34" fmla="*/ 34 w 361"/>
                  <a:gd name="T35" fmla="*/ 154 h 434"/>
                  <a:gd name="T36" fmla="*/ 40 w 361"/>
                  <a:gd name="T37" fmla="*/ 177 h 434"/>
                  <a:gd name="T38" fmla="*/ 18 w 361"/>
                  <a:gd name="T39" fmla="*/ 177 h 434"/>
                  <a:gd name="T40" fmla="*/ 4 w 361"/>
                  <a:gd name="T41" fmla="*/ 186 h 434"/>
                  <a:gd name="T42" fmla="*/ 2 w 361"/>
                  <a:gd name="T43" fmla="*/ 218 h 434"/>
                  <a:gd name="T44" fmla="*/ 14 w 361"/>
                  <a:gd name="T45" fmla="*/ 237 h 434"/>
                  <a:gd name="T46" fmla="*/ 26 w 361"/>
                  <a:gd name="T47" fmla="*/ 270 h 434"/>
                  <a:gd name="T48" fmla="*/ 58 w 361"/>
                  <a:gd name="T49" fmla="*/ 278 h 434"/>
                  <a:gd name="T50" fmla="*/ 71 w 361"/>
                  <a:gd name="T51" fmla="*/ 294 h 434"/>
                  <a:gd name="T52" fmla="*/ 66 w 361"/>
                  <a:gd name="T53" fmla="*/ 317 h 434"/>
                  <a:gd name="T54" fmla="*/ 57 w 361"/>
                  <a:gd name="T55" fmla="*/ 342 h 434"/>
                  <a:gd name="T56" fmla="*/ 68 w 361"/>
                  <a:gd name="T57" fmla="*/ 354 h 434"/>
                  <a:gd name="T58" fmla="*/ 86 w 361"/>
                  <a:gd name="T59" fmla="*/ 369 h 434"/>
                  <a:gd name="T60" fmla="*/ 93 w 361"/>
                  <a:gd name="T61" fmla="*/ 400 h 434"/>
                  <a:gd name="T62" fmla="*/ 98 w 361"/>
                  <a:gd name="T63" fmla="*/ 421 h 434"/>
                  <a:gd name="T64" fmla="*/ 132 w 361"/>
                  <a:gd name="T65" fmla="*/ 434 h 434"/>
                  <a:gd name="T66" fmla="*/ 161 w 361"/>
                  <a:gd name="T67" fmla="*/ 429 h 434"/>
                  <a:gd name="T68" fmla="*/ 184 w 361"/>
                  <a:gd name="T69" fmla="*/ 426 h 434"/>
                  <a:gd name="T70" fmla="*/ 188 w 361"/>
                  <a:gd name="T71" fmla="*/ 404 h 434"/>
                  <a:gd name="T72" fmla="*/ 201 w 361"/>
                  <a:gd name="T73" fmla="*/ 380 h 434"/>
                  <a:gd name="T74" fmla="*/ 214 w 361"/>
                  <a:gd name="T75" fmla="*/ 370 h 434"/>
                  <a:gd name="T76" fmla="*/ 218 w 361"/>
                  <a:gd name="T77" fmla="*/ 354 h 434"/>
                  <a:gd name="T78" fmla="*/ 203 w 361"/>
                  <a:gd name="T79" fmla="*/ 341 h 434"/>
                  <a:gd name="T80" fmla="*/ 180 w 361"/>
                  <a:gd name="T81" fmla="*/ 342 h 434"/>
                  <a:gd name="T82" fmla="*/ 157 w 361"/>
                  <a:gd name="T83" fmla="*/ 326 h 434"/>
                  <a:gd name="T84" fmla="*/ 159 w 361"/>
                  <a:gd name="T85" fmla="*/ 316 h 434"/>
                  <a:gd name="T86" fmla="*/ 172 w 361"/>
                  <a:gd name="T87" fmla="*/ 282 h 434"/>
                  <a:gd name="T88" fmla="*/ 175 w 361"/>
                  <a:gd name="T89" fmla="*/ 261 h 434"/>
                  <a:gd name="T90" fmla="*/ 171 w 361"/>
                  <a:gd name="T91" fmla="*/ 241 h 434"/>
                  <a:gd name="T92" fmla="*/ 153 w 361"/>
                  <a:gd name="T93" fmla="*/ 230 h 434"/>
                  <a:gd name="T94" fmla="*/ 174 w 361"/>
                  <a:gd name="T95" fmla="*/ 217 h 434"/>
                  <a:gd name="T96" fmla="*/ 186 w 361"/>
                  <a:gd name="T97" fmla="*/ 198 h 434"/>
                  <a:gd name="T98" fmla="*/ 213 w 361"/>
                  <a:gd name="T99" fmla="*/ 178 h 434"/>
                  <a:gd name="T100" fmla="*/ 228 w 361"/>
                  <a:gd name="T101" fmla="*/ 162 h 434"/>
                  <a:gd name="T102" fmla="*/ 257 w 361"/>
                  <a:gd name="T103" fmla="*/ 144 h 434"/>
                  <a:gd name="T104" fmla="*/ 272 w 361"/>
                  <a:gd name="T105" fmla="*/ 139 h 434"/>
                  <a:gd name="T106" fmla="*/ 282 w 361"/>
                  <a:gd name="T107" fmla="*/ 148 h 434"/>
                  <a:gd name="T108" fmla="*/ 294 w 361"/>
                  <a:gd name="T109" fmla="*/ 154 h 434"/>
                  <a:gd name="T110" fmla="*/ 313 w 361"/>
                  <a:gd name="T111" fmla="*/ 160 h 434"/>
                  <a:gd name="T112" fmla="*/ 328 w 361"/>
                  <a:gd name="T113" fmla="*/ 133 h 434"/>
                  <a:gd name="T114" fmla="*/ 333 w 361"/>
                  <a:gd name="T115" fmla="*/ 104 h 434"/>
                  <a:gd name="T116" fmla="*/ 354 w 361"/>
                  <a:gd name="T117" fmla="*/ 80 h 434"/>
                  <a:gd name="T118" fmla="*/ 359 w 361"/>
                  <a:gd name="T119" fmla="*/ 66 h 434"/>
                  <a:gd name="T120" fmla="*/ 331 w 361"/>
                  <a:gd name="T121" fmla="*/ 5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1" h="434">
                    <a:moveTo>
                      <a:pt x="328" y="51"/>
                    </a:moveTo>
                    <a:cubicBezTo>
                      <a:pt x="328" y="51"/>
                      <a:pt x="327" y="51"/>
                      <a:pt x="327" y="50"/>
                    </a:cubicBezTo>
                    <a:cubicBezTo>
                      <a:pt x="326" y="50"/>
                      <a:pt x="325" y="50"/>
                      <a:pt x="324" y="49"/>
                    </a:cubicBezTo>
                    <a:cubicBezTo>
                      <a:pt x="324" y="49"/>
                      <a:pt x="324" y="49"/>
                      <a:pt x="323" y="48"/>
                    </a:cubicBezTo>
                    <a:cubicBezTo>
                      <a:pt x="321" y="48"/>
                      <a:pt x="318" y="47"/>
                      <a:pt x="316" y="46"/>
                    </a:cubicBezTo>
                    <a:cubicBezTo>
                      <a:pt x="316" y="45"/>
                      <a:pt x="315" y="45"/>
                      <a:pt x="315" y="45"/>
                    </a:cubicBezTo>
                    <a:cubicBezTo>
                      <a:pt x="314" y="44"/>
                      <a:pt x="314" y="44"/>
                      <a:pt x="313" y="44"/>
                    </a:cubicBezTo>
                    <a:cubicBezTo>
                      <a:pt x="312" y="44"/>
                      <a:pt x="312" y="44"/>
                      <a:pt x="312" y="44"/>
                    </a:cubicBezTo>
                    <a:cubicBezTo>
                      <a:pt x="312" y="44"/>
                      <a:pt x="311" y="44"/>
                      <a:pt x="310" y="43"/>
                    </a:cubicBezTo>
                    <a:cubicBezTo>
                      <a:pt x="310" y="43"/>
                      <a:pt x="309" y="43"/>
                      <a:pt x="309" y="42"/>
                    </a:cubicBezTo>
                    <a:cubicBezTo>
                      <a:pt x="308" y="42"/>
                      <a:pt x="307" y="41"/>
                      <a:pt x="305" y="41"/>
                    </a:cubicBezTo>
                    <a:cubicBezTo>
                      <a:pt x="304" y="41"/>
                      <a:pt x="302" y="41"/>
                      <a:pt x="300" y="41"/>
                    </a:cubicBezTo>
                    <a:cubicBezTo>
                      <a:pt x="299" y="41"/>
                      <a:pt x="299" y="41"/>
                      <a:pt x="298" y="41"/>
                    </a:cubicBezTo>
                    <a:cubicBezTo>
                      <a:pt x="298" y="41"/>
                      <a:pt x="297" y="42"/>
                      <a:pt x="297" y="42"/>
                    </a:cubicBezTo>
                    <a:cubicBezTo>
                      <a:pt x="296" y="42"/>
                      <a:pt x="296" y="42"/>
                      <a:pt x="295" y="42"/>
                    </a:cubicBezTo>
                    <a:cubicBezTo>
                      <a:pt x="295" y="42"/>
                      <a:pt x="295" y="42"/>
                      <a:pt x="294" y="42"/>
                    </a:cubicBezTo>
                    <a:cubicBezTo>
                      <a:pt x="290" y="42"/>
                      <a:pt x="286" y="42"/>
                      <a:pt x="282" y="42"/>
                    </a:cubicBezTo>
                    <a:cubicBezTo>
                      <a:pt x="281" y="42"/>
                      <a:pt x="281" y="42"/>
                      <a:pt x="281" y="40"/>
                    </a:cubicBezTo>
                    <a:cubicBezTo>
                      <a:pt x="281" y="40"/>
                      <a:pt x="281" y="39"/>
                      <a:pt x="282" y="38"/>
                    </a:cubicBezTo>
                    <a:cubicBezTo>
                      <a:pt x="282" y="38"/>
                      <a:pt x="282" y="38"/>
                      <a:pt x="282" y="37"/>
                    </a:cubicBezTo>
                    <a:cubicBezTo>
                      <a:pt x="282" y="34"/>
                      <a:pt x="283" y="32"/>
                      <a:pt x="283" y="30"/>
                    </a:cubicBezTo>
                    <a:cubicBezTo>
                      <a:pt x="283" y="29"/>
                      <a:pt x="283" y="28"/>
                      <a:pt x="282" y="28"/>
                    </a:cubicBezTo>
                    <a:cubicBezTo>
                      <a:pt x="282" y="27"/>
                      <a:pt x="281" y="26"/>
                      <a:pt x="280" y="26"/>
                    </a:cubicBezTo>
                    <a:cubicBezTo>
                      <a:pt x="280" y="26"/>
                      <a:pt x="280" y="25"/>
                      <a:pt x="279" y="25"/>
                    </a:cubicBezTo>
                    <a:cubicBezTo>
                      <a:pt x="279" y="25"/>
                      <a:pt x="278" y="24"/>
                      <a:pt x="278" y="24"/>
                    </a:cubicBezTo>
                    <a:cubicBezTo>
                      <a:pt x="275" y="23"/>
                      <a:pt x="273" y="22"/>
                      <a:pt x="271" y="20"/>
                    </a:cubicBezTo>
                    <a:cubicBezTo>
                      <a:pt x="271" y="19"/>
                      <a:pt x="270" y="19"/>
                      <a:pt x="270" y="18"/>
                    </a:cubicBezTo>
                    <a:cubicBezTo>
                      <a:pt x="270" y="18"/>
                      <a:pt x="270" y="17"/>
                      <a:pt x="270" y="16"/>
                    </a:cubicBezTo>
                    <a:cubicBezTo>
                      <a:pt x="269" y="15"/>
                      <a:pt x="268" y="14"/>
                      <a:pt x="268" y="14"/>
                    </a:cubicBezTo>
                    <a:cubicBezTo>
                      <a:pt x="268" y="14"/>
                      <a:pt x="268" y="13"/>
                      <a:pt x="267" y="13"/>
                    </a:cubicBezTo>
                    <a:cubicBezTo>
                      <a:pt x="266" y="9"/>
                      <a:pt x="263" y="8"/>
                      <a:pt x="258" y="8"/>
                    </a:cubicBezTo>
                    <a:cubicBezTo>
                      <a:pt x="253" y="8"/>
                      <a:pt x="248" y="8"/>
                      <a:pt x="242" y="8"/>
                    </a:cubicBezTo>
                    <a:cubicBezTo>
                      <a:pt x="239" y="8"/>
                      <a:pt x="237" y="8"/>
                      <a:pt x="236" y="9"/>
                    </a:cubicBezTo>
                    <a:cubicBezTo>
                      <a:pt x="236" y="10"/>
                      <a:pt x="235" y="10"/>
                      <a:pt x="234" y="10"/>
                    </a:cubicBezTo>
                    <a:cubicBezTo>
                      <a:pt x="234" y="11"/>
                      <a:pt x="234" y="11"/>
                      <a:pt x="233" y="12"/>
                    </a:cubicBezTo>
                    <a:cubicBezTo>
                      <a:pt x="233" y="12"/>
                      <a:pt x="232" y="13"/>
                      <a:pt x="232" y="14"/>
                    </a:cubicBezTo>
                    <a:cubicBezTo>
                      <a:pt x="232" y="14"/>
                      <a:pt x="232" y="15"/>
                      <a:pt x="232" y="16"/>
                    </a:cubicBezTo>
                    <a:cubicBezTo>
                      <a:pt x="232" y="16"/>
                      <a:pt x="231" y="16"/>
                      <a:pt x="231" y="16"/>
                    </a:cubicBezTo>
                    <a:cubicBezTo>
                      <a:pt x="230" y="18"/>
                      <a:pt x="228" y="20"/>
                      <a:pt x="225" y="20"/>
                    </a:cubicBezTo>
                    <a:cubicBezTo>
                      <a:pt x="224" y="21"/>
                      <a:pt x="224" y="21"/>
                      <a:pt x="223" y="21"/>
                    </a:cubicBezTo>
                    <a:cubicBezTo>
                      <a:pt x="223" y="22"/>
                      <a:pt x="222" y="23"/>
                      <a:pt x="222" y="24"/>
                    </a:cubicBezTo>
                    <a:cubicBezTo>
                      <a:pt x="221" y="24"/>
                      <a:pt x="220" y="25"/>
                      <a:pt x="220" y="25"/>
                    </a:cubicBezTo>
                    <a:cubicBezTo>
                      <a:pt x="218" y="25"/>
                      <a:pt x="216" y="25"/>
                      <a:pt x="214" y="25"/>
                    </a:cubicBezTo>
                    <a:cubicBezTo>
                      <a:pt x="213" y="25"/>
                      <a:pt x="212" y="25"/>
                      <a:pt x="210" y="26"/>
                    </a:cubicBezTo>
                    <a:cubicBezTo>
                      <a:pt x="208" y="26"/>
                      <a:pt x="208" y="25"/>
                      <a:pt x="208" y="24"/>
                    </a:cubicBezTo>
                    <a:cubicBezTo>
                      <a:pt x="208" y="23"/>
                      <a:pt x="208" y="23"/>
                      <a:pt x="207" y="23"/>
                    </a:cubicBezTo>
                    <a:cubicBezTo>
                      <a:pt x="206" y="22"/>
                      <a:pt x="206" y="21"/>
                      <a:pt x="206" y="20"/>
                    </a:cubicBezTo>
                    <a:cubicBezTo>
                      <a:pt x="207" y="17"/>
                      <a:pt x="206" y="14"/>
                      <a:pt x="205" y="13"/>
                    </a:cubicBezTo>
                    <a:cubicBezTo>
                      <a:pt x="204" y="12"/>
                      <a:pt x="204" y="12"/>
                      <a:pt x="203" y="11"/>
                    </a:cubicBezTo>
                    <a:cubicBezTo>
                      <a:pt x="202" y="10"/>
                      <a:pt x="202" y="10"/>
                      <a:pt x="202" y="9"/>
                    </a:cubicBezTo>
                    <a:cubicBezTo>
                      <a:pt x="201" y="8"/>
                      <a:pt x="200" y="8"/>
                      <a:pt x="199" y="6"/>
                    </a:cubicBezTo>
                    <a:cubicBezTo>
                      <a:pt x="198" y="5"/>
                      <a:pt x="198" y="4"/>
                      <a:pt x="197" y="3"/>
                    </a:cubicBezTo>
                    <a:cubicBezTo>
                      <a:pt x="196" y="2"/>
                      <a:pt x="195" y="0"/>
                      <a:pt x="193" y="0"/>
                    </a:cubicBezTo>
                    <a:cubicBezTo>
                      <a:pt x="192" y="3"/>
                      <a:pt x="190" y="6"/>
                      <a:pt x="187" y="8"/>
                    </a:cubicBezTo>
                    <a:cubicBezTo>
                      <a:pt x="187" y="8"/>
                      <a:pt x="186" y="8"/>
                      <a:pt x="186" y="8"/>
                    </a:cubicBezTo>
                    <a:cubicBezTo>
                      <a:pt x="184" y="8"/>
                      <a:pt x="184" y="9"/>
                      <a:pt x="183" y="10"/>
                    </a:cubicBezTo>
                    <a:cubicBezTo>
                      <a:pt x="183" y="11"/>
                      <a:pt x="182" y="11"/>
                      <a:pt x="182" y="11"/>
                    </a:cubicBezTo>
                    <a:cubicBezTo>
                      <a:pt x="182" y="16"/>
                      <a:pt x="182" y="22"/>
                      <a:pt x="182" y="27"/>
                    </a:cubicBezTo>
                    <a:cubicBezTo>
                      <a:pt x="182" y="28"/>
                      <a:pt x="181" y="28"/>
                      <a:pt x="181" y="29"/>
                    </a:cubicBezTo>
                    <a:cubicBezTo>
                      <a:pt x="181" y="29"/>
                      <a:pt x="181" y="29"/>
                      <a:pt x="181" y="30"/>
                    </a:cubicBezTo>
                    <a:cubicBezTo>
                      <a:pt x="180" y="31"/>
                      <a:pt x="179" y="32"/>
                      <a:pt x="178" y="34"/>
                    </a:cubicBezTo>
                    <a:cubicBezTo>
                      <a:pt x="176" y="35"/>
                      <a:pt x="174" y="36"/>
                      <a:pt x="172" y="38"/>
                    </a:cubicBezTo>
                    <a:cubicBezTo>
                      <a:pt x="172" y="38"/>
                      <a:pt x="171" y="38"/>
                      <a:pt x="171" y="39"/>
                    </a:cubicBezTo>
                    <a:cubicBezTo>
                      <a:pt x="170" y="40"/>
                      <a:pt x="169" y="41"/>
                      <a:pt x="167" y="42"/>
                    </a:cubicBezTo>
                    <a:cubicBezTo>
                      <a:pt x="164" y="42"/>
                      <a:pt x="161" y="43"/>
                      <a:pt x="158" y="42"/>
                    </a:cubicBezTo>
                    <a:cubicBezTo>
                      <a:pt x="157" y="42"/>
                      <a:pt x="156" y="43"/>
                      <a:pt x="154" y="43"/>
                    </a:cubicBezTo>
                    <a:cubicBezTo>
                      <a:pt x="154" y="43"/>
                      <a:pt x="153" y="43"/>
                      <a:pt x="152" y="43"/>
                    </a:cubicBezTo>
                    <a:cubicBezTo>
                      <a:pt x="150" y="44"/>
                      <a:pt x="149" y="44"/>
                      <a:pt x="147" y="44"/>
                    </a:cubicBezTo>
                    <a:cubicBezTo>
                      <a:pt x="146" y="44"/>
                      <a:pt x="146" y="44"/>
                      <a:pt x="145" y="43"/>
                    </a:cubicBezTo>
                    <a:cubicBezTo>
                      <a:pt x="145" y="43"/>
                      <a:pt x="144" y="43"/>
                      <a:pt x="144" y="43"/>
                    </a:cubicBezTo>
                    <a:cubicBezTo>
                      <a:pt x="142" y="43"/>
                      <a:pt x="141" y="42"/>
                      <a:pt x="139" y="42"/>
                    </a:cubicBezTo>
                    <a:cubicBezTo>
                      <a:pt x="139" y="42"/>
                      <a:pt x="138" y="42"/>
                      <a:pt x="138" y="42"/>
                    </a:cubicBezTo>
                    <a:cubicBezTo>
                      <a:pt x="136" y="42"/>
                      <a:pt x="136" y="42"/>
                      <a:pt x="135" y="41"/>
                    </a:cubicBezTo>
                    <a:cubicBezTo>
                      <a:pt x="135" y="40"/>
                      <a:pt x="134" y="40"/>
                      <a:pt x="134" y="40"/>
                    </a:cubicBezTo>
                    <a:cubicBezTo>
                      <a:pt x="132" y="39"/>
                      <a:pt x="131" y="37"/>
                      <a:pt x="132" y="35"/>
                    </a:cubicBezTo>
                    <a:cubicBezTo>
                      <a:pt x="132" y="34"/>
                      <a:pt x="132" y="34"/>
                      <a:pt x="132" y="33"/>
                    </a:cubicBezTo>
                    <a:cubicBezTo>
                      <a:pt x="131" y="33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29" y="32"/>
                      <a:pt x="128" y="33"/>
                      <a:pt x="126" y="33"/>
                    </a:cubicBezTo>
                    <a:cubicBezTo>
                      <a:pt x="126" y="33"/>
                      <a:pt x="126" y="33"/>
                      <a:pt x="126" y="33"/>
                    </a:cubicBezTo>
                    <a:cubicBezTo>
                      <a:pt x="125" y="34"/>
                      <a:pt x="124" y="34"/>
                      <a:pt x="124" y="34"/>
                    </a:cubicBezTo>
                    <a:cubicBezTo>
                      <a:pt x="123" y="34"/>
                      <a:pt x="123" y="35"/>
                      <a:pt x="122" y="35"/>
                    </a:cubicBezTo>
                    <a:cubicBezTo>
                      <a:pt x="122" y="36"/>
                      <a:pt x="122" y="36"/>
                      <a:pt x="122" y="36"/>
                    </a:cubicBezTo>
                    <a:cubicBezTo>
                      <a:pt x="122" y="36"/>
                      <a:pt x="121" y="37"/>
                      <a:pt x="121" y="37"/>
                    </a:cubicBezTo>
                    <a:cubicBezTo>
                      <a:pt x="120" y="38"/>
                      <a:pt x="120" y="39"/>
                      <a:pt x="120" y="40"/>
                    </a:cubicBezTo>
                    <a:cubicBezTo>
                      <a:pt x="118" y="42"/>
                      <a:pt x="117" y="44"/>
                      <a:pt x="114" y="45"/>
                    </a:cubicBezTo>
                    <a:cubicBezTo>
                      <a:pt x="114" y="45"/>
                      <a:pt x="114" y="45"/>
                      <a:pt x="114" y="46"/>
                    </a:cubicBezTo>
                    <a:cubicBezTo>
                      <a:pt x="113" y="47"/>
                      <a:pt x="112" y="48"/>
                      <a:pt x="110" y="49"/>
                    </a:cubicBezTo>
                    <a:cubicBezTo>
                      <a:pt x="107" y="52"/>
                      <a:pt x="104" y="55"/>
                      <a:pt x="100" y="57"/>
                    </a:cubicBezTo>
                    <a:cubicBezTo>
                      <a:pt x="100" y="57"/>
                      <a:pt x="99" y="57"/>
                      <a:pt x="98" y="58"/>
                    </a:cubicBezTo>
                    <a:cubicBezTo>
                      <a:pt x="97" y="60"/>
                      <a:pt x="95" y="61"/>
                      <a:pt x="92" y="62"/>
                    </a:cubicBezTo>
                    <a:cubicBezTo>
                      <a:pt x="92" y="62"/>
                      <a:pt x="92" y="63"/>
                      <a:pt x="91" y="64"/>
                    </a:cubicBezTo>
                    <a:cubicBezTo>
                      <a:pt x="90" y="64"/>
                      <a:pt x="88" y="65"/>
                      <a:pt x="87" y="66"/>
                    </a:cubicBezTo>
                    <a:cubicBezTo>
                      <a:pt x="85" y="67"/>
                      <a:pt x="84" y="68"/>
                      <a:pt x="82" y="69"/>
                    </a:cubicBezTo>
                    <a:cubicBezTo>
                      <a:pt x="82" y="69"/>
                      <a:pt x="82" y="69"/>
                      <a:pt x="82" y="70"/>
                    </a:cubicBezTo>
                    <a:cubicBezTo>
                      <a:pt x="80" y="69"/>
                      <a:pt x="79" y="70"/>
                      <a:pt x="78" y="70"/>
                    </a:cubicBezTo>
                    <a:cubicBezTo>
                      <a:pt x="76" y="72"/>
                      <a:pt x="74" y="72"/>
                      <a:pt x="72" y="73"/>
                    </a:cubicBezTo>
                    <a:cubicBezTo>
                      <a:pt x="71" y="73"/>
                      <a:pt x="70" y="73"/>
                      <a:pt x="68" y="74"/>
                    </a:cubicBezTo>
                    <a:cubicBezTo>
                      <a:pt x="68" y="74"/>
                      <a:pt x="67" y="74"/>
                      <a:pt x="66" y="75"/>
                    </a:cubicBezTo>
                    <a:cubicBezTo>
                      <a:pt x="66" y="75"/>
                      <a:pt x="65" y="75"/>
                      <a:pt x="65" y="76"/>
                    </a:cubicBezTo>
                    <a:cubicBezTo>
                      <a:pt x="60" y="77"/>
                      <a:pt x="56" y="79"/>
                      <a:pt x="53" y="82"/>
                    </a:cubicBezTo>
                    <a:cubicBezTo>
                      <a:pt x="52" y="83"/>
                      <a:pt x="50" y="85"/>
                      <a:pt x="48" y="86"/>
                    </a:cubicBezTo>
                    <a:cubicBezTo>
                      <a:pt x="47" y="87"/>
                      <a:pt x="46" y="88"/>
                      <a:pt x="46" y="89"/>
                    </a:cubicBezTo>
                    <a:cubicBezTo>
                      <a:pt x="42" y="92"/>
                      <a:pt x="38" y="94"/>
                      <a:pt x="35" y="97"/>
                    </a:cubicBezTo>
                    <a:cubicBezTo>
                      <a:pt x="34" y="97"/>
                      <a:pt x="34" y="98"/>
                      <a:pt x="33" y="98"/>
                    </a:cubicBezTo>
                    <a:cubicBezTo>
                      <a:pt x="31" y="99"/>
                      <a:pt x="30" y="100"/>
                      <a:pt x="28" y="102"/>
                    </a:cubicBezTo>
                    <a:cubicBezTo>
                      <a:pt x="28" y="102"/>
                      <a:pt x="28" y="102"/>
                      <a:pt x="27" y="103"/>
                    </a:cubicBezTo>
                    <a:cubicBezTo>
                      <a:pt x="25" y="104"/>
                      <a:pt x="24" y="106"/>
                      <a:pt x="22" y="110"/>
                    </a:cubicBezTo>
                    <a:cubicBezTo>
                      <a:pt x="22" y="110"/>
                      <a:pt x="21" y="111"/>
                      <a:pt x="21" y="112"/>
                    </a:cubicBezTo>
                    <a:cubicBezTo>
                      <a:pt x="19" y="116"/>
                      <a:pt x="16" y="118"/>
                      <a:pt x="14" y="120"/>
                    </a:cubicBezTo>
                    <a:cubicBezTo>
                      <a:pt x="12" y="121"/>
                      <a:pt x="10" y="122"/>
                      <a:pt x="8" y="123"/>
                    </a:cubicBezTo>
                    <a:cubicBezTo>
                      <a:pt x="8" y="123"/>
                      <a:pt x="9" y="124"/>
                      <a:pt x="9" y="124"/>
                    </a:cubicBezTo>
                    <a:cubicBezTo>
                      <a:pt x="10" y="124"/>
                      <a:pt x="10" y="124"/>
                      <a:pt x="11" y="125"/>
                    </a:cubicBezTo>
                    <a:cubicBezTo>
                      <a:pt x="13" y="126"/>
                      <a:pt x="14" y="128"/>
                      <a:pt x="15" y="130"/>
                    </a:cubicBezTo>
                    <a:cubicBezTo>
                      <a:pt x="16" y="131"/>
                      <a:pt x="16" y="132"/>
                      <a:pt x="17" y="133"/>
                    </a:cubicBezTo>
                    <a:cubicBezTo>
                      <a:pt x="17" y="133"/>
                      <a:pt x="17" y="133"/>
                      <a:pt x="18" y="134"/>
                    </a:cubicBezTo>
                    <a:cubicBezTo>
                      <a:pt x="18" y="134"/>
                      <a:pt x="18" y="135"/>
                      <a:pt x="18" y="135"/>
                    </a:cubicBezTo>
                    <a:cubicBezTo>
                      <a:pt x="18" y="135"/>
                      <a:pt x="19" y="136"/>
                      <a:pt x="19" y="136"/>
                    </a:cubicBezTo>
                    <a:cubicBezTo>
                      <a:pt x="20" y="138"/>
                      <a:pt x="21" y="140"/>
                      <a:pt x="22" y="143"/>
                    </a:cubicBezTo>
                    <a:cubicBezTo>
                      <a:pt x="22" y="143"/>
                      <a:pt x="22" y="143"/>
                      <a:pt x="23" y="144"/>
                    </a:cubicBezTo>
                    <a:cubicBezTo>
                      <a:pt x="24" y="144"/>
                      <a:pt x="24" y="144"/>
                      <a:pt x="25" y="146"/>
                    </a:cubicBezTo>
                    <a:cubicBezTo>
                      <a:pt x="25" y="147"/>
                      <a:pt x="26" y="148"/>
                      <a:pt x="26" y="148"/>
                    </a:cubicBezTo>
                    <a:cubicBezTo>
                      <a:pt x="27" y="148"/>
                      <a:pt x="27" y="149"/>
                      <a:pt x="28" y="149"/>
                    </a:cubicBezTo>
                    <a:cubicBezTo>
                      <a:pt x="28" y="150"/>
                      <a:pt x="29" y="150"/>
                      <a:pt x="30" y="150"/>
                    </a:cubicBezTo>
                    <a:cubicBezTo>
                      <a:pt x="30" y="151"/>
                      <a:pt x="31" y="152"/>
                      <a:pt x="32" y="152"/>
                    </a:cubicBezTo>
                    <a:cubicBezTo>
                      <a:pt x="32" y="152"/>
                      <a:pt x="33" y="153"/>
                      <a:pt x="34" y="154"/>
                    </a:cubicBezTo>
                    <a:cubicBezTo>
                      <a:pt x="34" y="154"/>
                      <a:pt x="34" y="154"/>
                      <a:pt x="35" y="155"/>
                    </a:cubicBezTo>
                    <a:cubicBezTo>
                      <a:pt x="35" y="155"/>
                      <a:pt x="36" y="155"/>
                      <a:pt x="36" y="155"/>
                    </a:cubicBezTo>
                    <a:cubicBezTo>
                      <a:pt x="38" y="157"/>
                      <a:pt x="40" y="160"/>
                      <a:pt x="40" y="163"/>
                    </a:cubicBezTo>
                    <a:cubicBezTo>
                      <a:pt x="40" y="164"/>
                      <a:pt x="40" y="164"/>
                      <a:pt x="40" y="165"/>
                    </a:cubicBezTo>
                    <a:cubicBezTo>
                      <a:pt x="40" y="166"/>
                      <a:pt x="41" y="168"/>
                      <a:pt x="41" y="169"/>
                    </a:cubicBezTo>
                    <a:cubicBezTo>
                      <a:pt x="41" y="169"/>
                      <a:pt x="41" y="169"/>
                      <a:pt x="41" y="170"/>
                    </a:cubicBezTo>
                    <a:cubicBezTo>
                      <a:pt x="42" y="172"/>
                      <a:pt x="41" y="175"/>
                      <a:pt x="40" y="177"/>
                    </a:cubicBezTo>
                    <a:cubicBezTo>
                      <a:pt x="40" y="177"/>
                      <a:pt x="40" y="177"/>
                      <a:pt x="39" y="177"/>
                    </a:cubicBezTo>
                    <a:cubicBezTo>
                      <a:pt x="39" y="178"/>
                      <a:pt x="38" y="178"/>
                      <a:pt x="38" y="178"/>
                    </a:cubicBezTo>
                    <a:cubicBezTo>
                      <a:pt x="37" y="178"/>
                      <a:pt x="36" y="178"/>
                      <a:pt x="36" y="178"/>
                    </a:cubicBezTo>
                    <a:cubicBezTo>
                      <a:pt x="36" y="178"/>
                      <a:pt x="35" y="178"/>
                      <a:pt x="35" y="177"/>
                    </a:cubicBezTo>
                    <a:cubicBezTo>
                      <a:pt x="34" y="177"/>
                      <a:pt x="34" y="177"/>
                      <a:pt x="33" y="177"/>
                    </a:cubicBezTo>
                    <a:cubicBezTo>
                      <a:pt x="28" y="177"/>
                      <a:pt x="24" y="177"/>
                      <a:pt x="19" y="177"/>
                    </a:cubicBezTo>
                    <a:cubicBezTo>
                      <a:pt x="19" y="177"/>
                      <a:pt x="18" y="177"/>
                      <a:pt x="18" y="177"/>
                    </a:cubicBezTo>
                    <a:cubicBezTo>
                      <a:pt x="17" y="177"/>
                      <a:pt x="16" y="177"/>
                      <a:pt x="14" y="177"/>
                    </a:cubicBezTo>
                    <a:cubicBezTo>
                      <a:pt x="14" y="177"/>
                      <a:pt x="13" y="177"/>
                      <a:pt x="13" y="177"/>
                    </a:cubicBezTo>
                    <a:cubicBezTo>
                      <a:pt x="12" y="178"/>
                      <a:pt x="12" y="178"/>
                      <a:pt x="11" y="178"/>
                    </a:cubicBezTo>
                    <a:cubicBezTo>
                      <a:pt x="8" y="178"/>
                      <a:pt x="7" y="180"/>
                      <a:pt x="6" y="182"/>
                    </a:cubicBezTo>
                    <a:cubicBezTo>
                      <a:pt x="5" y="182"/>
                      <a:pt x="5" y="183"/>
                      <a:pt x="4" y="184"/>
                    </a:cubicBezTo>
                    <a:cubicBezTo>
                      <a:pt x="4" y="184"/>
                      <a:pt x="4" y="185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3" y="189"/>
                      <a:pt x="2" y="191"/>
                      <a:pt x="2" y="193"/>
                    </a:cubicBezTo>
                    <a:cubicBezTo>
                      <a:pt x="2" y="194"/>
                      <a:pt x="2" y="194"/>
                      <a:pt x="2" y="195"/>
                    </a:cubicBezTo>
                    <a:cubicBezTo>
                      <a:pt x="2" y="197"/>
                      <a:pt x="2" y="199"/>
                      <a:pt x="1" y="200"/>
                    </a:cubicBezTo>
                    <a:cubicBezTo>
                      <a:pt x="1" y="201"/>
                      <a:pt x="0" y="202"/>
                      <a:pt x="0" y="202"/>
                    </a:cubicBezTo>
                    <a:cubicBezTo>
                      <a:pt x="0" y="205"/>
                      <a:pt x="0" y="208"/>
                      <a:pt x="1" y="210"/>
                    </a:cubicBezTo>
                    <a:cubicBezTo>
                      <a:pt x="1" y="210"/>
                      <a:pt x="2" y="211"/>
                      <a:pt x="2" y="212"/>
                    </a:cubicBezTo>
                    <a:cubicBezTo>
                      <a:pt x="1" y="214"/>
                      <a:pt x="2" y="216"/>
                      <a:pt x="2" y="218"/>
                    </a:cubicBezTo>
                    <a:cubicBezTo>
                      <a:pt x="3" y="218"/>
                      <a:pt x="3" y="219"/>
                      <a:pt x="3" y="219"/>
                    </a:cubicBezTo>
                    <a:cubicBezTo>
                      <a:pt x="3" y="220"/>
                      <a:pt x="3" y="220"/>
                      <a:pt x="3" y="221"/>
                    </a:cubicBezTo>
                    <a:cubicBezTo>
                      <a:pt x="3" y="222"/>
                      <a:pt x="4" y="223"/>
                      <a:pt x="4" y="223"/>
                    </a:cubicBezTo>
                    <a:cubicBezTo>
                      <a:pt x="4" y="224"/>
                      <a:pt x="4" y="224"/>
                      <a:pt x="4" y="224"/>
                    </a:cubicBezTo>
                    <a:cubicBezTo>
                      <a:pt x="6" y="226"/>
                      <a:pt x="8" y="228"/>
                      <a:pt x="10" y="230"/>
                    </a:cubicBezTo>
                    <a:cubicBezTo>
                      <a:pt x="11" y="232"/>
                      <a:pt x="12" y="234"/>
                      <a:pt x="14" y="236"/>
                    </a:cubicBezTo>
                    <a:cubicBezTo>
                      <a:pt x="14" y="236"/>
                      <a:pt x="14" y="236"/>
                      <a:pt x="14" y="237"/>
                    </a:cubicBezTo>
                    <a:cubicBezTo>
                      <a:pt x="17" y="239"/>
                      <a:pt x="20" y="241"/>
                      <a:pt x="24" y="243"/>
                    </a:cubicBezTo>
                    <a:cubicBezTo>
                      <a:pt x="24" y="244"/>
                      <a:pt x="24" y="244"/>
                      <a:pt x="24" y="244"/>
                    </a:cubicBezTo>
                    <a:cubicBezTo>
                      <a:pt x="24" y="245"/>
                      <a:pt x="25" y="246"/>
                      <a:pt x="25" y="246"/>
                    </a:cubicBezTo>
                    <a:cubicBezTo>
                      <a:pt x="26" y="248"/>
                      <a:pt x="26" y="250"/>
                      <a:pt x="26" y="253"/>
                    </a:cubicBezTo>
                    <a:cubicBezTo>
                      <a:pt x="25" y="255"/>
                      <a:pt x="25" y="257"/>
                      <a:pt x="26" y="259"/>
                    </a:cubicBezTo>
                    <a:cubicBezTo>
                      <a:pt x="26" y="259"/>
                      <a:pt x="26" y="260"/>
                      <a:pt x="26" y="260"/>
                    </a:cubicBezTo>
                    <a:cubicBezTo>
                      <a:pt x="26" y="264"/>
                      <a:pt x="26" y="267"/>
                      <a:pt x="26" y="270"/>
                    </a:cubicBezTo>
                    <a:cubicBezTo>
                      <a:pt x="29" y="268"/>
                      <a:pt x="32" y="268"/>
                      <a:pt x="35" y="271"/>
                    </a:cubicBezTo>
                    <a:cubicBezTo>
                      <a:pt x="36" y="271"/>
                      <a:pt x="36" y="271"/>
                      <a:pt x="36" y="272"/>
                    </a:cubicBezTo>
                    <a:cubicBezTo>
                      <a:pt x="37" y="272"/>
                      <a:pt x="38" y="272"/>
                      <a:pt x="38" y="272"/>
                    </a:cubicBezTo>
                    <a:cubicBezTo>
                      <a:pt x="38" y="273"/>
                      <a:pt x="38" y="274"/>
                      <a:pt x="38" y="274"/>
                    </a:cubicBezTo>
                    <a:cubicBezTo>
                      <a:pt x="39" y="274"/>
                      <a:pt x="40" y="275"/>
                      <a:pt x="40" y="277"/>
                    </a:cubicBezTo>
                    <a:cubicBezTo>
                      <a:pt x="41" y="277"/>
                      <a:pt x="42" y="278"/>
                      <a:pt x="43" y="278"/>
                    </a:cubicBezTo>
                    <a:cubicBezTo>
                      <a:pt x="48" y="278"/>
                      <a:pt x="54" y="278"/>
                      <a:pt x="58" y="278"/>
                    </a:cubicBezTo>
                    <a:cubicBezTo>
                      <a:pt x="60" y="278"/>
                      <a:pt x="60" y="279"/>
                      <a:pt x="61" y="280"/>
                    </a:cubicBezTo>
                    <a:cubicBezTo>
                      <a:pt x="61" y="280"/>
                      <a:pt x="62" y="280"/>
                      <a:pt x="62" y="280"/>
                    </a:cubicBezTo>
                    <a:cubicBezTo>
                      <a:pt x="65" y="281"/>
                      <a:pt x="66" y="283"/>
                      <a:pt x="67" y="285"/>
                    </a:cubicBezTo>
                    <a:cubicBezTo>
                      <a:pt x="67" y="286"/>
                      <a:pt x="67" y="286"/>
                      <a:pt x="67" y="286"/>
                    </a:cubicBezTo>
                    <a:cubicBezTo>
                      <a:pt x="68" y="287"/>
                      <a:pt x="68" y="287"/>
                      <a:pt x="68" y="288"/>
                    </a:cubicBezTo>
                    <a:cubicBezTo>
                      <a:pt x="68" y="288"/>
                      <a:pt x="68" y="289"/>
                      <a:pt x="68" y="289"/>
                    </a:cubicBezTo>
                    <a:cubicBezTo>
                      <a:pt x="70" y="290"/>
                      <a:pt x="70" y="292"/>
                      <a:pt x="71" y="294"/>
                    </a:cubicBezTo>
                    <a:cubicBezTo>
                      <a:pt x="71" y="294"/>
                      <a:pt x="71" y="294"/>
                      <a:pt x="71" y="294"/>
                    </a:cubicBezTo>
                    <a:cubicBezTo>
                      <a:pt x="72" y="296"/>
                      <a:pt x="72" y="298"/>
                      <a:pt x="71" y="299"/>
                    </a:cubicBezTo>
                    <a:cubicBezTo>
                      <a:pt x="71" y="300"/>
                      <a:pt x="71" y="300"/>
                      <a:pt x="70" y="300"/>
                    </a:cubicBezTo>
                    <a:cubicBezTo>
                      <a:pt x="69" y="302"/>
                      <a:pt x="68" y="304"/>
                      <a:pt x="68" y="306"/>
                    </a:cubicBezTo>
                    <a:cubicBezTo>
                      <a:pt x="68" y="308"/>
                      <a:pt x="68" y="311"/>
                      <a:pt x="67" y="313"/>
                    </a:cubicBezTo>
                    <a:cubicBezTo>
                      <a:pt x="67" y="314"/>
                      <a:pt x="67" y="314"/>
                      <a:pt x="67" y="315"/>
                    </a:cubicBezTo>
                    <a:cubicBezTo>
                      <a:pt x="67" y="316"/>
                      <a:pt x="66" y="316"/>
                      <a:pt x="66" y="317"/>
                    </a:cubicBezTo>
                    <a:cubicBezTo>
                      <a:pt x="66" y="318"/>
                      <a:pt x="66" y="318"/>
                      <a:pt x="65" y="319"/>
                    </a:cubicBezTo>
                    <a:cubicBezTo>
                      <a:pt x="64" y="320"/>
                      <a:pt x="64" y="320"/>
                      <a:pt x="64" y="321"/>
                    </a:cubicBezTo>
                    <a:cubicBezTo>
                      <a:pt x="64" y="323"/>
                      <a:pt x="63" y="324"/>
                      <a:pt x="61" y="324"/>
                    </a:cubicBezTo>
                    <a:cubicBezTo>
                      <a:pt x="60" y="324"/>
                      <a:pt x="60" y="324"/>
                      <a:pt x="59" y="324"/>
                    </a:cubicBezTo>
                    <a:cubicBezTo>
                      <a:pt x="56" y="327"/>
                      <a:pt x="54" y="331"/>
                      <a:pt x="55" y="336"/>
                    </a:cubicBezTo>
                    <a:cubicBezTo>
                      <a:pt x="55" y="337"/>
                      <a:pt x="55" y="337"/>
                      <a:pt x="55" y="337"/>
                    </a:cubicBezTo>
                    <a:cubicBezTo>
                      <a:pt x="56" y="338"/>
                      <a:pt x="57" y="339"/>
                      <a:pt x="57" y="342"/>
                    </a:cubicBezTo>
                    <a:cubicBezTo>
                      <a:pt x="56" y="343"/>
                      <a:pt x="56" y="345"/>
                      <a:pt x="56" y="347"/>
                    </a:cubicBezTo>
                    <a:cubicBezTo>
                      <a:pt x="56" y="348"/>
                      <a:pt x="56" y="348"/>
                      <a:pt x="56" y="349"/>
                    </a:cubicBezTo>
                    <a:cubicBezTo>
                      <a:pt x="56" y="349"/>
                      <a:pt x="56" y="350"/>
                      <a:pt x="56" y="350"/>
                    </a:cubicBezTo>
                    <a:cubicBezTo>
                      <a:pt x="56" y="352"/>
                      <a:pt x="56" y="353"/>
                      <a:pt x="56" y="354"/>
                    </a:cubicBezTo>
                    <a:cubicBezTo>
                      <a:pt x="57" y="354"/>
                      <a:pt x="57" y="354"/>
                      <a:pt x="57" y="354"/>
                    </a:cubicBezTo>
                    <a:cubicBezTo>
                      <a:pt x="60" y="354"/>
                      <a:pt x="63" y="354"/>
                      <a:pt x="66" y="354"/>
                    </a:cubicBezTo>
                    <a:cubicBezTo>
                      <a:pt x="66" y="354"/>
                      <a:pt x="67" y="354"/>
                      <a:pt x="68" y="354"/>
                    </a:cubicBezTo>
                    <a:cubicBezTo>
                      <a:pt x="72" y="354"/>
                      <a:pt x="78" y="354"/>
                      <a:pt x="82" y="354"/>
                    </a:cubicBezTo>
                    <a:cubicBezTo>
                      <a:pt x="83" y="354"/>
                      <a:pt x="83" y="354"/>
                      <a:pt x="83" y="354"/>
                    </a:cubicBezTo>
                    <a:cubicBezTo>
                      <a:pt x="84" y="354"/>
                      <a:pt x="84" y="354"/>
                      <a:pt x="85" y="355"/>
                    </a:cubicBezTo>
                    <a:cubicBezTo>
                      <a:pt x="85" y="355"/>
                      <a:pt x="85" y="356"/>
                      <a:pt x="86" y="356"/>
                    </a:cubicBezTo>
                    <a:cubicBezTo>
                      <a:pt x="86" y="357"/>
                      <a:pt x="86" y="358"/>
                      <a:pt x="86" y="358"/>
                    </a:cubicBezTo>
                    <a:cubicBezTo>
                      <a:pt x="86" y="359"/>
                      <a:pt x="86" y="360"/>
                      <a:pt x="86" y="362"/>
                    </a:cubicBezTo>
                    <a:cubicBezTo>
                      <a:pt x="86" y="364"/>
                      <a:pt x="86" y="367"/>
                      <a:pt x="86" y="369"/>
                    </a:cubicBezTo>
                    <a:cubicBezTo>
                      <a:pt x="87" y="372"/>
                      <a:pt x="87" y="374"/>
                      <a:pt x="87" y="377"/>
                    </a:cubicBezTo>
                    <a:cubicBezTo>
                      <a:pt x="87" y="379"/>
                      <a:pt x="87" y="382"/>
                      <a:pt x="88" y="385"/>
                    </a:cubicBezTo>
                    <a:cubicBezTo>
                      <a:pt x="88" y="386"/>
                      <a:pt x="88" y="386"/>
                      <a:pt x="88" y="386"/>
                    </a:cubicBezTo>
                    <a:cubicBezTo>
                      <a:pt x="89" y="387"/>
                      <a:pt x="90" y="388"/>
                      <a:pt x="90" y="389"/>
                    </a:cubicBezTo>
                    <a:cubicBezTo>
                      <a:pt x="90" y="390"/>
                      <a:pt x="91" y="392"/>
                      <a:pt x="92" y="393"/>
                    </a:cubicBezTo>
                    <a:cubicBezTo>
                      <a:pt x="92" y="394"/>
                      <a:pt x="92" y="394"/>
                      <a:pt x="92" y="395"/>
                    </a:cubicBezTo>
                    <a:cubicBezTo>
                      <a:pt x="92" y="396"/>
                      <a:pt x="93" y="398"/>
                      <a:pt x="93" y="400"/>
                    </a:cubicBezTo>
                    <a:cubicBezTo>
                      <a:pt x="93" y="401"/>
                      <a:pt x="93" y="402"/>
                      <a:pt x="94" y="402"/>
                    </a:cubicBezTo>
                    <a:cubicBezTo>
                      <a:pt x="94" y="403"/>
                      <a:pt x="94" y="404"/>
                      <a:pt x="94" y="406"/>
                    </a:cubicBezTo>
                    <a:cubicBezTo>
                      <a:pt x="94" y="408"/>
                      <a:pt x="94" y="410"/>
                      <a:pt x="94" y="412"/>
                    </a:cubicBezTo>
                    <a:cubicBezTo>
                      <a:pt x="94" y="413"/>
                      <a:pt x="95" y="415"/>
                      <a:pt x="95" y="417"/>
                    </a:cubicBezTo>
                    <a:cubicBezTo>
                      <a:pt x="95" y="417"/>
                      <a:pt x="95" y="418"/>
                      <a:pt x="96" y="418"/>
                    </a:cubicBezTo>
                    <a:cubicBezTo>
                      <a:pt x="96" y="418"/>
                      <a:pt x="96" y="419"/>
                      <a:pt x="96" y="419"/>
                    </a:cubicBezTo>
                    <a:cubicBezTo>
                      <a:pt x="97" y="420"/>
                      <a:pt x="97" y="420"/>
                      <a:pt x="98" y="421"/>
                    </a:cubicBezTo>
                    <a:cubicBezTo>
                      <a:pt x="102" y="420"/>
                      <a:pt x="108" y="419"/>
                      <a:pt x="112" y="420"/>
                    </a:cubicBezTo>
                    <a:cubicBezTo>
                      <a:pt x="115" y="420"/>
                      <a:pt x="117" y="421"/>
                      <a:pt x="119" y="422"/>
                    </a:cubicBezTo>
                    <a:cubicBezTo>
                      <a:pt x="119" y="423"/>
                      <a:pt x="120" y="423"/>
                      <a:pt x="120" y="423"/>
                    </a:cubicBezTo>
                    <a:cubicBezTo>
                      <a:pt x="121" y="425"/>
                      <a:pt x="123" y="427"/>
                      <a:pt x="124" y="429"/>
                    </a:cubicBezTo>
                    <a:cubicBezTo>
                      <a:pt x="124" y="429"/>
                      <a:pt x="125" y="430"/>
                      <a:pt x="126" y="430"/>
                    </a:cubicBezTo>
                    <a:cubicBezTo>
                      <a:pt x="126" y="430"/>
                      <a:pt x="126" y="431"/>
                      <a:pt x="127" y="431"/>
                    </a:cubicBezTo>
                    <a:cubicBezTo>
                      <a:pt x="128" y="432"/>
                      <a:pt x="130" y="433"/>
                      <a:pt x="132" y="434"/>
                    </a:cubicBezTo>
                    <a:cubicBezTo>
                      <a:pt x="133" y="434"/>
                      <a:pt x="134" y="434"/>
                      <a:pt x="134" y="434"/>
                    </a:cubicBezTo>
                    <a:cubicBezTo>
                      <a:pt x="135" y="434"/>
                      <a:pt x="136" y="434"/>
                      <a:pt x="138" y="434"/>
                    </a:cubicBezTo>
                    <a:cubicBezTo>
                      <a:pt x="143" y="434"/>
                      <a:pt x="148" y="434"/>
                      <a:pt x="154" y="434"/>
                    </a:cubicBezTo>
                    <a:cubicBezTo>
                      <a:pt x="154" y="434"/>
                      <a:pt x="154" y="434"/>
                      <a:pt x="154" y="434"/>
                    </a:cubicBezTo>
                    <a:cubicBezTo>
                      <a:pt x="155" y="434"/>
                      <a:pt x="156" y="433"/>
                      <a:pt x="156" y="433"/>
                    </a:cubicBezTo>
                    <a:cubicBezTo>
                      <a:pt x="158" y="432"/>
                      <a:pt x="159" y="431"/>
                      <a:pt x="160" y="430"/>
                    </a:cubicBezTo>
                    <a:cubicBezTo>
                      <a:pt x="160" y="430"/>
                      <a:pt x="161" y="429"/>
                      <a:pt x="161" y="429"/>
                    </a:cubicBezTo>
                    <a:cubicBezTo>
                      <a:pt x="162" y="429"/>
                      <a:pt x="163" y="428"/>
                      <a:pt x="164" y="428"/>
                    </a:cubicBezTo>
                    <a:cubicBezTo>
                      <a:pt x="164" y="427"/>
                      <a:pt x="164" y="427"/>
                      <a:pt x="165" y="427"/>
                    </a:cubicBezTo>
                    <a:cubicBezTo>
                      <a:pt x="166" y="427"/>
                      <a:pt x="166" y="427"/>
                      <a:pt x="167" y="427"/>
                    </a:cubicBezTo>
                    <a:cubicBezTo>
                      <a:pt x="170" y="427"/>
                      <a:pt x="172" y="427"/>
                      <a:pt x="174" y="428"/>
                    </a:cubicBezTo>
                    <a:cubicBezTo>
                      <a:pt x="175" y="428"/>
                      <a:pt x="175" y="428"/>
                      <a:pt x="176" y="428"/>
                    </a:cubicBezTo>
                    <a:cubicBezTo>
                      <a:pt x="178" y="427"/>
                      <a:pt x="181" y="427"/>
                      <a:pt x="183" y="427"/>
                    </a:cubicBezTo>
                    <a:cubicBezTo>
                      <a:pt x="184" y="427"/>
                      <a:pt x="184" y="426"/>
                      <a:pt x="184" y="426"/>
                    </a:cubicBezTo>
                    <a:cubicBezTo>
                      <a:pt x="184" y="426"/>
                      <a:pt x="185" y="425"/>
                      <a:pt x="185" y="424"/>
                    </a:cubicBezTo>
                    <a:cubicBezTo>
                      <a:pt x="185" y="423"/>
                      <a:pt x="185" y="422"/>
                      <a:pt x="185" y="420"/>
                    </a:cubicBezTo>
                    <a:cubicBezTo>
                      <a:pt x="185" y="419"/>
                      <a:pt x="185" y="418"/>
                      <a:pt x="186" y="418"/>
                    </a:cubicBezTo>
                    <a:cubicBezTo>
                      <a:pt x="186" y="417"/>
                      <a:pt x="186" y="416"/>
                      <a:pt x="186" y="416"/>
                    </a:cubicBezTo>
                    <a:cubicBezTo>
                      <a:pt x="186" y="413"/>
                      <a:pt x="186" y="411"/>
                      <a:pt x="187" y="408"/>
                    </a:cubicBezTo>
                    <a:cubicBezTo>
                      <a:pt x="187" y="408"/>
                      <a:pt x="187" y="407"/>
                      <a:pt x="187" y="406"/>
                    </a:cubicBezTo>
                    <a:cubicBezTo>
                      <a:pt x="187" y="405"/>
                      <a:pt x="187" y="404"/>
                      <a:pt x="188" y="404"/>
                    </a:cubicBezTo>
                    <a:cubicBezTo>
                      <a:pt x="189" y="401"/>
                      <a:pt x="191" y="399"/>
                      <a:pt x="194" y="398"/>
                    </a:cubicBezTo>
                    <a:cubicBezTo>
                      <a:pt x="196" y="396"/>
                      <a:pt x="198" y="394"/>
                      <a:pt x="199" y="392"/>
                    </a:cubicBezTo>
                    <a:cubicBezTo>
                      <a:pt x="199" y="392"/>
                      <a:pt x="199" y="392"/>
                      <a:pt x="199" y="392"/>
                    </a:cubicBezTo>
                    <a:cubicBezTo>
                      <a:pt x="199" y="391"/>
                      <a:pt x="200" y="390"/>
                      <a:pt x="200" y="390"/>
                    </a:cubicBezTo>
                    <a:cubicBezTo>
                      <a:pt x="200" y="388"/>
                      <a:pt x="200" y="387"/>
                      <a:pt x="200" y="386"/>
                    </a:cubicBezTo>
                    <a:cubicBezTo>
                      <a:pt x="201" y="386"/>
                      <a:pt x="201" y="385"/>
                      <a:pt x="201" y="384"/>
                    </a:cubicBezTo>
                    <a:cubicBezTo>
                      <a:pt x="201" y="383"/>
                      <a:pt x="201" y="382"/>
                      <a:pt x="201" y="380"/>
                    </a:cubicBezTo>
                    <a:cubicBezTo>
                      <a:pt x="201" y="378"/>
                      <a:pt x="201" y="376"/>
                      <a:pt x="202" y="374"/>
                    </a:cubicBezTo>
                    <a:cubicBezTo>
                      <a:pt x="202" y="373"/>
                      <a:pt x="202" y="372"/>
                      <a:pt x="202" y="372"/>
                    </a:cubicBezTo>
                    <a:cubicBezTo>
                      <a:pt x="202" y="372"/>
                      <a:pt x="203" y="372"/>
                      <a:pt x="203" y="372"/>
                    </a:cubicBezTo>
                    <a:cubicBezTo>
                      <a:pt x="204" y="371"/>
                      <a:pt x="204" y="371"/>
                      <a:pt x="205" y="371"/>
                    </a:cubicBezTo>
                    <a:cubicBezTo>
                      <a:pt x="205" y="371"/>
                      <a:pt x="206" y="371"/>
                      <a:pt x="206" y="370"/>
                    </a:cubicBezTo>
                    <a:cubicBezTo>
                      <a:pt x="206" y="370"/>
                      <a:pt x="207" y="370"/>
                      <a:pt x="208" y="370"/>
                    </a:cubicBezTo>
                    <a:cubicBezTo>
                      <a:pt x="210" y="370"/>
                      <a:pt x="212" y="370"/>
                      <a:pt x="214" y="370"/>
                    </a:cubicBezTo>
                    <a:cubicBezTo>
                      <a:pt x="215" y="369"/>
                      <a:pt x="216" y="369"/>
                      <a:pt x="216" y="369"/>
                    </a:cubicBezTo>
                    <a:cubicBezTo>
                      <a:pt x="216" y="369"/>
                      <a:pt x="217" y="369"/>
                      <a:pt x="217" y="368"/>
                    </a:cubicBezTo>
                    <a:cubicBezTo>
                      <a:pt x="218" y="368"/>
                      <a:pt x="218" y="368"/>
                      <a:pt x="218" y="367"/>
                    </a:cubicBezTo>
                    <a:cubicBezTo>
                      <a:pt x="220" y="367"/>
                      <a:pt x="220" y="365"/>
                      <a:pt x="220" y="362"/>
                    </a:cubicBezTo>
                    <a:cubicBezTo>
                      <a:pt x="220" y="360"/>
                      <a:pt x="220" y="358"/>
                      <a:pt x="220" y="357"/>
                    </a:cubicBezTo>
                    <a:cubicBezTo>
                      <a:pt x="220" y="357"/>
                      <a:pt x="220" y="356"/>
                      <a:pt x="219" y="356"/>
                    </a:cubicBezTo>
                    <a:cubicBezTo>
                      <a:pt x="219" y="356"/>
                      <a:pt x="218" y="355"/>
                      <a:pt x="218" y="354"/>
                    </a:cubicBezTo>
                    <a:cubicBezTo>
                      <a:pt x="218" y="354"/>
                      <a:pt x="217" y="353"/>
                      <a:pt x="216" y="353"/>
                    </a:cubicBezTo>
                    <a:cubicBezTo>
                      <a:pt x="214" y="353"/>
                      <a:pt x="212" y="353"/>
                      <a:pt x="210" y="352"/>
                    </a:cubicBezTo>
                    <a:cubicBezTo>
                      <a:pt x="210" y="351"/>
                      <a:pt x="210" y="351"/>
                      <a:pt x="209" y="350"/>
                    </a:cubicBezTo>
                    <a:cubicBezTo>
                      <a:pt x="208" y="350"/>
                      <a:pt x="208" y="349"/>
                      <a:pt x="208" y="349"/>
                    </a:cubicBezTo>
                    <a:cubicBezTo>
                      <a:pt x="208" y="348"/>
                      <a:pt x="208" y="348"/>
                      <a:pt x="208" y="347"/>
                    </a:cubicBezTo>
                    <a:cubicBezTo>
                      <a:pt x="208" y="345"/>
                      <a:pt x="208" y="343"/>
                      <a:pt x="207" y="342"/>
                    </a:cubicBezTo>
                    <a:cubicBezTo>
                      <a:pt x="206" y="341"/>
                      <a:pt x="205" y="341"/>
                      <a:pt x="203" y="341"/>
                    </a:cubicBezTo>
                    <a:cubicBezTo>
                      <a:pt x="201" y="341"/>
                      <a:pt x="200" y="342"/>
                      <a:pt x="198" y="342"/>
                    </a:cubicBezTo>
                    <a:cubicBezTo>
                      <a:pt x="197" y="342"/>
                      <a:pt x="196" y="342"/>
                      <a:pt x="196" y="342"/>
                    </a:cubicBezTo>
                    <a:cubicBezTo>
                      <a:pt x="195" y="342"/>
                      <a:pt x="194" y="342"/>
                      <a:pt x="194" y="342"/>
                    </a:cubicBezTo>
                    <a:cubicBezTo>
                      <a:pt x="193" y="342"/>
                      <a:pt x="192" y="343"/>
                      <a:pt x="192" y="343"/>
                    </a:cubicBezTo>
                    <a:cubicBezTo>
                      <a:pt x="191" y="343"/>
                      <a:pt x="190" y="343"/>
                      <a:pt x="188" y="343"/>
                    </a:cubicBezTo>
                    <a:cubicBezTo>
                      <a:pt x="186" y="343"/>
                      <a:pt x="183" y="343"/>
                      <a:pt x="181" y="343"/>
                    </a:cubicBezTo>
                    <a:cubicBezTo>
                      <a:pt x="180" y="343"/>
                      <a:pt x="180" y="342"/>
                      <a:pt x="180" y="342"/>
                    </a:cubicBezTo>
                    <a:cubicBezTo>
                      <a:pt x="179" y="338"/>
                      <a:pt x="175" y="336"/>
                      <a:pt x="170" y="336"/>
                    </a:cubicBezTo>
                    <a:cubicBezTo>
                      <a:pt x="169" y="336"/>
                      <a:pt x="168" y="336"/>
                      <a:pt x="168" y="336"/>
                    </a:cubicBezTo>
                    <a:cubicBezTo>
                      <a:pt x="167" y="336"/>
                      <a:pt x="166" y="336"/>
                      <a:pt x="165" y="335"/>
                    </a:cubicBezTo>
                    <a:cubicBezTo>
                      <a:pt x="164" y="335"/>
                      <a:pt x="164" y="335"/>
                      <a:pt x="163" y="335"/>
                    </a:cubicBezTo>
                    <a:cubicBezTo>
                      <a:pt x="162" y="335"/>
                      <a:pt x="162" y="334"/>
                      <a:pt x="161" y="334"/>
                    </a:cubicBezTo>
                    <a:cubicBezTo>
                      <a:pt x="161" y="334"/>
                      <a:pt x="161" y="333"/>
                      <a:pt x="161" y="333"/>
                    </a:cubicBezTo>
                    <a:cubicBezTo>
                      <a:pt x="161" y="329"/>
                      <a:pt x="160" y="327"/>
                      <a:pt x="157" y="326"/>
                    </a:cubicBezTo>
                    <a:cubicBezTo>
                      <a:pt x="157" y="326"/>
                      <a:pt x="157" y="326"/>
                      <a:pt x="157" y="325"/>
                    </a:cubicBezTo>
                    <a:cubicBezTo>
                      <a:pt x="157" y="325"/>
                      <a:pt x="157" y="324"/>
                      <a:pt x="157" y="324"/>
                    </a:cubicBezTo>
                    <a:cubicBezTo>
                      <a:pt x="156" y="323"/>
                      <a:pt x="156" y="323"/>
                      <a:pt x="156" y="322"/>
                    </a:cubicBezTo>
                    <a:cubicBezTo>
                      <a:pt x="156" y="321"/>
                      <a:pt x="155" y="320"/>
                      <a:pt x="156" y="320"/>
                    </a:cubicBezTo>
                    <a:cubicBezTo>
                      <a:pt x="155" y="319"/>
                      <a:pt x="156" y="319"/>
                      <a:pt x="156" y="318"/>
                    </a:cubicBezTo>
                    <a:cubicBezTo>
                      <a:pt x="156" y="317"/>
                      <a:pt x="157" y="316"/>
                      <a:pt x="158" y="316"/>
                    </a:cubicBezTo>
                    <a:cubicBezTo>
                      <a:pt x="158" y="316"/>
                      <a:pt x="159" y="316"/>
                      <a:pt x="159" y="316"/>
                    </a:cubicBezTo>
                    <a:cubicBezTo>
                      <a:pt x="160" y="315"/>
                      <a:pt x="160" y="315"/>
                      <a:pt x="161" y="315"/>
                    </a:cubicBezTo>
                    <a:cubicBezTo>
                      <a:pt x="162" y="314"/>
                      <a:pt x="163" y="314"/>
                      <a:pt x="164" y="314"/>
                    </a:cubicBezTo>
                    <a:cubicBezTo>
                      <a:pt x="166" y="313"/>
                      <a:pt x="167" y="312"/>
                      <a:pt x="167" y="310"/>
                    </a:cubicBezTo>
                    <a:cubicBezTo>
                      <a:pt x="167" y="307"/>
                      <a:pt x="167" y="304"/>
                      <a:pt x="167" y="302"/>
                    </a:cubicBezTo>
                    <a:cubicBezTo>
                      <a:pt x="167" y="297"/>
                      <a:pt x="167" y="292"/>
                      <a:pt x="167" y="287"/>
                    </a:cubicBezTo>
                    <a:cubicBezTo>
                      <a:pt x="167" y="286"/>
                      <a:pt x="167" y="286"/>
                      <a:pt x="168" y="286"/>
                    </a:cubicBezTo>
                    <a:cubicBezTo>
                      <a:pt x="169" y="284"/>
                      <a:pt x="171" y="283"/>
                      <a:pt x="172" y="282"/>
                    </a:cubicBezTo>
                    <a:cubicBezTo>
                      <a:pt x="172" y="281"/>
                      <a:pt x="173" y="281"/>
                      <a:pt x="173" y="281"/>
                    </a:cubicBezTo>
                    <a:cubicBezTo>
                      <a:pt x="174" y="280"/>
                      <a:pt x="175" y="280"/>
                      <a:pt x="175" y="278"/>
                    </a:cubicBezTo>
                    <a:cubicBezTo>
                      <a:pt x="175" y="277"/>
                      <a:pt x="175" y="277"/>
                      <a:pt x="175" y="276"/>
                    </a:cubicBezTo>
                    <a:cubicBezTo>
                      <a:pt x="176" y="275"/>
                      <a:pt x="176" y="274"/>
                      <a:pt x="176" y="272"/>
                    </a:cubicBezTo>
                    <a:cubicBezTo>
                      <a:pt x="176" y="272"/>
                      <a:pt x="176" y="271"/>
                      <a:pt x="176" y="270"/>
                    </a:cubicBezTo>
                    <a:cubicBezTo>
                      <a:pt x="175" y="268"/>
                      <a:pt x="174" y="266"/>
                      <a:pt x="175" y="263"/>
                    </a:cubicBezTo>
                    <a:cubicBezTo>
                      <a:pt x="175" y="262"/>
                      <a:pt x="175" y="262"/>
                      <a:pt x="175" y="261"/>
                    </a:cubicBezTo>
                    <a:cubicBezTo>
                      <a:pt x="175" y="261"/>
                      <a:pt x="176" y="260"/>
                      <a:pt x="176" y="260"/>
                    </a:cubicBezTo>
                    <a:cubicBezTo>
                      <a:pt x="176" y="258"/>
                      <a:pt x="176" y="257"/>
                      <a:pt x="176" y="255"/>
                    </a:cubicBezTo>
                    <a:cubicBezTo>
                      <a:pt x="176" y="254"/>
                      <a:pt x="176" y="253"/>
                      <a:pt x="176" y="252"/>
                    </a:cubicBezTo>
                    <a:cubicBezTo>
                      <a:pt x="176" y="251"/>
                      <a:pt x="175" y="250"/>
                      <a:pt x="175" y="250"/>
                    </a:cubicBezTo>
                    <a:cubicBezTo>
                      <a:pt x="174" y="248"/>
                      <a:pt x="174" y="246"/>
                      <a:pt x="173" y="244"/>
                    </a:cubicBezTo>
                    <a:cubicBezTo>
                      <a:pt x="173" y="244"/>
                      <a:pt x="172" y="243"/>
                      <a:pt x="172" y="242"/>
                    </a:cubicBezTo>
                    <a:cubicBezTo>
                      <a:pt x="172" y="242"/>
                      <a:pt x="172" y="242"/>
                      <a:pt x="171" y="241"/>
                    </a:cubicBezTo>
                    <a:cubicBezTo>
                      <a:pt x="168" y="239"/>
                      <a:pt x="164" y="237"/>
                      <a:pt x="160" y="237"/>
                    </a:cubicBezTo>
                    <a:cubicBezTo>
                      <a:pt x="159" y="237"/>
                      <a:pt x="159" y="236"/>
                      <a:pt x="158" y="236"/>
                    </a:cubicBezTo>
                    <a:cubicBezTo>
                      <a:pt x="158" y="236"/>
                      <a:pt x="158" y="236"/>
                      <a:pt x="157" y="236"/>
                    </a:cubicBezTo>
                    <a:cubicBezTo>
                      <a:pt x="156" y="236"/>
                      <a:pt x="155" y="235"/>
                      <a:pt x="154" y="234"/>
                    </a:cubicBezTo>
                    <a:cubicBezTo>
                      <a:pt x="154" y="234"/>
                      <a:pt x="154" y="234"/>
                      <a:pt x="154" y="233"/>
                    </a:cubicBezTo>
                    <a:cubicBezTo>
                      <a:pt x="154" y="233"/>
                      <a:pt x="154" y="232"/>
                      <a:pt x="154" y="232"/>
                    </a:cubicBezTo>
                    <a:cubicBezTo>
                      <a:pt x="154" y="231"/>
                      <a:pt x="153" y="231"/>
                      <a:pt x="153" y="230"/>
                    </a:cubicBezTo>
                    <a:cubicBezTo>
                      <a:pt x="153" y="230"/>
                      <a:pt x="153" y="230"/>
                      <a:pt x="153" y="229"/>
                    </a:cubicBezTo>
                    <a:cubicBezTo>
                      <a:pt x="152" y="229"/>
                      <a:pt x="152" y="228"/>
                      <a:pt x="153" y="228"/>
                    </a:cubicBezTo>
                    <a:cubicBezTo>
                      <a:pt x="154" y="226"/>
                      <a:pt x="156" y="225"/>
                      <a:pt x="158" y="224"/>
                    </a:cubicBezTo>
                    <a:cubicBezTo>
                      <a:pt x="159" y="224"/>
                      <a:pt x="159" y="224"/>
                      <a:pt x="160" y="224"/>
                    </a:cubicBezTo>
                    <a:cubicBezTo>
                      <a:pt x="162" y="223"/>
                      <a:pt x="164" y="222"/>
                      <a:pt x="166" y="222"/>
                    </a:cubicBezTo>
                    <a:cubicBezTo>
                      <a:pt x="166" y="221"/>
                      <a:pt x="166" y="221"/>
                      <a:pt x="166" y="221"/>
                    </a:cubicBezTo>
                    <a:cubicBezTo>
                      <a:pt x="170" y="220"/>
                      <a:pt x="173" y="219"/>
                      <a:pt x="174" y="217"/>
                    </a:cubicBezTo>
                    <a:cubicBezTo>
                      <a:pt x="174" y="217"/>
                      <a:pt x="174" y="216"/>
                      <a:pt x="174" y="216"/>
                    </a:cubicBezTo>
                    <a:cubicBezTo>
                      <a:pt x="175" y="213"/>
                      <a:pt x="175" y="209"/>
                      <a:pt x="175" y="206"/>
                    </a:cubicBezTo>
                    <a:cubicBezTo>
                      <a:pt x="175" y="205"/>
                      <a:pt x="175" y="204"/>
                      <a:pt x="175" y="203"/>
                    </a:cubicBezTo>
                    <a:cubicBezTo>
                      <a:pt x="175" y="202"/>
                      <a:pt x="176" y="201"/>
                      <a:pt x="177" y="200"/>
                    </a:cubicBezTo>
                    <a:cubicBezTo>
                      <a:pt x="178" y="200"/>
                      <a:pt x="180" y="199"/>
                      <a:pt x="182" y="199"/>
                    </a:cubicBezTo>
                    <a:cubicBezTo>
                      <a:pt x="182" y="199"/>
                      <a:pt x="182" y="199"/>
                      <a:pt x="183" y="199"/>
                    </a:cubicBezTo>
                    <a:cubicBezTo>
                      <a:pt x="184" y="199"/>
                      <a:pt x="185" y="198"/>
                      <a:pt x="186" y="198"/>
                    </a:cubicBezTo>
                    <a:cubicBezTo>
                      <a:pt x="186" y="198"/>
                      <a:pt x="187" y="198"/>
                      <a:pt x="187" y="197"/>
                    </a:cubicBezTo>
                    <a:cubicBezTo>
                      <a:pt x="188" y="197"/>
                      <a:pt x="188" y="196"/>
                      <a:pt x="188" y="196"/>
                    </a:cubicBezTo>
                    <a:cubicBezTo>
                      <a:pt x="190" y="194"/>
                      <a:pt x="191" y="193"/>
                      <a:pt x="192" y="192"/>
                    </a:cubicBezTo>
                    <a:cubicBezTo>
                      <a:pt x="193" y="191"/>
                      <a:pt x="193" y="190"/>
                      <a:pt x="194" y="190"/>
                    </a:cubicBezTo>
                    <a:cubicBezTo>
                      <a:pt x="198" y="188"/>
                      <a:pt x="202" y="186"/>
                      <a:pt x="205" y="184"/>
                    </a:cubicBezTo>
                    <a:cubicBezTo>
                      <a:pt x="206" y="184"/>
                      <a:pt x="208" y="183"/>
                      <a:pt x="209" y="182"/>
                    </a:cubicBezTo>
                    <a:cubicBezTo>
                      <a:pt x="210" y="180"/>
                      <a:pt x="212" y="179"/>
                      <a:pt x="213" y="178"/>
                    </a:cubicBezTo>
                    <a:cubicBezTo>
                      <a:pt x="216" y="176"/>
                      <a:pt x="217" y="174"/>
                      <a:pt x="219" y="173"/>
                    </a:cubicBezTo>
                    <a:cubicBezTo>
                      <a:pt x="220" y="172"/>
                      <a:pt x="221" y="172"/>
                      <a:pt x="222" y="171"/>
                    </a:cubicBezTo>
                    <a:cubicBezTo>
                      <a:pt x="222" y="171"/>
                      <a:pt x="222" y="171"/>
                      <a:pt x="222" y="171"/>
                    </a:cubicBezTo>
                    <a:cubicBezTo>
                      <a:pt x="223" y="170"/>
                      <a:pt x="224" y="168"/>
                      <a:pt x="226" y="167"/>
                    </a:cubicBezTo>
                    <a:cubicBezTo>
                      <a:pt x="226" y="167"/>
                      <a:pt x="226" y="166"/>
                      <a:pt x="227" y="165"/>
                    </a:cubicBezTo>
                    <a:cubicBezTo>
                      <a:pt x="227" y="165"/>
                      <a:pt x="227" y="164"/>
                      <a:pt x="227" y="164"/>
                    </a:cubicBezTo>
                    <a:cubicBezTo>
                      <a:pt x="227" y="163"/>
                      <a:pt x="227" y="163"/>
                      <a:pt x="228" y="162"/>
                    </a:cubicBezTo>
                    <a:cubicBezTo>
                      <a:pt x="227" y="160"/>
                      <a:pt x="229" y="158"/>
                      <a:pt x="232" y="158"/>
                    </a:cubicBezTo>
                    <a:cubicBezTo>
                      <a:pt x="234" y="158"/>
                      <a:pt x="236" y="157"/>
                      <a:pt x="238" y="157"/>
                    </a:cubicBezTo>
                    <a:cubicBezTo>
                      <a:pt x="239" y="156"/>
                      <a:pt x="240" y="156"/>
                      <a:pt x="240" y="156"/>
                    </a:cubicBezTo>
                    <a:cubicBezTo>
                      <a:pt x="245" y="155"/>
                      <a:pt x="249" y="152"/>
                      <a:pt x="252" y="149"/>
                    </a:cubicBezTo>
                    <a:cubicBezTo>
                      <a:pt x="253" y="149"/>
                      <a:pt x="253" y="148"/>
                      <a:pt x="254" y="148"/>
                    </a:cubicBezTo>
                    <a:cubicBezTo>
                      <a:pt x="254" y="148"/>
                      <a:pt x="255" y="147"/>
                      <a:pt x="256" y="146"/>
                    </a:cubicBezTo>
                    <a:cubicBezTo>
                      <a:pt x="256" y="146"/>
                      <a:pt x="257" y="145"/>
                      <a:pt x="257" y="144"/>
                    </a:cubicBezTo>
                    <a:cubicBezTo>
                      <a:pt x="257" y="143"/>
                      <a:pt x="258" y="142"/>
                      <a:pt x="259" y="142"/>
                    </a:cubicBezTo>
                    <a:cubicBezTo>
                      <a:pt x="259" y="142"/>
                      <a:pt x="259" y="142"/>
                      <a:pt x="260" y="141"/>
                    </a:cubicBezTo>
                    <a:cubicBezTo>
                      <a:pt x="260" y="138"/>
                      <a:pt x="261" y="137"/>
                      <a:pt x="263" y="136"/>
                    </a:cubicBezTo>
                    <a:cubicBezTo>
                      <a:pt x="264" y="136"/>
                      <a:pt x="264" y="136"/>
                      <a:pt x="265" y="136"/>
                    </a:cubicBezTo>
                    <a:cubicBezTo>
                      <a:pt x="267" y="135"/>
                      <a:pt x="269" y="136"/>
                      <a:pt x="271" y="137"/>
                    </a:cubicBezTo>
                    <a:cubicBezTo>
                      <a:pt x="271" y="137"/>
                      <a:pt x="272" y="137"/>
                      <a:pt x="272" y="138"/>
                    </a:cubicBezTo>
                    <a:cubicBezTo>
                      <a:pt x="272" y="138"/>
                      <a:pt x="272" y="138"/>
                      <a:pt x="272" y="139"/>
                    </a:cubicBezTo>
                    <a:cubicBezTo>
                      <a:pt x="272" y="140"/>
                      <a:pt x="272" y="142"/>
                      <a:pt x="272" y="143"/>
                    </a:cubicBezTo>
                    <a:cubicBezTo>
                      <a:pt x="273" y="143"/>
                      <a:pt x="273" y="144"/>
                      <a:pt x="273" y="144"/>
                    </a:cubicBezTo>
                    <a:cubicBezTo>
                      <a:pt x="274" y="145"/>
                      <a:pt x="274" y="145"/>
                      <a:pt x="274" y="145"/>
                    </a:cubicBezTo>
                    <a:cubicBezTo>
                      <a:pt x="275" y="146"/>
                      <a:pt x="276" y="147"/>
                      <a:pt x="278" y="147"/>
                    </a:cubicBezTo>
                    <a:cubicBezTo>
                      <a:pt x="278" y="147"/>
                      <a:pt x="278" y="147"/>
                      <a:pt x="278" y="147"/>
                    </a:cubicBezTo>
                    <a:cubicBezTo>
                      <a:pt x="279" y="147"/>
                      <a:pt x="280" y="147"/>
                      <a:pt x="280" y="148"/>
                    </a:cubicBezTo>
                    <a:cubicBezTo>
                      <a:pt x="281" y="148"/>
                      <a:pt x="281" y="148"/>
                      <a:pt x="282" y="148"/>
                    </a:cubicBezTo>
                    <a:cubicBezTo>
                      <a:pt x="282" y="148"/>
                      <a:pt x="283" y="148"/>
                      <a:pt x="284" y="148"/>
                    </a:cubicBezTo>
                    <a:cubicBezTo>
                      <a:pt x="284" y="148"/>
                      <a:pt x="284" y="148"/>
                      <a:pt x="284" y="148"/>
                    </a:cubicBezTo>
                    <a:cubicBezTo>
                      <a:pt x="285" y="149"/>
                      <a:pt x="286" y="149"/>
                      <a:pt x="286" y="150"/>
                    </a:cubicBezTo>
                    <a:cubicBezTo>
                      <a:pt x="286" y="150"/>
                      <a:pt x="287" y="150"/>
                      <a:pt x="287" y="150"/>
                    </a:cubicBezTo>
                    <a:cubicBezTo>
                      <a:pt x="288" y="150"/>
                      <a:pt x="288" y="150"/>
                      <a:pt x="289" y="150"/>
                    </a:cubicBezTo>
                    <a:cubicBezTo>
                      <a:pt x="290" y="151"/>
                      <a:pt x="292" y="152"/>
                      <a:pt x="293" y="154"/>
                    </a:cubicBezTo>
                    <a:cubicBezTo>
                      <a:pt x="294" y="154"/>
                      <a:pt x="294" y="154"/>
                      <a:pt x="294" y="154"/>
                    </a:cubicBezTo>
                    <a:cubicBezTo>
                      <a:pt x="295" y="154"/>
                      <a:pt x="295" y="154"/>
                      <a:pt x="295" y="154"/>
                    </a:cubicBezTo>
                    <a:cubicBezTo>
                      <a:pt x="296" y="155"/>
                      <a:pt x="296" y="156"/>
                      <a:pt x="297" y="158"/>
                    </a:cubicBezTo>
                    <a:cubicBezTo>
                      <a:pt x="298" y="158"/>
                      <a:pt x="298" y="158"/>
                      <a:pt x="299" y="159"/>
                    </a:cubicBezTo>
                    <a:cubicBezTo>
                      <a:pt x="300" y="159"/>
                      <a:pt x="300" y="159"/>
                      <a:pt x="301" y="159"/>
                    </a:cubicBezTo>
                    <a:cubicBezTo>
                      <a:pt x="302" y="159"/>
                      <a:pt x="304" y="160"/>
                      <a:pt x="305" y="160"/>
                    </a:cubicBezTo>
                    <a:cubicBezTo>
                      <a:pt x="305" y="160"/>
                      <a:pt x="306" y="160"/>
                      <a:pt x="306" y="160"/>
                    </a:cubicBezTo>
                    <a:cubicBezTo>
                      <a:pt x="308" y="160"/>
                      <a:pt x="311" y="160"/>
                      <a:pt x="313" y="160"/>
                    </a:cubicBezTo>
                    <a:cubicBezTo>
                      <a:pt x="316" y="160"/>
                      <a:pt x="318" y="159"/>
                      <a:pt x="319" y="158"/>
                    </a:cubicBezTo>
                    <a:cubicBezTo>
                      <a:pt x="319" y="157"/>
                      <a:pt x="320" y="156"/>
                      <a:pt x="320" y="154"/>
                    </a:cubicBezTo>
                    <a:cubicBezTo>
                      <a:pt x="321" y="154"/>
                      <a:pt x="321" y="154"/>
                      <a:pt x="322" y="154"/>
                    </a:cubicBezTo>
                    <a:cubicBezTo>
                      <a:pt x="322" y="154"/>
                      <a:pt x="322" y="153"/>
                      <a:pt x="323" y="153"/>
                    </a:cubicBezTo>
                    <a:cubicBezTo>
                      <a:pt x="323" y="152"/>
                      <a:pt x="324" y="152"/>
                      <a:pt x="324" y="152"/>
                    </a:cubicBezTo>
                    <a:cubicBezTo>
                      <a:pt x="326" y="150"/>
                      <a:pt x="327" y="148"/>
                      <a:pt x="327" y="145"/>
                    </a:cubicBezTo>
                    <a:cubicBezTo>
                      <a:pt x="327" y="141"/>
                      <a:pt x="327" y="137"/>
                      <a:pt x="328" y="133"/>
                    </a:cubicBezTo>
                    <a:cubicBezTo>
                      <a:pt x="328" y="133"/>
                      <a:pt x="328" y="133"/>
                      <a:pt x="328" y="132"/>
                    </a:cubicBezTo>
                    <a:cubicBezTo>
                      <a:pt x="328" y="132"/>
                      <a:pt x="328" y="131"/>
                      <a:pt x="329" y="130"/>
                    </a:cubicBezTo>
                    <a:cubicBezTo>
                      <a:pt x="329" y="128"/>
                      <a:pt x="329" y="126"/>
                      <a:pt x="329" y="123"/>
                    </a:cubicBezTo>
                    <a:cubicBezTo>
                      <a:pt x="329" y="122"/>
                      <a:pt x="329" y="120"/>
                      <a:pt x="329" y="118"/>
                    </a:cubicBezTo>
                    <a:cubicBezTo>
                      <a:pt x="329" y="118"/>
                      <a:pt x="329" y="118"/>
                      <a:pt x="329" y="117"/>
                    </a:cubicBezTo>
                    <a:cubicBezTo>
                      <a:pt x="328" y="112"/>
                      <a:pt x="329" y="108"/>
                      <a:pt x="332" y="106"/>
                    </a:cubicBezTo>
                    <a:cubicBezTo>
                      <a:pt x="332" y="106"/>
                      <a:pt x="332" y="105"/>
                      <a:pt x="333" y="104"/>
                    </a:cubicBezTo>
                    <a:cubicBezTo>
                      <a:pt x="334" y="102"/>
                      <a:pt x="336" y="100"/>
                      <a:pt x="337" y="99"/>
                    </a:cubicBezTo>
                    <a:cubicBezTo>
                      <a:pt x="338" y="99"/>
                      <a:pt x="338" y="98"/>
                      <a:pt x="339" y="98"/>
                    </a:cubicBezTo>
                    <a:cubicBezTo>
                      <a:pt x="339" y="97"/>
                      <a:pt x="340" y="96"/>
                      <a:pt x="341" y="96"/>
                    </a:cubicBezTo>
                    <a:cubicBezTo>
                      <a:pt x="341" y="95"/>
                      <a:pt x="342" y="95"/>
                      <a:pt x="342" y="94"/>
                    </a:cubicBezTo>
                    <a:cubicBezTo>
                      <a:pt x="343" y="92"/>
                      <a:pt x="344" y="91"/>
                      <a:pt x="344" y="90"/>
                    </a:cubicBezTo>
                    <a:cubicBezTo>
                      <a:pt x="348" y="86"/>
                      <a:pt x="350" y="84"/>
                      <a:pt x="353" y="82"/>
                    </a:cubicBezTo>
                    <a:cubicBezTo>
                      <a:pt x="353" y="81"/>
                      <a:pt x="354" y="80"/>
                      <a:pt x="354" y="80"/>
                    </a:cubicBezTo>
                    <a:cubicBezTo>
                      <a:pt x="357" y="78"/>
                      <a:pt x="358" y="76"/>
                      <a:pt x="360" y="74"/>
                    </a:cubicBezTo>
                    <a:cubicBezTo>
                      <a:pt x="360" y="74"/>
                      <a:pt x="360" y="73"/>
                      <a:pt x="361" y="72"/>
                    </a:cubicBezTo>
                    <a:cubicBezTo>
                      <a:pt x="361" y="72"/>
                      <a:pt x="361" y="71"/>
                      <a:pt x="361" y="71"/>
                    </a:cubicBezTo>
                    <a:cubicBezTo>
                      <a:pt x="361" y="70"/>
                      <a:pt x="360" y="70"/>
                      <a:pt x="361" y="70"/>
                    </a:cubicBezTo>
                    <a:cubicBezTo>
                      <a:pt x="361" y="68"/>
                      <a:pt x="361" y="68"/>
                      <a:pt x="360" y="67"/>
                    </a:cubicBezTo>
                    <a:cubicBezTo>
                      <a:pt x="360" y="67"/>
                      <a:pt x="360" y="67"/>
                      <a:pt x="360" y="67"/>
                    </a:cubicBezTo>
                    <a:cubicBezTo>
                      <a:pt x="360" y="67"/>
                      <a:pt x="359" y="66"/>
                      <a:pt x="359" y="66"/>
                    </a:cubicBezTo>
                    <a:cubicBezTo>
                      <a:pt x="358" y="66"/>
                      <a:pt x="358" y="65"/>
                      <a:pt x="358" y="65"/>
                    </a:cubicBezTo>
                    <a:cubicBezTo>
                      <a:pt x="356" y="64"/>
                      <a:pt x="354" y="63"/>
                      <a:pt x="352" y="62"/>
                    </a:cubicBezTo>
                    <a:cubicBezTo>
                      <a:pt x="351" y="62"/>
                      <a:pt x="351" y="62"/>
                      <a:pt x="350" y="62"/>
                    </a:cubicBezTo>
                    <a:cubicBezTo>
                      <a:pt x="346" y="60"/>
                      <a:pt x="341" y="58"/>
                      <a:pt x="336" y="56"/>
                    </a:cubicBezTo>
                    <a:cubicBezTo>
                      <a:pt x="336" y="56"/>
                      <a:pt x="336" y="56"/>
                      <a:pt x="335" y="56"/>
                    </a:cubicBezTo>
                    <a:cubicBezTo>
                      <a:pt x="335" y="56"/>
                      <a:pt x="334" y="56"/>
                      <a:pt x="334" y="55"/>
                    </a:cubicBezTo>
                    <a:cubicBezTo>
                      <a:pt x="333" y="55"/>
                      <a:pt x="332" y="54"/>
                      <a:pt x="331" y="53"/>
                    </a:cubicBezTo>
                    <a:cubicBezTo>
                      <a:pt x="330" y="52"/>
                      <a:pt x="329" y="51"/>
                      <a:pt x="328" y="5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12"/>
              <p:cNvSpPr>
                <a:spLocks/>
              </p:cNvSpPr>
              <p:nvPr/>
            </p:nvSpPr>
            <p:spPr bwMode="auto">
              <a:xfrm>
                <a:off x="7723631" y="1130452"/>
                <a:ext cx="460260" cy="429167"/>
              </a:xfrm>
              <a:custGeom>
                <a:avLst/>
                <a:gdLst>
                  <a:gd name="T0" fmla="*/ 91 w 116"/>
                  <a:gd name="T1" fmla="*/ 10 h 108"/>
                  <a:gd name="T2" fmla="*/ 90 w 116"/>
                  <a:gd name="T3" fmla="*/ 5 h 108"/>
                  <a:gd name="T4" fmla="*/ 86 w 116"/>
                  <a:gd name="T5" fmla="*/ 3 h 108"/>
                  <a:gd name="T6" fmla="*/ 78 w 116"/>
                  <a:gd name="T7" fmla="*/ 2 h 108"/>
                  <a:gd name="T8" fmla="*/ 73 w 116"/>
                  <a:gd name="T9" fmla="*/ 1 h 108"/>
                  <a:gd name="T10" fmla="*/ 58 w 116"/>
                  <a:gd name="T11" fmla="*/ 3 h 108"/>
                  <a:gd name="T12" fmla="*/ 54 w 116"/>
                  <a:gd name="T13" fmla="*/ 7 h 108"/>
                  <a:gd name="T14" fmla="*/ 53 w 116"/>
                  <a:gd name="T15" fmla="*/ 10 h 108"/>
                  <a:gd name="T16" fmla="*/ 53 w 116"/>
                  <a:gd name="T17" fmla="*/ 17 h 108"/>
                  <a:gd name="T18" fmla="*/ 54 w 116"/>
                  <a:gd name="T19" fmla="*/ 22 h 108"/>
                  <a:gd name="T20" fmla="*/ 49 w 116"/>
                  <a:gd name="T21" fmla="*/ 25 h 108"/>
                  <a:gd name="T22" fmla="*/ 35 w 116"/>
                  <a:gd name="T23" fmla="*/ 28 h 108"/>
                  <a:gd name="T24" fmla="*/ 30 w 116"/>
                  <a:gd name="T25" fmla="*/ 33 h 108"/>
                  <a:gd name="T26" fmla="*/ 30 w 116"/>
                  <a:gd name="T27" fmla="*/ 40 h 108"/>
                  <a:gd name="T28" fmla="*/ 32 w 116"/>
                  <a:gd name="T29" fmla="*/ 45 h 108"/>
                  <a:gd name="T30" fmla="*/ 30 w 116"/>
                  <a:gd name="T31" fmla="*/ 47 h 108"/>
                  <a:gd name="T32" fmla="*/ 27 w 116"/>
                  <a:gd name="T33" fmla="*/ 49 h 108"/>
                  <a:gd name="T34" fmla="*/ 23 w 116"/>
                  <a:gd name="T35" fmla="*/ 50 h 108"/>
                  <a:gd name="T36" fmla="*/ 11 w 116"/>
                  <a:gd name="T37" fmla="*/ 50 h 108"/>
                  <a:gd name="T38" fmla="*/ 4 w 116"/>
                  <a:gd name="T39" fmla="*/ 49 h 108"/>
                  <a:gd name="T40" fmla="*/ 0 w 116"/>
                  <a:gd name="T41" fmla="*/ 53 h 108"/>
                  <a:gd name="T42" fmla="*/ 1 w 116"/>
                  <a:gd name="T43" fmla="*/ 58 h 108"/>
                  <a:gd name="T44" fmla="*/ 2 w 116"/>
                  <a:gd name="T45" fmla="*/ 62 h 108"/>
                  <a:gd name="T46" fmla="*/ 7 w 116"/>
                  <a:gd name="T47" fmla="*/ 65 h 108"/>
                  <a:gd name="T48" fmla="*/ 11 w 116"/>
                  <a:gd name="T49" fmla="*/ 69 h 108"/>
                  <a:gd name="T50" fmla="*/ 11 w 116"/>
                  <a:gd name="T51" fmla="*/ 77 h 108"/>
                  <a:gd name="T52" fmla="*/ 12 w 116"/>
                  <a:gd name="T53" fmla="*/ 83 h 108"/>
                  <a:gd name="T54" fmla="*/ 14 w 116"/>
                  <a:gd name="T55" fmla="*/ 84 h 108"/>
                  <a:gd name="T56" fmla="*/ 18 w 116"/>
                  <a:gd name="T57" fmla="*/ 86 h 108"/>
                  <a:gd name="T58" fmla="*/ 23 w 116"/>
                  <a:gd name="T59" fmla="*/ 85 h 108"/>
                  <a:gd name="T60" fmla="*/ 25 w 116"/>
                  <a:gd name="T61" fmla="*/ 88 h 108"/>
                  <a:gd name="T62" fmla="*/ 25 w 116"/>
                  <a:gd name="T63" fmla="*/ 90 h 108"/>
                  <a:gd name="T64" fmla="*/ 37 w 116"/>
                  <a:gd name="T65" fmla="*/ 98 h 108"/>
                  <a:gd name="T66" fmla="*/ 43 w 116"/>
                  <a:gd name="T67" fmla="*/ 98 h 108"/>
                  <a:gd name="T68" fmla="*/ 54 w 116"/>
                  <a:gd name="T69" fmla="*/ 97 h 108"/>
                  <a:gd name="T70" fmla="*/ 58 w 116"/>
                  <a:gd name="T71" fmla="*/ 95 h 108"/>
                  <a:gd name="T72" fmla="*/ 60 w 116"/>
                  <a:gd name="T73" fmla="*/ 95 h 108"/>
                  <a:gd name="T74" fmla="*/ 70 w 116"/>
                  <a:gd name="T75" fmla="*/ 97 h 108"/>
                  <a:gd name="T76" fmla="*/ 71 w 116"/>
                  <a:gd name="T77" fmla="*/ 101 h 108"/>
                  <a:gd name="T78" fmla="*/ 72 w 116"/>
                  <a:gd name="T79" fmla="*/ 104 h 108"/>
                  <a:gd name="T80" fmla="*/ 76 w 116"/>
                  <a:gd name="T81" fmla="*/ 105 h 108"/>
                  <a:gd name="T82" fmla="*/ 79 w 116"/>
                  <a:gd name="T83" fmla="*/ 107 h 108"/>
                  <a:gd name="T84" fmla="*/ 82 w 116"/>
                  <a:gd name="T85" fmla="*/ 107 h 108"/>
                  <a:gd name="T86" fmla="*/ 84 w 116"/>
                  <a:gd name="T87" fmla="*/ 105 h 108"/>
                  <a:gd name="T88" fmla="*/ 86 w 116"/>
                  <a:gd name="T89" fmla="*/ 104 h 108"/>
                  <a:gd name="T90" fmla="*/ 90 w 116"/>
                  <a:gd name="T91" fmla="*/ 99 h 108"/>
                  <a:gd name="T92" fmla="*/ 92 w 116"/>
                  <a:gd name="T93" fmla="*/ 95 h 108"/>
                  <a:gd name="T94" fmla="*/ 100 w 116"/>
                  <a:gd name="T95" fmla="*/ 89 h 108"/>
                  <a:gd name="T96" fmla="*/ 106 w 116"/>
                  <a:gd name="T97" fmla="*/ 85 h 108"/>
                  <a:gd name="T98" fmla="*/ 106 w 116"/>
                  <a:gd name="T99" fmla="*/ 81 h 108"/>
                  <a:gd name="T100" fmla="*/ 111 w 116"/>
                  <a:gd name="T101" fmla="*/ 72 h 108"/>
                  <a:gd name="T102" fmla="*/ 116 w 116"/>
                  <a:gd name="T103" fmla="*/ 70 h 108"/>
                  <a:gd name="T104" fmla="*/ 115 w 116"/>
                  <a:gd name="T105" fmla="*/ 55 h 108"/>
                  <a:gd name="T106" fmla="*/ 112 w 116"/>
                  <a:gd name="T107" fmla="*/ 51 h 108"/>
                  <a:gd name="T108" fmla="*/ 109 w 116"/>
                  <a:gd name="T109" fmla="*/ 49 h 108"/>
                  <a:gd name="T110" fmla="*/ 106 w 116"/>
                  <a:gd name="T111" fmla="*/ 49 h 108"/>
                  <a:gd name="T112" fmla="*/ 104 w 116"/>
                  <a:gd name="T113" fmla="*/ 45 h 108"/>
                  <a:gd name="T114" fmla="*/ 102 w 116"/>
                  <a:gd name="T115" fmla="*/ 41 h 108"/>
                  <a:gd name="T116" fmla="*/ 95 w 116"/>
                  <a:gd name="T117" fmla="*/ 33 h 108"/>
                  <a:gd name="T118" fmla="*/ 94 w 116"/>
                  <a:gd name="T119" fmla="*/ 30 h 108"/>
                  <a:gd name="T120" fmla="*/ 92 w 116"/>
                  <a:gd name="T121" fmla="*/ 1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108">
                    <a:moveTo>
                      <a:pt x="92" y="13"/>
                    </a:moveTo>
                    <a:cubicBezTo>
                      <a:pt x="91" y="12"/>
                      <a:pt x="91" y="11"/>
                      <a:pt x="91" y="10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90" y="8"/>
                      <a:pt x="90" y="7"/>
                      <a:pt x="90" y="5"/>
                    </a:cubicBezTo>
                    <a:cubicBezTo>
                      <a:pt x="90" y="5"/>
                      <a:pt x="89" y="4"/>
                      <a:pt x="88" y="4"/>
                    </a:cubicBezTo>
                    <a:cubicBezTo>
                      <a:pt x="87" y="4"/>
                      <a:pt x="86" y="3"/>
                      <a:pt x="86" y="3"/>
                    </a:cubicBezTo>
                    <a:cubicBezTo>
                      <a:pt x="84" y="3"/>
                      <a:pt x="82" y="2"/>
                      <a:pt x="80" y="2"/>
                    </a:cubicBezTo>
                    <a:cubicBezTo>
                      <a:pt x="79" y="2"/>
                      <a:pt x="79" y="2"/>
                      <a:pt x="78" y="2"/>
                    </a:cubicBezTo>
                    <a:cubicBezTo>
                      <a:pt x="77" y="2"/>
                      <a:pt x="76" y="2"/>
                      <a:pt x="74" y="1"/>
                    </a:cubicBezTo>
                    <a:cubicBezTo>
                      <a:pt x="74" y="1"/>
                      <a:pt x="73" y="1"/>
                      <a:pt x="73" y="1"/>
                    </a:cubicBezTo>
                    <a:cubicBezTo>
                      <a:pt x="70" y="1"/>
                      <a:pt x="68" y="1"/>
                      <a:pt x="65" y="0"/>
                    </a:cubicBezTo>
                    <a:cubicBezTo>
                      <a:pt x="62" y="0"/>
                      <a:pt x="60" y="1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6" y="4"/>
                      <a:pt x="55" y="6"/>
                      <a:pt x="54" y="7"/>
                    </a:cubicBezTo>
                    <a:cubicBezTo>
                      <a:pt x="54" y="8"/>
                      <a:pt x="54" y="9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3" y="12"/>
                      <a:pt x="53" y="14"/>
                      <a:pt x="53" y="16"/>
                    </a:cubicBezTo>
                    <a:cubicBezTo>
                      <a:pt x="53" y="16"/>
                      <a:pt x="53" y="17"/>
                      <a:pt x="53" y="17"/>
                    </a:cubicBezTo>
                    <a:cubicBezTo>
                      <a:pt x="53" y="18"/>
                      <a:pt x="54" y="18"/>
                      <a:pt x="54" y="19"/>
                    </a:cubicBezTo>
                    <a:cubicBezTo>
                      <a:pt x="54" y="20"/>
                      <a:pt x="54" y="21"/>
                      <a:pt x="54" y="22"/>
                    </a:cubicBezTo>
                    <a:cubicBezTo>
                      <a:pt x="54" y="25"/>
                      <a:pt x="54" y="26"/>
                      <a:pt x="51" y="25"/>
                    </a:cubicBezTo>
                    <a:cubicBezTo>
                      <a:pt x="50" y="25"/>
                      <a:pt x="50" y="25"/>
                      <a:pt x="49" y="25"/>
                    </a:cubicBezTo>
                    <a:cubicBezTo>
                      <a:pt x="48" y="26"/>
                      <a:pt x="47" y="26"/>
                      <a:pt x="45" y="26"/>
                    </a:cubicBezTo>
                    <a:cubicBezTo>
                      <a:pt x="41" y="25"/>
                      <a:pt x="38" y="26"/>
                      <a:pt x="35" y="28"/>
                    </a:cubicBezTo>
                    <a:cubicBezTo>
                      <a:pt x="35" y="28"/>
                      <a:pt x="35" y="28"/>
                      <a:pt x="34" y="28"/>
                    </a:cubicBezTo>
                    <a:cubicBezTo>
                      <a:pt x="32" y="29"/>
                      <a:pt x="30" y="30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9" y="36"/>
                      <a:pt x="30" y="38"/>
                      <a:pt x="30" y="40"/>
                    </a:cubicBezTo>
                    <a:cubicBezTo>
                      <a:pt x="31" y="41"/>
                      <a:pt x="31" y="42"/>
                      <a:pt x="32" y="44"/>
                    </a:cubicBezTo>
                    <a:cubicBezTo>
                      <a:pt x="32" y="44"/>
                      <a:pt x="32" y="45"/>
                      <a:pt x="32" y="45"/>
                    </a:cubicBezTo>
                    <a:cubicBezTo>
                      <a:pt x="32" y="45"/>
                      <a:pt x="32" y="46"/>
                      <a:pt x="32" y="46"/>
                    </a:cubicBezTo>
                    <a:cubicBezTo>
                      <a:pt x="31" y="46"/>
                      <a:pt x="30" y="47"/>
                      <a:pt x="30" y="47"/>
                    </a:cubicBezTo>
                    <a:cubicBezTo>
                      <a:pt x="30" y="48"/>
                      <a:pt x="29" y="48"/>
                      <a:pt x="28" y="49"/>
                    </a:cubicBezTo>
                    <a:cubicBezTo>
                      <a:pt x="28" y="49"/>
                      <a:pt x="27" y="49"/>
                      <a:pt x="27" y="49"/>
                    </a:cubicBezTo>
                    <a:cubicBezTo>
                      <a:pt x="26" y="49"/>
                      <a:pt x="26" y="49"/>
                      <a:pt x="25" y="49"/>
                    </a:cubicBezTo>
                    <a:cubicBezTo>
                      <a:pt x="24" y="50"/>
                      <a:pt x="24" y="50"/>
                      <a:pt x="23" y="50"/>
                    </a:cubicBezTo>
                    <a:cubicBezTo>
                      <a:pt x="20" y="50"/>
                      <a:pt x="16" y="50"/>
                      <a:pt x="13" y="51"/>
                    </a:cubicBezTo>
                    <a:cubicBezTo>
                      <a:pt x="12" y="50"/>
                      <a:pt x="12" y="50"/>
                      <a:pt x="11" y="50"/>
                    </a:cubicBezTo>
                    <a:cubicBezTo>
                      <a:pt x="10" y="50"/>
                      <a:pt x="10" y="50"/>
                      <a:pt x="10" y="49"/>
                    </a:cubicBezTo>
                    <a:cubicBezTo>
                      <a:pt x="8" y="49"/>
                      <a:pt x="6" y="48"/>
                      <a:pt x="4" y="49"/>
                    </a:cubicBezTo>
                    <a:cubicBezTo>
                      <a:pt x="1" y="49"/>
                      <a:pt x="0" y="50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1" y="55"/>
                      <a:pt x="1" y="56"/>
                    </a:cubicBezTo>
                    <a:cubicBezTo>
                      <a:pt x="1" y="57"/>
                      <a:pt x="1" y="57"/>
                      <a:pt x="1" y="58"/>
                    </a:cubicBezTo>
                    <a:cubicBezTo>
                      <a:pt x="2" y="59"/>
                      <a:pt x="2" y="60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4"/>
                      <a:pt x="4" y="65"/>
                      <a:pt x="6" y="65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8" y="65"/>
                      <a:pt x="8" y="66"/>
                      <a:pt x="9" y="66"/>
                    </a:cubicBezTo>
                    <a:cubicBezTo>
                      <a:pt x="11" y="66"/>
                      <a:pt x="12" y="67"/>
                      <a:pt x="11" y="69"/>
                    </a:cubicBezTo>
                    <a:cubicBezTo>
                      <a:pt x="11" y="69"/>
                      <a:pt x="11" y="69"/>
                      <a:pt x="11" y="70"/>
                    </a:cubicBezTo>
                    <a:cubicBezTo>
                      <a:pt x="12" y="72"/>
                      <a:pt x="12" y="75"/>
                      <a:pt x="11" y="77"/>
                    </a:cubicBezTo>
                    <a:cubicBezTo>
                      <a:pt x="11" y="79"/>
                      <a:pt x="12" y="81"/>
                      <a:pt x="12" y="82"/>
                    </a:cubicBezTo>
                    <a:cubicBezTo>
                      <a:pt x="12" y="82"/>
                      <a:pt x="12" y="82"/>
                      <a:pt x="12" y="83"/>
                    </a:cubicBezTo>
                    <a:cubicBezTo>
                      <a:pt x="12" y="83"/>
                      <a:pt x="12" y="83"/>
                      <a:pt x="13" y="84"/>
                    </a:cubicBezTo>
                    <a:cubicBezTo>
                      <a:pt x="13" y="84"/>
                      <a:pt x="13" y="84"/>
                      <a:pt x="14" y="84"/>
                    </a:cubicBezTo>
                    <a:cubicBezTo>
                      <a:pt x="14" y="84"/>
                      <a:pt x="15" y="85"/>
                      <a:pt x="15" y="85"/>
                    </a:cubicBezTo>
                    <a:cubicBezTo>
                      <a:pt x="16" y="86"/>
                      <a:pt x="16" y="86"/>
                      <a:pt x="18" y="86"/>
                    </a:cubicBezTo>
                    <a:cubicBezTo>
                      <a:pt x="19" y="86"/>
                      <a:pt x="20" y="86"/>
                      <a:pt x="20" y="85"/>
                    </a:cubicBezTo>
                    <a:cubicBezTo>
                      <a:pt x="20" y="85"/>
                      <a:pt x="22" y="85"/>
                      <a:pt x="23" y="85"/>
                    </a:cubicBezTo>
                    <a:cubicBezTo>
                      <a:pt x="23" y="85"/>
                      <a:pt x="24" y="86"/>
                      <a:pt x="24" y="86"/>
                    </a:cubicBezTo>
                    <a:cubicBezTo>
                      <a:pt x="24" y="86"/>
                      <a:pt x="24" y="87"/>
                      <a:pt x="25" y="88"/>
                    </a:cubicBezTo>
                    <a:cubicBezTo>
                      <a:pt x="25" y="88"/>
                      <a:pt x="25" y="89"/>
                      <a:pt x="25" y="90"/>
                    </a:cubicBezTo>
                    <a:cubicBezTo>
                      <a:pt x="26" y="90"/>
                      <a:pt x="26" y="90"/>
                      <a:pt x="25" y="90"/>
                    </a:cubicBezTo>
                    <a:cubicBezTo>
                      <a:pt x="25" y="94"/>
                      <a:pt x="26" y="97"/>
                      <a:pt x="30" y="97"/>
                    </a:cubicBezTo>
                    <a:cubicBezTo>
                      <a:pt x="32" y="97"/>
                      <a:pt x="34" y="98"/>
                      <a:pt x="37" y="98"/>
                    </a:cubicBezTo>
                    <a:cubicBezTo>
                      <a:pt x="38" y="98"/>
                      <a:pt x="40" y="98"/>
                      <a:pt x="41" y="98"/>
                    </a:cubicBezTo>
                    <a:cubicBezTo>
                      <a:pt x="42" y="98"/>
                      <a:pt x="42" y="98"/>
                      <a:pt x="43" y="98"/>
                    </a:cubicBezTo>
                    <a:cubicBezTo>
                      <a:pt x="44" y="98"/>
                      <a:pt x="45" y="98"/>
                      <a:pt x="46" y="98"/>
                    </a:cubicBezTo>
                    <a:cubicBezTo>
                      <a:pt x="49" y="98"/>
                      <a:pt x="51" y="97"/>
                      <a:pt x="54" y="97"/>
                    </a:cubicBezTo>
                    <a:cubicBezTo>
                      <a:pt x="54" y="97"/>
                      <a:pt x="55" y="97"/>
                      <a:pt x="56" y="96"/>
                    </a:cubicBezTo>
                    <a:cubicBezTo>
                      <a:pt x="56" y="96"/>
                      <a:pt x="57" y="96"/>
                      <a:pt x="58" y="95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9" y="95"/>
                      <a:pt x="60" y="95"/>
                      <a:pt x="60" y="95"/>
                    </a:cubicBezTo>
                    <a:cubicBezTo>
                      <a:pt x="61" y="94"/>
                      <a:pt x="62" y="94"/>
                      <a:pt x="63" y="94"/>
                    </a:cubicBezTo>
                    <a:cubicBezTo>
                      <a:pt x="66" y="93"/>
                      <a:pt x="69" y="95"/>
                      <a:pt x="70" y="97"/>
                    </a:cubicBezTo>
                    <a:cubicBezTo>
                      <a:pt x="70" y="97"/>
                      <a:pt x="70" y="97"/>
                      <a:pt x="70" y="98"/>
                    </a:cubicBezTo>
                    <a:cubicBezTo>
                      <a:pt x="71" y="99"/>
                      <a:pt x="71" y="100"/>
                      <a:pt x="71" y="101"/>
                    </a:cubicBezTo>
                    <a:cubicBezTo>
                      <a:pt x="71" y="102"/>
                      <a:pt x="71" y="103"/>
                      <a:pt x="71" y="103"/>
                    </a:cubicBezTo>
                    <a:cubicBezTo>
                      <a:pt x="71" y="103"/>
                      <a:pt x="72" y="104"/>
                      <a:pt x="72" y="104"/>
                    </a:cubicBezTo>
                    <a:cubicBezTo>
                      <a:pt x="72" y="105"/>
                      <a:pt x="73" y="105"/>
                      <a:pt x="74" y="105"/>
                    </a:cubicBezTo>
                    <a:cubicBezTo>
                      <a:pt x="75" y="105"/>
                      <a:pt x="76" y="105"/>
                      <a:pt x="76" y="105"/>
                    </a:cubicBezTo>
                    <a:cubicBezTo>
                      <a:pt x="76" y="106"/>
                      <a:pt x="77" y="106"/>
                      <a:pt x="77" y="106"/>
                    </a:cubicBezTo>
                    <a:cubicBezTo>
                      <a:pt x="78" y="107"/>
                      <a:pt x="78" y="107"/>
                      <a:pt x="79" y="107"/>
                    </a:cubicBezTo>
                    <a:cubicBezTo>
                      <a:pt x="80" y="108"/>
                      <a:pt x="80" y="108"/>
                      <a:pt x="80" y="107"/>
                    </a:cubicBezTo>
                    <a:cubicBezTo>
                      <a:pt x="80" y="107"/>
                      <a:pt x="81" y="107"/>
                      <a:pt x="82" y="107"/>
                    </a:cubicBezTo>
                    <a:cubicBezTo>
                      <a:pt x="82" y="107"/>
                      <a:pt x="83" y="106"/>
                      <a:pt x="84" y="106"/>
                    </a:cubicBezTo>
                    <a:cubicBezTo>
                      <a:pt x="84" y="106"/>
                      <a:pt x="84" y="106"/>
                      <a:pt x="84" y="105"/>
                    </a:cubicBezTo>
                    <a:cubicBezTo>
                      <a:pt x="85" y="105"/>
                      <a:pt x="86" y="105"/>
                      <a:pt x="86" y="105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8" y="103"/>
                      <a:pt x="89" y="102"/>
                      <a:pt x="90" y="101"/>
                    </a:cubicBezTo>
                    <a:cubicBezTo>
                      <a:pt x="90" y="100"/>
                      <a:pt x="90" y="100"/>
                      <a:pt x="90" y="99"/>
                    </a:cubicBezTo>
                    <a:cubicBezTo>
                      <a:pt x="91" y="99"/>
                      <a:pt x="92" y="98"/>
                      <a:pt x="92" y="97"/>
                    </a:cubicBezTo>
                    <a:cubicBezTo>
                      <a:pt x="92" y="96"/>
                      <a:pt x="92" y="96"/>
                      <a:pt x="92" y="95"/>
                    </a:cubicBezTo>
                    <a:cubicBezTo>
                      <a:pt x="92" y="95"/>
                      <a:pt x="93" y="95"/>
                      <a:pt x="93" y="94"/>
                    </a:cubicBezTo>
                    <a:cubicBezTo>
                      <a:pt x="95" y="92"/>
                      <a:pt x="97" y="90"/>
                      <a:pt x="100" y="89"/>
                    </a:cubicBezTo>
                    <a:cubicBezTo>
                      <a:pt x="102" y="89"/>
                      <a:pt x="104" y="87"/>
                      <a:pt x="105" y="86"/>
                    </a:cubicBezTo>
                    <a:cubicBezTo>
                      <a:pt x="106" y="86"/>
                      <a:pt x="106" y="85"/>
                      <a:pt x="106" y="85"/>
                    </a:cubicBezTo>
                    <a:cubicBezTo>
                      <a:pt x="106" y="84"/>
                      <a:pt x="106" y="83"/>
                      <a:pt x="106" y="83"/>
                    </a:cubicBezTo>
                    <a:cubicBezTo>
                      <a:pt x="106" y="82"/>
                      <a:pt x="106" y="82"/>
                      <a:pt x="106" y="81"/>
                    </a:cubicBezTo>
                    <a:cubicBezTo>
                      <a:pt x="107" y="80"/>
                      <a:pt x="107" y="79"/>
                      <a:pt x="107" y="77"/>
                    </a:cubicBezTo>
                    <a:cubicBezTo>
                      <a:pt x="107" y="74"/>
                      <a:pt x="108" y="72"/>
                      <a:pt x="111" y="72"/>
                    </a:cubicBezTo>
                    <a:cubicBezTo>
                      <a:pt x="111" y="71"/>
                      <a:pt x="112" y="71"/>
                      <a:pt x="112" y="71"/>
                    </a:cubicBezTo>
                    <a:cubicBezTo>
                      <a:pt x="114" y="71"/>
                      <a:pt x="115" y="71"/>
                      <a:pt x="116" y="70"/>
                    </a:cubicBezTo>
                    <a:cubicBezTo>
                      <a:pt x="116" y="66"/>
                      <a:pt x="116" y="62"/>
                      <a:pt x="116" y="58"/>
                    </a:cubicBezTo>
                    <a:cubicBezTo>
                      <a:pt x="116" y="57"/>
                      <a:pt x="115" y="56"/>
                      <a:pt x="115" y="55"/>
                    </a:cubicBezTo>
                    <a:cubicBezTo>
                      <a:pt x="115" y="55"/>
                      <a:pt x="115" y="54"/>
                      <a:pt x="115" y="54"/>
                    </a:cubicBezTo>
                    <a:cubicBezTo>
                      <a:pt x="115" y="51"/>
                      <a:pt x="114" y="50"/>
                      <a:pt x="112" y="51"/>
                    </a:cubicBezTo>
                    <a:cubicBezTo>
                      <a:pt x="111" y="50"/>
                      <a:pt x="110" y="50"/>
                      <a:pt x="110" y="50"/>
                    </a:cubicBezTo>
                    <a:cubicBezTo>
                      <a:pt x="110" y="50"/>
                      <a:pt x="109" y="50"/>
                      <a:pt x="109" y="49"/>
                    </a:cubicBezTo>
                    <a:cubicBezTo>
                      <a:pt x="108" y="49"/>
                      <a:pt x="108" y="49"/>
                      <a:pt x="107" y="49"/>
                    </a:cubicBezTo>
                    <a:cubicBezTo>
                      <a:pt x="107" y="49"/>
                      <a:pt x="106" y="49"/>
                      <a:pt x="106" y="49"/>
                    </a:cubicBezTo>
                    <a:cubicBezTo>
                      <a:pt x="104" y="49"/>
                      <a:pt x="104" y="48"/>
                      <a:pt x="104" y="47"/>
                    </a:cubicBezTo>
                    <a:cubicBezTo>
                      <a:pt x="104" y="46"/>
                      <a:pt x="104" y="45"/>
                      <a:pt x="104" y="45"/>
                    </a:cubicBezTo>
                    <a:cubicBezTo>
                      <a:pt x="104" y="45"/>
                      <a:pt x="104" y="44"/>
                      <a:pt x="104" y="44"/>
                    </a:cubicBezTo>
                    <a:cubicBezTo>
                      <a:pt x="104" y="42"/>
                      <a:pt x="103" y="41"/>
                      <a:pt x="102" y="41"/>
                    </a:cubicBezTo>
                    <a:cubicBezTo>
                      <a:pt x="102" y="41"/>
                      <a:pt x="101" y="41"/>
                      <a:pt x="100" y="40"/>
                    </a:cubicBezTo>
                    <a:cubicBezTo>
                      <a:pt x="96" y="39"/>
                      <a:pt x="95" y="36"/>
                      <a:pt x="95" y="33"/>
                    </a:cubicBezTo>
                    <a:cubicBezTo>
                      <a:pt x="95" y="32"/>
                      <a:pt x="95" y="31"/>
                      <a:pt x="94" y="31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27"/>
                      <a:pt x="94" y="23"/>
                      <a:pt x="94" y="19"/>
                    </a:cubicBezTo>
                    <a:cubicBezTo>
                      <a:pt x="93" y="17"/>
                      <a:pt x="93" y="15"/>
                      <a:pt x="92" y="1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13"/>
              <p:cNvSpPr>
                <a:spLocks/>
              </p:cNvSpPr>
              <p:nvPr/>
            </p:nvSpPr>
            <p:spPr bwMode="auto">
              <a:xfrm>
                <a:off x="6977262" y="2022994"/>
                <a:ext cx="1705762" cy="1522300"/>
              </a:xfrm>
              <a:custGeom>
                <a:avLst/>
                <a:gdLst>
                  <a:gd name="T0" fmla="*/ 146 w 430"/>
                  <a:gd name="T1" fmla="*/ 18 h 384"/>
                  <a:gd name="T2" fmla="*/ 119 w 430"/>
                  <a:gd name="T3" fmla="*/ 2 h 384"/>
                  <a:gd name="T4" fmla="*/ 73 w 430"/>
                  <a:gd name="T5" fmla="*/ 15 h 384"/>
                  <a:gd name="T6" fmla="*/ 43 w 430"/>
                  <a:gd name="T7" fmla="*/ 36 h 384"/>
                  <a:gd name="T8" fmla="*/ 30 w 430"/>
                  <a:gd name="T9" fmla="*/ 53 h 384"/>
                  <a:gd name="T10" fmla="*/ 9 w 430"/>
                  <a:gd name="T11" fmla="*/ 79 h 384"/>
                  <a:gd name="T12" fmla="*/ 6 w 430"/>
                  <a:gd name="T13" fmla="*/ 118 h 384"/>
                  <a:gd name="T14" fmla="*/ 5 w 430"/>
                  <a:gd name="T15" fmla="*/ 142 h 384"/>
                  <a:gd name="T16" fmla="*/ 18 w 430"/>
                  <a:gd name="T17" fmla="*/ 151 h 384"/>
                  <a:gd name="T18" fmla="*/ 38 w 430"/>
                  <a:gd name="T19" fmla="*/ 137 h 384"/>
                  <a:gd name="T20" fmla="*/ 47 w 430"/>
                  <a:gd name="T21" fmla="*/ 160 h 384"/>
                  <a:gd name="T22" fmla="*/ 58 w 430"/>
                  <a:gd name="T23" fmla="*/ 177 h 384"/>
                  <a:gd name="T24" fmla="*/ 50 w 430"/>
                  <a:gd name="T25" fmla="*/ 211 h 384"/>
                  <a:gd name="T26" fmla="*/ 66 w 430"/>
                  <a:gd name="T27" fmla="*/ 238 h 384"/>
                  <a:gd name="T28" fmla="*/ 102 w 430"/>
                  <a:gd name="T29" fmla="*/ 246 h 384"/>
                  <a:gd name="T30" fmla="*/ 118 w 430"/>
                  <a:gd name="T31" fmla="*/ 266 h 384"/>
                  <a:gd name="T32" fmla="*/ 114 w 430"/>
                  <a:gd name="T33" fmla="*/ 293 h 384"/>
                  <a:gd name="T34" fmla="*/ 109 w 430"/>
                  <a:gd name="T35" fmla="*/ 321 h 384"/>
                  <a:gd name="T36" fmla="*/ 129 w 430"/>
                  <a:gd name="T37" fmla="*/ 329 h 384"/>
                  <a:gd name="T38" fmla="*/ 140 w 430"/>
                  <a:gd name="T39" fmla="*/ 344 h 384"/>
                  <a:gd name="T40" fmla="*/ 151 w 430"/>
                  <a:gd name="T41" fmla="*/ 364 h 384"/>
                  <a:gd name="T42" fmla="*/ 159 w 430"/>
                  <a:gd name="T43" fmla="*/ 376 h 384"/>
                  <a:gd name="T44" fmla="*/ 184 w 430"/>
                  <a:gd name="T45" fmla="*/ 375 h 384"/>
                  <a:gd name="T46" fmla="*/ 200 w 430"/>
                  <a:gd name="T47" fmla="*/ 367 h 384"/>
                  <a:gd name="T48" fmla="*/ 223 w 430"/>
                  <a:gd name="T49" fmla="*/ 326 h 384"/>
                  <a:gd name="T50" fmla="*/ 235 w 430"/>
                  <a:gd name="T51" fmla="*/ 312 h 384"/>
                  <a:gd name="T52" fmla="*/ 262 w 430"/>
                  <a:gd name="T53" fmla="*/ 327 h 384"/>
                  <a:gd name="T54" fmla="*/ 266 w 430"/>
                  <a:gd name="T55" fmla="*/ 358 h 384"/>
                  <a:gd name="T56" fmla="*/ 300 w 430"/>
                  <a:gd name="T57" fmla="*/ 348 h 384"/>
                  <a:gd name="T58" fmla="*/ 316 w 430"/>
                  <a:gd name="T59" fmla="*/ 334 h 384"/>
                  <a:gd name="T60" fmla="*/ 350 w 430"/>
                  <a:gd name="T61" fmla="*/ 333 h 384"/>
                  <a:gd name="T62" fmla="*/ 357 w 430"/>
                  <a:gd name="T63" fmla="*/ 357 h 384"/>
                  <a:gd name="T64" fmla="*/ 383 w 430"/>
                  <a:gd name="T65" fmla="*/ 384 h 384"/>
                  <a:gd name="T66" fmla="*/ 405 w 430"/>
                  <a:gd name="T67" fmla="*/ 382 h 384"/>
                  <a:gd name="T68" fmla="*/ 428 w 430"/>
                  <a:gd name="T69" fmla="*/ 368 h 384"/>
                  <a:gd name="T70" fmla="*/ 428 w 430"/>
                  <a:gd name="T71" fmla="*/ 355 h 384"/>
                  <a:gd name="T72" fmla="*/ 422 w 430"/>
                  <a:gd name="T73" fmla="*/ 329 h 384"/>
                  <a:gd name="T74" fmla="*/ 416 w 430"/>
                  <a:gd name="T75" fmla="*/ 292 h 384"/>
                  <a:gd name="T76" fmla="*/ 386 w 430"/>
                  <a:gd name="T77" fmla="*/ 288 h 384"/>
                  <a:gd name="T78" fmla="*/ 356 w 430"/>
                  <a:gd name="T79" fmla="*/ 297 h 384"/>
                  <a:gd name="T80" fmla="*/ 330 w 430"/>
                  <a:gd name="T81" fmla="*/ 286 h 384"/>
                  <a:gd name="T82" fmla="*/ 326 w 430"/>
                  <a:gd name="T83" fmla="*/ 255 h 384"/>
                  <a:gd name="T84" fmla="*/ 331 w 430"/>
                  <a:gd name="T85" fmla="*/ 232 h 384"/>
                  <a:gd name="T86" fmla="*/ 350 w 430"/>
                  <a:gd name="T87" fmla="*/ 210 h 384"/>
                  <a:gd name="T88" fmla="*/ 354 w 430"/>
                  <a:gd name="T89" fmla="*/ 178 h 384"/>
                  <a:gd name="T90" fmla="*/ 333 w 430"/>
                  <a:gd name="T91" fmla="*/ 153 h 384"/>
                  <a:gd name="T92" fmla="*/ 334 w 430"/>
                  <a:gd name="T93" fmla="*/ 120 h 384"/>
                  <a:gd name="T94" fmla="*/ 349 w 430"/>
                  <a:gd name="T95" fmla="*/ 111 h 384"/>
                  <a:gd name="T96" fmla="*/ 371 w 430"/>
                  <a:gd name="T97" fmla="*/ 103 h 384"/>
                  <a:gd name="T98" fmla="*/ 358 w 430"/>
                  <a:gd name="T99" fmla="*/ 83 h 384"/>
                  <a:gd name="T100" fmla="*/ 347 w 430"/>
                  <a:gd name="T101" fmla="*/ 67 h 384"/>
                  <a:gd name="T102" fmla="*/ 325 w 430"/>
                  <a:gd name="T103" fmla="*/ 50 h 384"/>
                  <a:gd name="T104" fmla="*/ 300 w 430"/>
                  <a:gd name="T105" fmla="*/ 42 h 384"/>
                  <a:gd name="T106" fmla="*/ 279 w 430"/>
                  <a:gd name="T107" fmla="*/ 40 h 384"/>
                  <a:gd name="T108" fmla="*/ 252 w 430"/>
                  <a:gd name="T109" fmla="*/ 46 h 384"/>
                  <a:gd name="T110" fmla="*/ 220 w 430"/>
                  <a:gd name="T111" fmla="*/ 58 h 384"/>
                  <a:gd name="T112" fmla="*/ 197 w 430"/>
                  <a:gd name="T113" fmla="*/ 50 h 384"/>
                  <a:gd name="T114" fmla="*/ 177 w 430"/>
                  <a:gd name="T115" fmla="*/ 2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30" h="384">
                    <a:moveTo>
                      <a:pt x="167" y="32"/>
                    </a:moveTo>
                    <a:cubicBezTo>
                      <a:pt x="166" y="32"/>
                      <a:pt x="166" y="32"/>
                      <a:pt x="166" y="32"/>
                    </a:cubicBezTo>
                    <a:cubicBezTo>
                      <a:pt x="163" y="33"/>
                      <a:pt x="161" y="33"/>
                      <a:pt x="159" y="33"/>
                    </a:cubicBezTo>
                    <a:cubicBezTo>
                      <a:pt x="157" y="34"/>
                      <a:pt x="155" y="34"/>
                      <a:pt x="154" y="33"/>
                    </a:cubicBezTo>
                    <a:cubicBezTo>
                      <a:pt x="154" y="33"/>
                      <a:pt x="153" y="32"/>
                      <a:pt x="152" y="32"/>
                    </a:cubicBezTo>
                    <a:cubicBezTo>
                      <a:pt x="150" y="32"/>
                      <a:pt x="148" y="31"/>
                      <a:pt x="147" y="30"/>
                    </a:cubicBezTo>
                    <a:cubicBezTo>
                      <a:pt x="146" y="29"/>
                      <a:pt x="146" y="28"/>
                      <a:pt x="146" y="27"/>
                    </a:cubicBezTo>
                    <a:cubicBezTo>
                      <a:pt x="146" y="24"/>
                      <a:pt x="146" y="21"/>
                      <a:pt x="146" y="18"/>
                    </a:cubicBezTo>
                    <a:cubicBezTo>
                      <a:pt x="146" y="16"/>
                      <a:pt x="145" y="15"/>
                      <a:pt x="144" y="15"/>
                    </a:cubicBezTo>
                    <a:cubicBezTo>
                      <a:pt x="143" y="14"/>
                      <a:pt x="143" y="14"/>
                      <a:pt x="143" y="14"/>
                    </a:cubicBezTo>
                    <a:cubicBezTo>
                      <a:pt x="141" y="13"/>
                      <a:pt x="139" y="13"/>
                      <a:pt x="137" y="13"/>
                    </a:cubicBezTo>
                    <a:cubicBezTo>
                      <a:pt x="134" y="14"/>
                      <a:pt x="132" y="13"/>
                      <a:pt x="131" y="11"/>
                    </a:cubicBezTo>
                    <a:cubicBezTo>
                      <a:pt x="130" y="11"/>
                      <a:pt x="130" y="11"/>
                      <a:pt x="129" y="10"/>
                    </a:cubicBezTo>
                    <a:cubicBezTo>
                      <a:pt x="127" y="9"/>
                      <a:pt x="126" y="8"/>
                      <a:pt x="125" y="6"/>
                    </a:cubicBezTo>
                    <a:cubicBezTo>
                      <a:pt x="124" y="4"/>
                      <a:pt x="122" y="3"/>
                      <a:pt x="120" y="2"/>
                    </a:cubicBezTo>
                    <a:cubicBezTo>
                      <a:pt x="119" y="2"/>
                      <a:pt x="119" y="2"/>
                      <a:pt x="119" y="2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1"/>
                      <a:pt x="101" y="1"/>
                      <a:pt x="96" y="1"/>
                    </a:cubicBezTo>
                    <a:cubicBezTo>
                      <a:pt x="92" y="1"/>
                      <a:pt x="88" y="1"/>
                      <a:pt x="84" y="1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2" y="2"/>
                      <a:pt x="81" y="2"/>
                    </a:cubicBezTo>
                    <a:cubicBezTo>
                      <a:pt x="80" y="2"/>
                      <a:pt x="79" y="3"/>
                      <a:pt x="78" y="4"/>
                    </a:cubicBezTo>
                    <a:cubicBezTo>
                      <a:pt x="77" y="5"/>
                      <a:pt x="76" y="7"/>
                      <a:pt x="76" y="10"/>
                    </a:cubicBezTo>
                    <a:cubicBezTo>
                      <a:pt x="77" y="12"/>
                      <a:pt x="76" y="14"/>
                      <a:pt x="73" y="15"/>
                    </a:cubicBezTo>
                    <a:cubicBezTo>
                      <a:pt x="72" y="15"/>
                      <a:pt x="72" y="15"/>
                      <a:pt x="71" y="16"/>
                    </a:cubicBezTo>
                    <a:cubicBezTo>
                      <a:pt x="69" y="16"/>
                      <a:pt x="67" y="16"/>
                      <a:pt x="65" y="17"/>
                    </a:cubicBezTo>
                    <a:cubicBezTo>
                      <a:pt x="62" y="19"/>
                      <a:pt x="59" y="20"/>
                      <a:pt x="56" y="22"/>
                    </a:cubicBezTo>
                    <a:cubicBezTo>
                      <a:pt x="55" y="23"/>
                      <a:pt x="54" y="24"/>
                      <a:pt x="53" y="25"/>
                    </a:cubicBezTo>
                    <a:cubicBezTo>
                      <a:pt x="52" y="26"/>
                      <a:pt x="51" y="26"/>
                      <a:pt x="50" y="27"/>
                    </a:cubicBezTo>
                    <a:cubicBezTo>
                      <a:pt x="50" y="28"/>
                      <a:pt x="49" y="28"/>
                      <a:pt x="48" y="28"/>
                    </a:cubicBezTo>
                    <a:cubicBezTo>
                      <a:pt x="47" y="30"/>
                      <a:pt x="46" y="32"/>
                      <a:pt x="44" y="34"/>
                    </a:cubicBezTo>
                    <a:cubicBezTo>
                      <a:pt x="44" y="34"/>
                      <a:pt x="44" y="35"/>
                      <a:pt x="43" y="36"/>
                    </a:cubicBezTo>
                    <a:cubicBezTo>
                      <a:pt x="43" y="36"/>
                      <a:pt x="43" y="37"/>
                      <a:pt x="42" y="37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1" y="39"/>
                      <a:pt x="40" y="40"/>
                      <a:pt x="40" y="40"/>
                    </a:cubicBezTo>
                    <a:cubicBezTo>
                      <a:pt x="40" y="41"/>
                      <a:pt x="39" y="42"/>
                      <a:pt x="38" y="44"/>
                    </a:cubicBezTo>
                    <a:cubicBezTo>
                      <a:pt x="38" y="45"/>
                      <a:pt x="36" y="46"/>
                      <a:pt x="36" y="47"/>
                    </a:cubicBezTo>
                    <a:cubicBezTo>
                      <a:pt x="35" y="48"/>
                      <a:pt x="35" y="48"/>
                      <a:pt x="35" y="49"/>
                    </a:cubicBezTo>
                    <a:cubicBezTo>
                      <a:pt x="34" y="50"/>
                      <a:pt x="33" y="50"/>
                      <a:pt x="32" y="52"/>
                    </a:cubicBezTo>
                    <a:cubicBezTo>
                      <a:pt x="32" y="52"/>
                      <a:pt x="31" y="52"/>
                      <a:pt x="30" y="53"/>
                    </a:cubicBezTo>
                    <a:cubicBezTo>
                      <a:pt x="30" y="53"/>
                      <a:pt x="30" y="54"/>
                      <a:pt x="29" y="54"/>
                    </a:cubicBezTo>
                    <a:cubicBezTo>
                      <a:pt x="24" y="57"/>
                      <a:pt x="21" y="60"/>
                      <a:pt x="19" y="64"/>
                    </a:cubicBezTo>
                    <a:cubicBezTo>
                      <a:pt x="18" y="65"/>
                      <a:pt x="18" y="65"/>
                      <a:pt x="18" y="66"/>
                    </a:cubicBezTo>
                    <a:cubicBezTo>
                      <a:pt x="16" y="66"/>
                      <a:pt x="16" y="68"/>
                      <a:pt x="16" y="70"/>
                    </a:cubicBezTo>
                    <a:cubicBezTo>
                      <a:pt x="16" y="70"/>
                      <a:pt x="16" y="71"/>
                      <a:pt x="15" y="71"/>
                    </a:cubicBezTo>
                    <a:cubicBezTo>
                      <a:pt x="14" y="73"/>
                      <a:pt x="12" y="75"/>
                      <a:pt x="11" y="78"/>
                    </a:cubicBezTo>
                    <a:cubicBezTo>
                      <a:pt x="11" y="78"/>
                      <a:pt x="11" y="78"/>
                      <a:pt x="10" y="78"/>
                    </a:cubicBezTo>
                    <a:cubicBezTo>
                      <a:pt x="10" y="79"/>
                      <a:pt x="10" y="79"/>
                      <a:pt x="9" y="79"/>
                    </a:cubicBezTo>
                    <a:cubicBezTo>
                      <a:pt x="7" y="82"/>
                      <a:pt x="5" y="85"/>
                      <a:pt x="2" y="88"/>
                    </a:cubicBezTo>
                    <a:cubicBezTo>
                      <a:pt x="2" y="89"/>
                      <a:pt x="2" y="90"/>
                      <a:pt x="2" y="90"/>
                    </a:cubicBezTo>
                    <a:cubicBezTo>
                      <a:pt x="1" y="93"/>
                      <a:pt x="1" y="96"/>
                      <a:pt x="2" y="98"/>
                    </a:cubicBezTo>
                    <a:cubicBezTo>
                      <a:pt x="2" y="98"/>
                      <a:pt x="2" y="99"/>
                      <a:pt x="2" y="100"/>
                    </a:cubicBezTo>
                    <a:cubicBezTo>
                      <a:pt x="2" y="100"/>
                      <a:pt x="2" y="101"/>
                      <a:pt x="3" y="102"/>
                    </a:cubicBezTo>
                    <a:cubicBezTo>
                      <a:pt x="3" y="104"/>
                      <a:pt x="4" y="106"/>
                      <a:pt x="4" y="108"/>
                    </a:cubicBezTo>
                    <a:cubicBezTo>
                      <a:pt x="5" y="109"/>
                      <a:pt x="5" y="110"/>
                      <a:pt x="5" y="111"/>
                    </a:cubicBezTo>
                    <a:cubicBezTo>
                      <a:pt x="6" y="113"/>
                      <a:pt x="6" y="116"/>
                      <a:pt x="6" y="118"/>
                    </a:cubicBezTo>
                    <a:cubicBezTo>
                      <a:pt x="6" y="120"/>
                      <a:pt x="5" y="121"/>
                      <a:pt x="4" y="122"/>
                    </a:cubicBezTo>
                    <a:cubicBezTo>
                      <a:pt x="4" y="122"/>
                      <a:pt x="4" y="123"/>
                      <a:pt x="3" y="123"/>
                    </a:cubicBezTo>
                    <a:cubicBezTo>
                      <a:pt x="3" y="124"/>
                      <a:pt x="3" y="125"/>
                      <a:pt x="2" y="126"/>
                    </a:cubicBezTo>
                    <a:cubicBezTo>
                      <a:pt x="2" y="126"/>
                      <a:pt x="1" y="126"/>
                      <a:pt x="1" y="127"/>
                    </a:cubicBezTo>
                    <a:cubicBezTo>
                      <a:pt x="0" y="129"/>
                      <a:pt x="0" y="132"/>
                      <a:pt x="0" y="134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6"/>
                      <a:pt x="2" y="136"/>
                      <a:pt x="2" y="136"/>
                    </a:cubicBezTo>
                    <a:cubicBezTo>
                      <a:pt x="3" y="138"/>
                      <a:pt x="4" y="140"/>
                      <a:pt x="5" y="142"/>
                    </a:cubicBezTo>
                    <a:cubicBezTo>
                      <a:pt x="5" y="142"/>
                      <a:pt x="6" y="143"/>
                      <a:pt x="6" y="144"/>
                    </a:cubicBezTo>
                    <a:cubicBezTo>
                      <a:pt x="7" y="145"/>
                      <a:pt x="7" y="145"/>
                      <a:pt x="8" y="145"/>
                    </a:cubicBezTo>
                    <a:cubicBezTo>
                      <a:pt x="8" y="146"/>
                      <a:pt x="9" y="146"/>
                      <a:pt x="9" y="146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10" y="147"/>
                      <a:pt x="11" y="148"/>
                      <a:pt x="12" y="150"/>
                    </a:cubicBezTo>
                    <a:cubicBezTo>
                      <a:pt x="12" y="150"/>
                      <a:pt x="13" y="151"/>
                      <a:pt x="14" y="151"/>
                    </a:cubicBezTo>
                    <a:cubicBezTo>
                      <a:pt x="14" y="152"/>
                      <a:pt x="14" y="152"/>
                      <a:pt x="14" y="152"/>
                    </a:cubicBezTo>
                    <a:cubicBezTo>
                      <a:pt x="16" y="152"/>
                      <a:pt x="17" y="152"/>
                      <a:pt x="18" y="151"/>
                    </a:cubicBezTo>
                    <a:cubicBezTo>
                      <a:pt x="18" y="151"/>
                      <a:pt x="19" y="150"/>
                      <a:pt x="20" y="150"/>
                    </a:cubicBezTo>
                    <a:cubicBezTo>
                      <a:pt x="22" y="148"/>
                      <a:pt x="24" y="147"/>
                      <a:pt x="27" y="147"/>
                    </a:cubicBezTo>
                    <a:cubicBezTo>
                      <a:pt x="29" y="146"/>
                      <a:pt x="31" y="146"/>
                      <a:pt x="33" y="146"/>
                    </a:cubicBezTo>
                    <a:cubicBezTo>
                      <a:pt x="34" y="146"/>
                      <a:pt x="35" y="145"/>
                      <a:pt x="36" y="144"/>
                    </a:cubicBezTo>
                    <a:cubicBezTo>
                      <a:pt x="36" y="143"/>
                      <a:pt x="37" y="143"/>
                      <a:pt x="37" y="142"/>
                    </a:cubicBezTo>
                    <a:cubicBezTo>
                      <a:pt x="37" y="142"/>
                      <a:pt x="37" y="141"/>
                      <a:pt x="37" y="141"/>
                    </a:cubicBezTo>
                    <a:cubicBezTo>
                      <a:pt x="37" y="140"/>
                      <a:pt x="38" y="139"/>
                      <a:pt x="38" y="138"/>
                    </a:cubicBezTo>
                    <a:cubicBezTo>
                      <a:pt x="38" y="138"/>
                      <a:pt x="38" y="138"/>
                      <a:pt x="38" y="137"/>
                    </a:cubicBezTo>
                    <a:cubicBezTo>
                      <a:pt x="39" y="136"/>
                      <a:pt x="40" y="135"/>
                      <a:pt x="40" y="135"/>
                    </a:cubicBezTo>
                    <a:cubicBezTo>
                      <a:pt x="44" y="138"/>
                      <a:pt x="46" y="143"/>
                      <a:pt x="45" y="148"/>
                    </a:cubicBezTo>
                    <a:cubicBezTo>
                      <a:pt x="45" y="148"/>
                      <a:pt x="45" y="149"/>
                      <a:pt x="45" y="149"/>
                    </a:cubicBezTo>
                    <a:cubicBezTo>
                      <a:pt x="45" y="150"/>
                      <a:pt x="45" y="150"/>
                      <a:pt x="44" y="151"/>
                    </a:cubicBez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3"/>
                      <a:pt x="44" y="153"/>
                      <a:pt x="44" y="154"/>
                    </a:cubicBezTo>
                    <a:cubicBezTo>
                      <a:pt x="43" y="157"/>
                      <a:pt x="44" y="159"/>
                      <a:pt x="46" y="160"/>
                    </a:cubicBezTo>
                    <a:cubicBezTo>
                      <a:pt x="46" y="160"/>
                      <a:pt x="46" y="160"/>
                      <a:pt x="47" y="160"/>
                    </a:cubicBezTo>
                    <a:cubicBezTo>
                      <a:pt x="47" y="161"/>
                      <a:pt x="47" y="161"/>
                      <a:pt x="47" y="161"/>
                    </a:cubicBezTo>
                    <a:cubicBezTo>
                      <a:pt x="48" y="162"/>
                      <a:pt x="48" y="162"/>
                      <a:pt x="48" y="162"/>
                    </a:cubicBezTo>
                    <a:cubicBezTo>
                      <a:pt x="51" y="163"/>
                      <a:pt x="53" y="164"/>
                      <a:pt x="55" y="166"/>
                    </a:cubicBezTo>
                    <a:cubicBezTo>
                      <a:pt x="56" y="166"/>
                      <a:pt x="56" y="168"/>
                      <a:pt x="56" y="169"/>
                    </a:cubicBezTo>
                    <a:cubicBezTo>
                      <a:pt x="56" y="169"/>
                      <a:pt x="56" y="169"/>
                      <a:pt x="56" y="170"/>
                    </a:cubicBezTo>
                    <a:cubicBezTo>
                      <a:pt x="56" y="170"/>
                      <a:pt x="57" y="171"/>
                      <a:pt x="57" y="172"/>
                    </a:cubicBezTo>
                    <a:cubicBezTo>
                      <a:pt x="57" y="172"/>
                      <a:pt x="58" y="173"/>
                      <a:pt x="58" y="173"/>
                    </a:cubicBezTo>
                    <a:cubicBezTo>
                      <a:pt x="58" y="175"/>
                      <a:pt x="58" y="176"/>
                      <a:pt x="58" y="177"/>
                    </a:cubicBezTo>
                    <a:cubicBezTo>
                      <a:pt x="58" y="178"/>
                      <a:pt x="58" y="178"/>
                      <a:pt x="58" y="179"/>
                    </a:cubicBezTo>
                    <a:cubicBezTo>
                      <a:pt x="58" y="182"/>
                      <a:pt x="58" y="184"/>
                      <a:pt x="58" y="186"/>
                    </a:cubicBezTo>
                    <a:cubicBezTo>
                      <a:pt x="58" y="187"/>
                      <a:pt x="58" y="187"/>
                      <a:pt x="58" y="188"/>
                    </a:cubicBezTo>
                    <a:cubicBezTo>
                      <a:pt x="56" y="189"/>
                      <a:pt x="54" y="191"/>
                      <a:pt x="51" y="192"/>
                    </a:cubicBezTo>
                    <a:cubicBezTo>
                      <a:pt x="49" y="193"/>
                      <a:pt x="48" y="195"/>
                      <a:pt x="48" y="199"/>
                    </a:cubicBezTo>
                    <a:cubicBezTo>
                      <a:pt x="49" y="201"/>
                      <a:pt x="49" y="203"/>
                      <a:pt x="50" y="205"/>
                    </a:cubicBezTo>
                    <a:cubicBezTo>
                      <a:pt x="50" y="206"/>
                      <a:pt x="50" y="206"/>
                      <a:pt x="50" y="207"/>
                    </a:cubicBezTo>
                    <a:cubicBezTo>
                      <a:pt x="50" y="208"/>
                      <a:pt x="50" y="209"/>
                      <a:pt x="50" y="211"/>
                    </a:cubicBezTo>
                    <a:cubicBezTo>
                      <a:pt x="50" y="213"/>
                      <a:pt x="50" y="216"/>
                      <a:pt x="51" y="218"/>
                    </a:cubicBezTo>
                    <a:cubicBezTo>
                      <a:pt x="51" y="219"/>
                      <a:pt x="52" y="220"/>
                      <a:pt x="52" y="221"/>
                    </a:cubicBezTo>
                    <a:cubicBezTo>
                      <a:pt x="54" y="223"/>
                      <a:pt x="56" y="225"/>
                      <a:pt x="58" y="227"/>
                    </a:cubicBezTo>
                    <a:cubicBezTo>
                      <a:pt x="58" y="227"/>
                      <a:pt x="59" y="228"/>
                      <a:pt x="59" y="229"/>
                    </a:cubicBezTo>
                    <a:cubicBezTo>
                      <a:pt x="59" y="230"/>
                      <a:pt x="59" y="230"/>
                      <a:pt x="59" y="230"/>
                    </a:cubicBezTo>
                    <a:cubicBezTo>
                      <a:pt x="60" y="231"/>
                      <a:pt x="60" y="232"/>
                      <a:pt x="60" y="232"/>
                    </a:cubicBezTo>
                    <a:cubicBezTo>
                      <a:pt x="60" y="233"/>
                      <a:pt x="60" y="234"/>
                      <a:pt x="60" y="234"/>
                    </a:cubicBezTo>
                    <a:cubicBezTo>
                      <a:pt x="60" y="237"/>
                      <a:pt x="62" y="238"/>
                      <a:pt x="66" y="238"/>
                    </a:cubicBezTo>
                    <a:cubicBezTo>
                      <a:pt x="68" y="238"/>
                      <a:pt x="69" y="238"/>
                      <a:pt x="70" y="239"/>
                    </a:cubicBezTo>
                    <a:cubicBezTo>
                      <a:pt x="71" y="240"/>
                      <a:pt x="71" y="240"/>
                      <a:pt x="72" y="240"/>
                    </a:cubicBezTo>
                    <a:cubicBezTo>
                      <a:pt x="74" y="240"/>
                      <a:pt x="77" y="240"/>
                      <a:pt x="79" y="241"/>
                    </a:cubicBezTo>
                    <a:cubicBezTo>
                      <a:pt x="80" y="242"/>
                      <a:pt x="80" y="242"/>
                      <a:pt x="81" y="242"/>
                    </a:cubicBezTo>
                    <a:cubicBezTo>
                      <a:pt x="87" y="242"/>
                      <a:pt x="93" y="242"/>
                      <a:pt x="99" y="242"/>
                    </a:cubicBezTo>
                    <a:cubicBezTo>
                      <a:pt x="99" y="242"/>
                      <a:pt x="100" y="242"/>
                      <a:pt x="100" y="242"/>
                    </a:cubicBezTo>
                    <a:cubicBezTo>
                      <a:pt x="101" y="242"/>
                      <a:pt x="102" y="244"/>
                      <a:pt x="102" y="245"/>
                    </a:cubicBezTo>
                    <a:cubicBezTo>
                      <a:pt x="102" y="246"/>
                      <a:pt x="102" y="246"/>
                      <a:pt x="102" y="246"/>
                    </a:cubicBezTo>
                    <a:cubicBezTo>
                      <a:pt x="103" y="247"/>
                      <a:pt x="103" y="247"/>
                      <a:pt x="104" y="248"/>
                    </a:cubicBezTo>
                    <a:cubicBezTo>
                      <a:pt x="105" y="249"/>
                      <a:pt x="106" y="250"/>
                      <a:pt x="108" y="250"/>
                    </a:cubicBezTo>
                    <a:cubicBezTo>
                      <a:pt x="108" y="250"/>
                      <a:pt x="109" y="250"/>
                      <a:pt x="109" y="251"/>
                    </a:cubicBezTo>
                    <a:cubicBezTo>
                      <a:pt x="110" y="251"/>
                      <a:pt x="112" y="252"/>
                      <a:pt x="113" y="252"/>
                    </a:cubicBezTo>
                    <a:cubicBezTo>
                      <a:pt x="113" y="252"/>
                      <a:pt x="114" y="253"/>
                      <a:pt x="114" y="253"/>
                    </a:cubicBezTo>
                    <a:cubicBezTo>
                      <a:pt x="117" y="254"/>
                      <a:pt x="118" y="256"/>
                      <a:pt x="118" y="259"/>
                    </a:cubicBezTo>
                    <a:cubicBezTo>
                      <a:pt x="118" y="260"/>
                      <a:pt x="117" y="262"/>
                      <a:pt x="117" y="263"/>
                    </a:cubicBezTo>
                    <a:cubicBezTo>
                      <a:pt x="117" y="264"/>
                      <a:pt x="118" y="266"/>
                      <a:pt x="118" y="266"/>
                    </a:cubicBezTo>
                    <a:cubicBezTo>
                      <a:pt x="118" y="267"/>
                      <a:pt x="118" y="267"/>
                      <a:pt x="118" y="268"/>
                    </a:cubicBezTo>
                    <a:cubicBezTo>
                      <a:pt x="118" y="270"/>
                      <a:pt x="118" y="271"/>
                      <a:pt x="119" y="272"/>
                    </a:cubicBezTo>
                    <a:cubicBezTo>
                      <a:pt x="119" y="273"/>
                      <a:pt x="120" y="274"/>
                      <a:pt x="120" y="274"/>
                    </a:cubicBezTo>
                    <a:cubicBezTo>
                      <a:pt x="120" y="276"/>
                      <a:pt x="120" y="278"/>
                      <a:pt x="120" y="281"/>
                    </a:cubicBezTo>
                    <a:cubicBezTo>
                      <a:pt x="120" y="284"/>
                      <a:pt x="119" y="286"/>
                      <a:pt x="118" y="287"/>
                    </a:cubicBezTo>
                    <a:cubicBezTo>
                      <a:pt x="117" y="288"/>
                      <a:pt x="117" y="288"/>
                      <a:pt x="116" y="288"/>
                    </a:cubicBezTo>
                    <a:cubicBezTo>
                      <a:pt x="116" y="288"/>
                      <a:pt x="116" y="289"/>
                      <a:pt x="116" y="289"/>
                    </a:cubicBezTo>
                    <a:cubicBezTo>
                      <a:pt x="115" y="290"/>
                      <a:pt x="114" y="291"/>
                      <a:pt x="114" y="293"/>
                    </a:cubicBezTo>
                    <a:cubicBezTo>
                      <a:pt x="114" y="293"/>
                      <a:pt x="113" y="294"/>
                      <a:pt x="113" y="294"/>
                    </a:cubicBezTo>
                    <a:cubicBezTo>
                      <a:pt x="111" y="294"/>
                      <a:pt x="110" y="295"/>
                      <a:pt x="109" y="295"/>
                    </a:cubicBezTo>
                    <a:cubicBezTo>
                      <a:pt x="108" y="296"/>
                      <a:pt x="108" y="296"/>
                      <a:pt x="108" y="297"/>
                    </a:cubicBezTo>
                    <a:cubicBezTo>
                      <a:pt x="107" y="298"/>
                      <a:pt x="107" y="298"/>
                      <a:pt x="107" y="298"/>
                    </a:cubicBezTo>
                    <a:cubicBezTo>
                      <a:pt x="107" y="302"/>
                      <a:pt x="107" y="306"/>
                      <a:pt x="108" y="309"/>
                    </a:cubicBezTo>
                    <a:cubicBezTo>
                      <a:pt x="108" y="309"/>
                      <a:pt x="108" y="309"/>
                      <a:pt x="108" y="310"/>
                    </a:cubicBezTo>
                    <a:cubicBezTo>
                      <a:pt x="108" y="310"/>
                      <a:pt x="108" y="311"/>
                      <a:pt x="108" y="312"/>
                    </a:cubicBezTo>
                    <a:cubicBezTo>
                      <a:pt x="108" y="315"/>
                      <a:pt x="108" y="318"/>
                      <a:pt x="109" y="321"/>
                    </a:cubicBezTo>
                    <a:cubicBezTo>
                      <a:pt x="110" y="324"/>
                      <a:pt x="112" y="325"/>
                      <a:pt x="113" y="326"/>
                    </a:cubicBezTo>
                    <a:cubicBezTo>
                      <a:pt x="114" y="326"/>
                      <a:pt x="114" y="326"/>
                      <a:pt x="115" y="326"/>
                    </a:cubicBezTo>
                    <a:cubicBezTo>
                      <a:pt x="116" y="326"/>
                      <a:pt x="118" y="327"/>
                      <a:pt x="119" y="327"/>
                    </a:cubicBezTo>
                    <a:cubicBezTo>
                      <a:pt x="119" y="327"/>
                      <a:pt x="119" y="327"/>
                      <a:pt x="120" y="327"/>
                    </a:cubicBezTo>
                    <a:cubicBezTo>
                      <a:pt x="121" y="327"/>
                      <a:pt x="122" y="328"/>
                      <a:pt x="123" y="328"/>
                    </a:cubicBezTo>
                    <a:cubicBezTo>
                      <a:pt x="124" y="328"/>
                      <a:pt x="126" y="328"/>
                      <a:pt x="126" y="328"/>
                    </a:cubicBezTo>
                    <a:cubicBezTo>
                      <a:pt x="127" y="328"/>
                      <a:pt x="128" y="329"/>
                      <a:pt x="128" y="329"/>
                    </a:cubicBezTo>
                    <a:cubicBezTo>
                      <a:pt x="128" y="329"/>
                      <a:pt x="129" y="329"/>
                      <a:pt x="129" y="329"/>
                    </a:cubicBezTo>
                    <a:cubicBezTo>
                      <a:pt x="129" y="331"/>
                      <a:pt x="130" y="332"/>
                      <a:pt x="131" y="333"/>
                    </a:cubicBezTo>
                    <a:cubicBezTo>
                      <a:pt x="132" y="333"/>
                      <a:pt x="132" y="334"/>
                      <a:pt x="132" y="334"/>
                    </a:cubicBezTo>
                    <a:cubicBezTo>
                      <a:pt x="132" y="334"/>
                      <a:pt x="132" y="335"/>
                      <a:pt x="132" y="335"/>
                    </a:cubicBezTo>
                    <a:cubicBezTo>
                      <a:pt x="132" y="336"/>
                      <a:pt x="133" y="337"/>
                      <a:pt x="133" y="338"/>
                    </a:cubicBezTo>
                    <a:cubicBezTo>
                      <a:pt x="134" y="339"/>
                      <a:pt x="134" y="340"/>
                      <a:pt x="136" y="340"/>
                    </a:cubicBezTo>
                    <a:cubicBezTo>
                      <a:pt x="136" y="341"/>
                      <a:pt x="136" y="341"/>
                      <a:pt x="136" y="341"/>
                    </a:cubicBezTo>
                    <a:cubicBezTo>
                      <a:pt x="137" y="342"/>
                      <a:pt x="138" y="342"/>
                      <a:pt x="138" y="342"/>
                    </a:cubicBezTo>
                    <a:cubicBezTo>
                      <a:pt x="139" y="342"/>
                      <a:pt x="140" y="342"/>
                      <a:pt x="140" y="344"/>
                    </a:cubicBezTo>
                    <a:cubicBezTo>
                      <a:pt x="140" y="344"/>
                      <a:pt x="141" y="344"/>
                      <a:pt x="141" y="344"/>
                    </a:cubicBezTo>
                    <a:cubicBezTo>
                      <a:pt x="141" y="345"/>
                      <a:pt x="142" y="346"/>
                      <a:pt x="142" y="347"/>
                    </a:cubicBezTo>
                    <a:cubicBezTo>
                      <a:pt x="142" y="349"/>
                      <a:pt x="142" y="351"/>
                      <a:pt x="142" y="353"/>
                    </a:cubicBezTo>
                    <a:cubicBezTo>
                      <a:pt x="142" y="353"/>
                      <a:pt x="143" y="354"/>
                      <a:pt x="143" y="354"/>
                    </a:cubicBezTo>
                    <a:cubicBezTo>
                      <a:pt x="145" y="355"/>
                      <a:pt x="147" y="356"/>
                      <a:pt x="148" y="357"/>
                    </a:cubicBezTo>
                    <a:cubicBezTo>
                      <a:pt x="149" y="358"/>
                      <a:pt x="149" y="358"/>
                      <a:pt x="149" y="358"/>
                    </a:cubicBezTo>
                    <a:cubicBezTo>
                      <a:pt x="150" y="359"/>
                      <a:pt x="150" y="360"/>
                      <a:pt x="150" y="360"/>
                    </a:cubicBezTo>
                    <a:cubicBezTo>
                      <a:pt x="150" y="362"/>
                      <a:pt x="151" y="363"/>
                      <a:pt x="151" y="364"/>
                    </a:cubicBezTo>
                    <a:cubicBezTo>
                      <a:pt x="151" y="364"/>
                      <a:pt x="151" y="365"/>
                      <a:pt x="151" y="365"/>
                    </a:cubicBezTo>
                    <a:cubicBezTo>
                      <a:pt x="151" y="366"/>
                      <a:pt x="151" y="366"/>
                      <a:pt x="152" y="367"/>
                    </a:cubicBezTo>
                    <a:cubicBezTo>
                      <a:pt x="152" y="367"/>
                      <a:pt x="152" y="368"/>
                      <a:pt x="152" y="368"/>
                    </a:cubicBezTo>
                    <a:cubicBezTo>
                      <a:pt x="152" y="368"/>
                      <a:pt x="152" y="369"/>
                      <a:pt x="152" y="370"/>
                    </a:cubicBezTo>
                    <a:cubicBezTo>
                      <a:pt x="152" y="371"/>
                      <a:pt x="152" y="372"/>
                      <a:pt x="153" y="372"/>
                    </a:cubicBezTo>
                    <a:cubicBezTo>
                      <a:pt x="153" y="373"/>
                      <a:pt x="153" y="374"/>
                      <a:pt x="153" y="374"/>
                    </a:cubicBezTo>
                    <a:cubicBezTo>
                      <a:pt x="152" y="374"/>
                      <a:pt x="152" y="374"/>
                      <a:pt x="152" y="374"/>
                    </a:cubicBezTo>
                    <a:cubicBezTo>
                      <a:pt x="154" y="375"/>
                      <a:pt x="156" y="376"/>
                      <a:pt x="159" y="376"/>
                    </a:cubicBezTo>
                    <a:cubicBezTo>
                      <a:pt x="161" y="376"/>
                      <a:pt x="164" y="376"/>
                      <a:pt x="166" y="376"/>
                    </a:cubicBezTo>
                    <a:cubicBezTo>
                      <a:pt x="167" y="376"/>
                      <a:pt x="168" y="376"/>
                      <a:pt x="168" y="376"/>
                    </a:cubicBezTo>
                    <a:cubicBezTo>
                      <a:pt x="168" y="377"/>
                      <a:pt x="168" y="377"/>
                      <a:pt x="168" y="377"/>
                    </a:cubicBezTo>
                    <a:cubicBezTo>
                      <a:pt x="171" y="377"/>
                      <a:pt x="174" y="377"/>
                      <a:pt x="176" y="378"/>
                    </a:cubicBezTo>
                    <a:cubicBezTo>
                      <a:pt x="177" y="378"/>
                      <a:pt x="177" y="378"/>
                      <a:pt x="177" y="378"/>
                    </a:cubicBezTo>
                    <a:cubicBezTo>
                      <a:pt x="178" y="378"/>
                      <a:pt x="178" y="378"/>
                      <a:pt x="178" y="378"/>
                    </a:cubicBezTo>
                    <a:cubicBezTo>
                      <a:pt x="178" y="377"/>
                      <a:pt x="180" y="377"/>
                      <a:pt x="180" y="377"/>
                    </a:cubicBezTo>
                    <a:cubicBezTo>
                      <a:pt x="182" y="376"/>
                      <a:pt x="183" y="376"/>
                      <a:pt x="184" y="375"/>
                    </a:cubicBezTo>
                    <a:cubicBezTo>
                      <a:pt x="186" y="375"/>
                      <a:pt x="186" y="375"/>
                      <a:pt x="186" y="375"/>
                    </a:cubicBezTo>
                    <a:cubicBezTo>
                      <a:pt x="187" y="375"/>
                      <a:pt x="187" y="375"/>
                      <a:pt x="187" y="374"/>
                    </a:cubicBezTo>
                    <a:cubicBezTo>
                      <a:pt x="188" y="374"/>
                      <a:pt x="188" y="374"/>
                      <a:pt x="189" y="373"/>
                    </a:cubicBezTo>
                    <a:cubicBezTo>
                      <a:pt x="190" y="373"/>
                      <a:pt x="190" y="373"/>
                      <a:pt x="190" y="373"/>
                    </a:cubicBezTo>
                    <a:cubicBezTo>
                      <a:pt x="191" y="372"/>
                      <a:pt x="192" y="372"/>
                      <a:pt x="192" y="372"/>
                    </a:cubicBezTo>
                    <a:cubicBezTo>
                      <a:pt x="194" y="371"/>
                      <a:pt x="197" y="370"/>
                      <a:pt x="198" y="368"/>
                    </a:cubicBezTo>
                    <a:cubicBezTo>
                      <a:pt x="199" y="368"/>
                      <a:pt x="200" y="368"/>
                      <a:pt x="200" y="368"/>
                    </a:cubicBezTo>
                    <a:cubicBezTo>
                      <a:pt x="200" y="368"/>
                      <a:pt x="200" y="367"/>
                      <a:pt x="200" y="367"/>
                    </a:cubicBezTo>
                    <a:cubicBezTo>
                      <a:pt x="204" y="365"/>
                      <a:pt x="207" y="362"/>
                      <a:pt x="208" y="358"/>
                    </a:cubicBezTo>
                    <a:cubicBezTo>
                      <a:pt x="208" y="358"/>
                      <a:pt x="208" y="358"/>
                      <a:pt x="208" y="357"/>
                    </a:cubicBezTo>
                    <a:cubicBezTo>
                      <a:pt x="209" y="355"/>
                      <a:pt x="210" y="352"/>
                      <a:pt x="210" y="350"/>
                    </a:cubicBezTo>
                    <a:cubicBezTo>
                      <a:pt x="210" y="349"/>
                      <a:pt x="210" y="349"/>
                      <a:pt x="210" y="349"/>
                    </a:cubicBezTo>
                    <a:cubicBezTo>
                      <a:pt x="214" y="346"/>
                      <a:pt x="218" y="343"/>
                      <a:pt x="220" y="340"/>
                    </a:cubicBezTo>
                    <a:cubicBezTo>
                      <a:pt x="222" y="339"/>
                      <a:pt x="222" y="337"/>
                      <a:pt x="222" y="334"/>
                    </a:cubicBezTo>
                    <a:cubicBezTo>
                      <a:pt x="222" y="332"/>
                      <a:pt x="222" y="330"/>
                      <a:pt x="222" y="328"/>
                    </a:cubicBezTo>
                    <a:cubicBezTo>
                      <a:pt x="223" y="327"/>
                      <a:pt x="223" y="326"/>
                      <a:pt x="223" y="326"/>
                    </a:cubicBezTo>
                    <a:cubicBezTo>
                      <a:pt x="224" y="326"/>
                      <a:pt x="224" y="325"/>
                      <a:pt x="224" y="325"/>
                    </a:cubicBezTo>
                    <a:cubicBezTo>
                      <a:pt x="224" y="322"/>
                      <a:pt x="224" y="320"/>
                      <a:pt x="224" y="318"/>
                    </a:cubicBezTo>
                    <a:cubicBezTo>
                      <a:pt x="224" y="317"/>
                      <a:pt x="224" y="317"/>
                      <a:pt x="224" y="316"/>
                    </a:cubicBezTo>
                    <a:cubicBezTo>
                      <a:pt x="224" y="316"/>
                      <a:pt x="225" y="315"/>
                      <a:pt x="225" y="315"/>
                    </a:cubicBezTo>
                    <a:cubicBezTo>
                      <a:pt x="226" y="314"/>
                      <a:pt x="227" y="314"/>
                      <a:pt x="228" y="313"/>
                    </a:cubicBezTo>
                    <a:cubicBezTo>
                      <a:pt x="228" y="313"/>
                      <a:pt x="229" y="312"/>
                      <a:pt x="230" y="313"/>
                    </a:cubicBezTo>
                    <a:cubicBezTo>
                      <a:pt x="232" y="312"/>
                      <a:pt x="233" y="312"/>
                      <a:pt x="234" y="312"/>
                    </a:cubicBezTo>
                    <a:cubicBezTo>
                      <a:pt x="234" y="312"/>
                      <a:pt x="235" y="312"/>
                      <a:pt x="235" y="312"/>
                    </a:cubicBezTo>
                    <a:cubicBezTo>
                      <a:pt x="236" y="312"/>
                      <a:pt x="238" y="312"/>
                      <a:pt x="239" y="312"/>
                    </a:cubicBezTo>
                    <a:cubicBezTo>
                      <a:pt x="240" y="312"/>
                      <a:pt x="240" y="311"/>
                      <a:pt x="241" y="311"/>
                    </a:cubicBezTo>
                    <a:cubicBezTo>
                      <a:pt x="242" y="311"/>
                      <a:pt x="243" y="311"/>
                      <a:pt x="244" y="311"/>
                    </a:cubicBezTo>
                    <a:cubicBezTo>
                      <a:pt x="248" y="310"/>
                      <a:pt x="250" y="310"/>
                      <a:pt x="251" y="312"/>
                    </a:cubicBezTo>
                    <a:cubicBezTo>
                      <a:pt x="252" y="312"/>
                      <a:pt x="252" y="312"/>
                      <a:pt x="252" y="313"/>
                    </a:cubicBezTo>
                    <a:cubicBezTo>
                      <a:pt x="254" y="316"/>
                      <a:pt x="257" y="319"/>
                      <a:pt x="259" y="322"/>
                    </a:cubicBezTo>
                    <a:cubicBezTo>
                      <a:pt x="260" y="323"/>
                      <a:pt x="260" y="323"/>
                      <a:pt x="261" y="324"/>
                    </a:cubicBezTo>
                    <a:cubicBezTo>
                      <a:pt x="261" y="324"/>
                      <a:pt x="262" y="325"/>
                      <a:pt x="262" y="327"/>
                    </a:cubicBezTo>
                    <a:cubicBezTo>
                      <a:pt x="262" y="328"/>
                      <a:pt x="262" y="328"/>
                      <a:pt x="262" y="328"/>
                    </a:cubicBezTo>
                    <a:cubicBezTo>
                      <a:pt x="263" y="329"/>
                      <a:pt x="264" y="330"/>
                      <a:pt x="264" y="331"/>
                    </a:cubicBezTo>
                    <a:cubicBezTo>
                      <a:pt x="264" y="332"/>
                      <a:pt x="264" y="332"/>
                      <a:pt x="264" y="333"/>
                    </a:cubicBezTo>
                    <a:cubicBezTo>
                      <a:pt x="264" y="334"/>
                      <a:pt x="264" y="334"/>
                      <a:pt x="264" y="334"/>
                    </a:cubicBezTo>
                    <a:cubicBezTo>
                      <a:pt x="264" y="335"/>
                      <a:pt x="263" y="338"/>
                      <a:pt x="264" y="340"/>
                    </a:cubicBezTo>
                    <a:cubicBezTo>
                      <a:pt x="264" y="342"/>
                      <a:pt x="264" y="343"/>
                      <a:pt x="264" y="344"/>
                    </a:cubicBezTo>
                    <a:cubicBezTo>
                      <a:pt x="263" y="348"/>
                      <a:pt x="263" y="352"/>
                      <a:pt x="264" y="357"/>
                    </a:cubicBezTo>
                    <a:cubicBezTo>
                      <a:pt x="264" y="358"/>
                      <a:pt x="265" y="358"/>
                      <a:pt x="266" y="358"/>
                    </a:cubicBezTo>
                    <a:cubicBezTo>
                      <a:pt x="266" y="358"/>
                      <a:pt x="267" y="359"/>
                      <a:pt x="268" y="359"/>
                    </a:cubicBezTo>
                    <a:cubicBezTo>
                      <a:pt x="269" y="360"/>
                      <a:pt x="270" y="361"/>
                      <a:pt x="272" y="361"/>
                    </a:cubicBezTo>
                    <a:cubicBezTo>
                      <a:pt x="276" y="361"/>
                      <a:pt x="280" y="361"/>
                      <a:pt x="284" y="362"/>
                    </a:cubicBezTo>
                    <a:cubicBezTo>
                      <a:pt x="288" y="362"/>
                      <a:pt x="290" y="360"/>
                      <a:pt x="291" y="358"/>
                    </a:cubicBezTo>
                    <a:cubicBezTo>
                      <a:pt x="292" y="358"/>
                      <a:pt x="293" y="356"/>
                      <a:pt x="294" y="355"/>
                    </a:cubicBezTo>
                    <a:cubicBezTo>
                      <a:pt x="294" y="354"/>
                      <a:pt x="295" y="354"/>
                      <a:pt x="295" y="354"/>
                    </a:cubicBezTo>
                    <a:cubicBezTo>
                      <a:pt x="295" y="353"/>
                      <a:pt x="296" y="353"/>
                      <a:pt x="296" y="352"/>
                    </a:cubicBezTo>
                    <a:cubicBezTo>
                      <a:pt x="297" y="351"/>
                      <a:pt x="299" y="350"/>
                      <a:pt x="300" y="348"/>
                    </a:cubicBezTo>
                    <a:cubicBezTo>
                      <a:pt x="301" y="348"/>
                      <a:pt x="302" y="347"/>
                      <a:pt x="302" y="347"/>
                    </a:cubicBezTo>
                    <a:cubicBezTo>
                      <a:pt x="302" y="347"/>
                      <a:pt x="303" y="347"/>
                      <a:pt x="303" y="346"/>
                    </a:cubicBezTo>
                    <a:cubicBezTo>
                      <a:pt x="304" y="346"/>
                      <a:pt x="305" y="346"/>
                      <a:pt x="306" y="346"/>
                    </a:cubicBezTo>
                    <a:cubicBezTo>
                      <a:pt x="308" y="346"/>
                      <a:pt x="309" y="346"/>
                      <a:pt x="309" y="344"/>
                    </a:cubicBezTo>
                    <a:cubicBezTo>
                      <a:pt x="309" y="344"/>
                      <a:pt x="309" y="343"/>
                      <a:pt x="309" y="342"/>
                    </a:cubicBezTo>
                    <a:cubicBezTo>
                      <a:pt x="310" y="340"/>
                      <a:pt x="310" y="339"/>
                      <a:pt x="311" y="337"/>
                    </a:cubicBezTo>
                    <a:cubicBezTo>
                      <a:pt x="310" y="336"/>
                      <a:pt x="311" y="336"/>
                      <a:pt x="311" y="336"/>
                    </a:cubicBezTo>
                    <a:cubicBezTo>
                      <a:pt x="313" y="335"/>
                      <a:pt x="314" y="335"/>
                      <a:pt x="316" y="334"/>
                    </a:cubicBezTo>
                    <a:cubicBezTo>
                      <a:pt x="317" y="334"/>
                      <a:pt x="318" y="334"/>
                      <a:pt x="318" y="334"/>
                    </a:cubicBezTo>
                    <a:cubicBezTo>
                      <a:pt x="319" y="334"/>
                      <a:pt x="319" y="334"/>
                      <a:pt x="320" y="334"/>
                    </a:cubicBezTo>
                    <a:cubicBezTo>
                      <a:pt x="322" y="334"/>
                      <a:pt x="323" y="334"/>
                      <a:pt x="325" y="334"/>
                    </a:cubicBezTo>
                    <a:cubicBezTo>
                      <a:pt x="326" y="334"/>
                      <a:pt x="326" y="334"/>
                      <a:pt x="327" y="334"/>
                    </a:cubicBezTo>
                    <a:cubicBezTo>
                      <a:pt x="328" y="334"/>
                      <a:pt x="328" y="334"/>
                      <a:pt x="329" y="334"/>
                    </a:cubicBezTo>
                    <a:cubicBezTo>
                      <a:pt x="331" y="333"/>
                      <a:pt x="332" y="333"/>
                      <a:pt x="334" y="333"/>
                    </a:cubicBezTo>
                    <a:cubicBezTo>
                      <a:pt x="335" y="333"/>
                      <a:pt x="335" y="333"/>
                      <a:pt x="336" y="333"/>
                    </a:cubicBezTo>
                    <a:cubicBezTo>
                      <a:pt x="341" y="332"/>
                      <a:pt x="345" y="332"/>
                      <a:pt x="350" y="333"/>
                    </a:cubicBezTo>
                    <a:cubicBezTo>
                      <a:pt x="350" y="333"/>
                      <a:pt x="350" y="333"/>
                      <a:pt x="350" y="333"/>
                    </a:cubicBezTo>
                    <a:cubicBezTo>
                      <a:pt x="351" y="334"/>
                      <a:pt x="351" y="335"/>
                      <a:pt x="352" y="336"/>
                    </a:cubicBezTo>
                    <a:cubicBezTo>
                      <a:pt x="352" y="337"/>
                      <a:pt x="353" y="338"/>
                      <a:pt x="353" y="340"/>
                    </a:cubicBezTo>
                    <a:cubicBezTo>
                      <a:pt x="354" y="340"/>
                      <a:pt x="354" y="341"/>
                      <a:pt x="354" y="342"/>
                    </a:cubicBezTo>
                    <a:cubicBezTo>
                      <a:pt x="354" y="342"/>
                      <a:pt x="354" y="342"/>
                      <a:pt x="354" y="342"/>
                    </a:cubicBezTo>
                    <a:cubicBezTo>
                      <a:pt x="354" y="345"/>
                      <a:pt x="355" y="347"/>
                      <a:pt x="356" y="349"/>
                    </a:cubicBezTo>
                    <a:cubicBezTo>
                      <a:pt x="356" y="350"/>
                      <a:pt x="356" y="350"/>
                      <a:pt x="356" y="351"/>
                    </a:cubicBezTo>
                    <a:cubicBezTo>
                      <a:pt x="356" y="354"/>
                      <a:pt x="356" y="356"/>
                      <a:pt x="357" y="357"/>
                    </a:cubicBezTo>
                    <a:cubicBezTo>
                      <a:pt x="358" y="359"/>
                      <a:pt x="359" y="361"/>
                      <a:pt x="360" y="363"/>
                    </a:cubicBezTo>
                    <a:cubicBezTo>
                      <a:pt x="360" y="364"/>
                      <a:pt x="360" y="364"/>
                      <a:pt x="360" y="364"/>
                    </a:cubicBezTo>
                    <a:cubicBezTo>
                      <a:pt x="361" y="367"/>
                      <a:pt x="363" y="369"/>
                      <a:pt x="365" y="370"/>
                    </a:cubicBezTo>
                    <a:cubicBezTo>
                      <a:pt x="366" y="372"/>
                      <a:pt x="367" y="373"/>
                      <a:pt x="368" y="374"/>
                    </a:cubicBezTo>
                    <a:cubicBezTo>
                      <a:pt x="369" y="376"/>
                      <a:pt x="370" y="377"/>
                      <a:pt x="372" y="378"/>
                    </a:cubicBezTo>
                    <a:cubicBezTo>
                      <a:pt x="375" y="379"/>
                      <a:pt x="377" y="381"/>
                      <a:pt x="379" y="382"/>
                    </a:cubicBezTo>
                    <a:cubicBezTo>
                      <a:pt x="379" y="382"/>
                      <a:pt x="380" y="382"/>
                      <a:pt x="380" y="382"/>
                    </a:cubicBezTo>
                    <a:cubicBezTo>
                      <a:pt x="381" y="383"/>
                      <a:pt x="382" y="383"/>
                      <a:pt x="383" y="384"/>
                    </a:cubicBezTo>
                    <a:cubicBezTo>
                      <a:pt x="383" y="384"/>
                      <a:pt x="385" y="384"/>
                      <a:pt x="386" y="383"/>
                    </a:cubicBezTo>
                    <a:cubicBezTo>
                      <a:pt x="388" y="382"/>
                      <a:pt x="390" y="382"/>
                      <a:pt x="393" y="381"/>
                    </a:cubicBezTo>
                    <a:cubicBezTo>
                      <a:pt x="393" y="381"/>
                      <a:pt x="394" y="381"/>
                      <a:pt x="395" y="381"/>
                    </a:cubicBezTo>
                    <a:cubicBezTo>
                      <a:pt x="395" y="381"/>
                      <a:pt x="396" y="381"/>
                      <a:pt x="396" y="381"/>
                    </a:cubicBezTo>
                    <a:cubicBezTo>
                      <a:pt x="396" y="382"/>
                      <a:pt x="397" y="382"/>
                      <a:pt x="398" y="382"/>
                    </a:cubicBezTo>
                    <a:cubicBezTo>
                      <a:pt x="398" y="382"/>
                      <a:pt x="398" y="382"/>
                      <a:pt x="398" y="382"/>
                    </a:cubicBezTo>
                    <a:cubicBezTo>
                      <a:pt x="399" y="383"/>
                      <a:pt x="400" y="383"/>
                      <a:pt x="400" y="382"/>
                    </a:cubicBezTo>
                    <a:cubicBezTo>
                      <a:pt x="401" y="382"/>
                      <a:pt x="403" y="382"/>
                      <a:pt x="405" y="382"/>
                    </a:cubicBezTo>
                    <a:cubicBezTo>
                      <a:pt x="406" y="382"/>
                      <a:pt x="408" y="381"/>
                      <a:pt x="409" y="380"/>
                    </a:cubicBezTo>
                    <a:cubicBezTo>
                      <a:pt x="409" y="380"/>
                      <a:pt x="409" y="380"/>
                      <a:pt x="410" y="380"/>
                    </a:cubicBezTo>
                    <a:cubicBezTo>
                      <a:pt x="412" y="380"/>
                      <a:pt x="414" y="379"/>
                      <a:pt x="416" y="378"/>
                    </a:cubicBezTo>
                    <a:cubicBezTo>
                      <a:pt x="418" y="377"/>
                      <a:pt x="419" y="376"/>
                      <a:pt x="420" y="375"/>
                    </a:cubicBezTo>
                    <a:cubicBezTo>
                      <a:pt x="420" y="374"/>
                      <a:pt x="421" y="374"/>
                      <a:pt x="422" y="374"/>
                    </a:cubicBezTo>
                    <a:cubicBezTo>
                      <a:pt x="423" y="374"/>
                      <a:pt x="424" y="374"/>
                      <a:pt x="424" y="374"/>
                    </a:cubicBezTo>
                    <a:cubicBezTo>
                      <a:pt x="424" y="374"/>
                      <a:pt x="425" y="373"/>
                      <a:pt x="426" y="373"/>
                    </a:cubicBezTo>
                    <a:cubicBezTo>
                      <a:pt x="428" y="372"/>
                      <a:pt x="429" y="370"/>
                      <a:pt x="428" y="368"/>
                    </a:cubicBezTo>
                    <a:cubicBezTo>
                      <a:pt x="428" y="367"/>
                      <a:pt x="428" y="367"/>
                      <a:pt x="428" y="366"/>
                    </a:cubicBezTo>
                    <a:cubicBezTo>
                      <a:pt x="429" y="366"/>
                      <a:pt x="429" y="366"/>
                      <a:pt x="429" y="365"/>
                    </a:cubicBezTo>
                    <a:cubicBezTo>
                      <a:pt x="429" y="364"/>
                      <a:pt x="430" y="364"/>
                      <a:pt x="430" y="363"/>
                    </a:cubicBezTo>
                    <a:cubicBezTo>
                      <a:pt x="430" y="362"/>
                      <a:pt x="430" y="362"/>
                      <a:pt x="430" y="362"/>
                    </a:cubicBezTo>
                    <a:cubicBezTo>
                      <a:pt x="430" y="361"/>
                      <a:pt x="430" y="360"/>
                      <a:pt x="430" y="358"/>
                    </a:cubicBezTo>
                    <a:cubicBezTo>
                      <a:pt x="430" y="358"/>
                      <a:pt x="430" y="358"/>
                      <a:pt x="430" y="357"/>
                    </a:cubicBezTo>
                    <a:cubicBezTo>
                      <a:pt x="430" y="357"/>
                      <a:pt x="429" y="356"/>
                      <a:pt x="429" y="356"/>
                    </a:cubicBezTo>
                    <a:cubicBezTo>
                      <a:pt x="429" y="356"/>
                      <a:pt x="428" y="356"/>
                      <a:pt x="428" y="355"/>
                    </a:cubicBezTo>
                    <a:cubicBezTo>
                      <a:pt x="427" y="354"/>
                      <a:pt x="427" y="354"/>
                      <a:pt x="426" y="353"/>
                    </a:cubicBezTo>
                    <a:cubicBezTo>
                      <a:pt x="426" y="353"/>
                      <a:pt x="426" y="352"/>
                      <a:pt x="426" y="352"/>
                    </a:cubicBezTo>
                    <a:cubicBezTo>
                      <a:pt x="425" y="352"/>
                      <a:pt x="425" y="351"/>
                      <a:pt x="425" y="351"/>
                    </a:cubicBezTo>
                    <a:cubicBezTo>
                      <a:pt x="425" y="349"/>
                      <a:pt x="424" y="347"/>
                      <a:pt x="424" y="346"/>
                    </a:cubicBezTo>
                    <a:cubicBezTo>
                      <a:pt x="424" y="344"/>
                      <a:pt x="424" y="342"/>
                      <a:pt x="424" y="340"/>
                    </a:cubicBezTo>
                    <a:cubicBezTo>
                      <a:pt x="424" y="338"/>
                      <a:pt x="424" y="337"/>
                      <a:pt x="424" y="336"/>
                    </a:cubicBezTo>
                    <a:cubicBezTo>
                      <a:pt x="423" y="336"/>
                      <a:pt x="423" y="335"/>
                      <a:pt x="423" y="334"/>
                    </a:cubicBezTo>
                    <a:cubicBezTo>
                      <a:pt x="423" y="332"/>
                      <a:pt x="422" y="330"/>
                      <a:pt x="422" y="329"/>
                    </a:cubicBezTo>
                    <a:cubicBezTo>
                      <a:pt x="422" y="328"/>
                      <a:pt x="422" y="328"/>
                      <a:pt x="422" y="327"/>
                    </a:cubicBezTo>
                    <a:cubicBezTo>
                      <a:pt x="421" y="326"/>
                      <a:pt x="420" y="324"/>
                      <a:pt x="420" y="323"/>
                    </a:cubicBezTo>
                    <a:cubicBezTo>
                      <a:pt x="420" y="322"/>
                      <a:pt x="419" y="321"/>
                      <a:pt x="418" y="320"/>
                    </a:cubicBezTo>
                    <a:cubicBezTo>
                      <a:pt x="418" y="320"/>
                      <a:pt x="418" y="320"/>
                      <a:pt x="418" y="319"/>
                    </a:cubicBezTo>
                    <a:cubicBezTo>
                      <a:pt x="417" y="316"/>
                      <a:pt x="417" y="313"/>
                      <a:pt x="417" y="311"/>
                    </a:cubicBezTo>
                    <a:cubicBezTo>
                      <a:pt x="417" y="308"/>
                      <a:pt x="417" y="306"/>
                      <a:pt x="416" y="303"/>
                    </a:cubicBezTo>
                    <a:cubicBezTo>
                      <a:pt x="416" y="301"/>
                      <a:pt x="416" y="298"/>
                      <a:pt x="416" y="296"/>
                    </a:cubicBezTo>
                    <a:cubicBezTo>
                      <a:pt x="416" y="294"/>
                      <a:pt x="416" y="293"/>
                      <a:pt x="416" y="292"/>
                    </a:cubicBezTo>
                    <a:cubicBezTo>
                      <a:pt x="416" y="292"/>
                      <a:pt x="416" y="291"/>
                      <a:pt x="416" y="290"/>
                    </a:cubicBezTo>
                    <a:cubicBezTo>
                      <a:pt x="415" y="290"/>
                      <a:pt x="415" y="289"/>
                      <a:pt x="415" y="289"/>
                    </a:cubicBezTo>
                    <a:cubicBezTo>
                      <a:pt x="414" y="288"/>
                      <a:pt x="414" y="288"/>
                      <a:pt x="413" y="288"/>
                    </a:cubicBezTo>
                    <a:cubicBezTo>
                      <a:pt x="413" y="288"/>
                      <a:pt x="413" y="288"/>
                      <a:pt x="412" y="288"/>
                    </a:cubicBezTo>
                    <a:cubicBezTo>
                      <a:pt x="408" y="288"/>
                      <a:pt x="402" y="288"/>
                      <a:pt x="398" y="288"/>
                    </a:cubicBezTo>
                    <a:cubicBezTo>
                      <a:pt x="397" y="288"/>
                      <a:pt x="396" y="288"/>
                      <a:pt x="396" y="288"/>
                    </a:cubicBezTo>
                    <a:cubicBezTo>
                      <a:pt x="393" y="288"/>
                      <a:pt x="390" y="288"/>
                      <a:pt x="387" y="288"/>
                    </a:cubicBezTo>
                    <a:cubicBezTo>
                      <a:pt x="386" y="288"/>
                      <a:pt x="386" y="288"/>
                      <a:pt x="386" y="288"/>
                    </a:cubicBezTo>
                    <a:cubicBezTo>
                      <a:pt x="386" y="289"/>
                      <a:pt x="386" y="289"/>
                      <a:pt x="386" y="289"/>
                    </a:cubicBezTo>
                    <a:cubicBezTo>
                      <a:pt x="386" y="290"/>
                      <a:pt x="386" y="291"/>
                      <a:pt x="386" y="292"/>
                    </a:cubicBezTo>
                    <a:cubicBezTo>
                      <a:pt x="386" y="296"/>
                      <a:pt x="384" y="298"/>
                      <a:pt x="381" y="300"/>
                    </a:cubicBezTo>
                    <a:cubicBezTo>
                      <a:pt x="378" y="300"/>
                      <a:pt x="376" y="302"/>
                      <a:pt x="375" y="302"/>
                    </a:cubicBezTo>
                    <a:cubicBezTo>
                      <a:pt x="374" y="303"/>
                      <a:pt x="374" y="303"/>
                      <a:pt x="372" y="303"/>
                    </a:cubicBezTo>
                    <a:cubicBezTo>
                      <a:pt x="370" y="303"/>
                      <a:pt x="368" y="302"/>
                      <a:pt x="367" y="300"/>
                    </a:cubicBezTo>
                    <a:cubicBezTo>
                      <a:pt x="367" y="299"/>
                      <a:pt x="367" y="299"/>
                      <a:pt x="366" y="298"/>
                    </a:cubicBezTo>
                    <a:cubicBezTo>
                      <a:pt x="363" y="297"/>
                      <a:pt x="359" y="297"/>
                      <a:pt x="356" y="297"/>
                    </a:cubicBezTo>
                    <a:cubicBezTo>
                      <a:pt x="355" y="297"/>
                      <a:pt x="354" y="297"/>
                      <a:pt x="354" y="296"/>
                    </a:cubicBezTo>
                    <a:cubicBezTo>
                      <a:pt x="353" y="296"/>
                      <a:pt x="353" y="296"/>
                      <a:pt x="353" y="296"/>
                    </a:cubicBezTo>
                    <a:cubicBezTo>
                      <a:pt x="351" y="295"/>
                      <a:pt x="349" y="294"/>
                      <a:pt x="347" y="293"/>
                    </a:cubicBezTo>
                    <a:cubicBezTo>
                      <a:pt x="347" y="293"/>
                      <a:pt x="347" y="293"/>
                      <a:pt x="346" y="292"/>
                    </a:cubicBezTo>
                    <a:cubicBezTo>
                      <a:pt x="346" y="292"/>
                      <a:pt x="345" y="292"/>
                      <a:pt x="344" y="292"/>
                    </a:cubicBezTo>
                    <a:cubicBezTo>
                      <a:pt x="342" y="291"/>
                      <a:pt x="340" y="290"/>
                      <a:pt x="338" y="290"/>
                    </a:cubicBezTo>
                    <a:cubicBezTo>
                      <a:pt x="337" y="290"/>
                      <a:pt x="337" y="289"/>
                      <a:pt x="336" y="289"/>
                    </a:cubicBezTo>
                    <a:cubicBezTo>
                      <a:pt x="334" y="288"/>
                      <a:pt x="332" y="287"/>
                      <a:pt x="330" y="286"/>
                    </a:cubicBezTo>
                    <a:cubicBezTo>
                      <a:pt x="329" y="285"/>
                      <a:pt x="328" y="283"/>
                      <a:pt x="328" y="280"/>
                    </a:cubicBezTo>
                    <a:cubicBezTo>
                      <a:pt x="328" y="280"/>
                      <a:pt x="328" y="279"/>
                      <a:pt x="328" y="278"/>
                    </a:cubicBezTo>
                    <a:cubicBezTo>
                      <a:pt x="328" y="278"/>
                      <a:pt x="328" y="278"/>
                      <a:pt x="328" y="277"/>
                    </a:cubicBezTo>
                    <a:cubicBezTo>
                      <a:pt x="327" y="274"/>
                      <a:pt x="326" y="272"/>
                      <a:pt x="327" y="270"/>
                    </a:cubicBezTo>
                    <a:cubicBezTo>
                      <a:pt x="326" y="269"/>
                      <a:pt x="326" y="268"/>
                      <a:pt x="326" y="268"/>
                    </a:cubicBezTo>
                    <a:cubicBezTo>
                      <a:pt x="325" y="265"/>
                      <a:pt x="325" y="262"/>
                      <a:pt x="326" y="258"/>
                    </a:cubicBezTo>
                    <a:cubicBezTo>
                      <a:pt x="326" y="258"/>
                      <a:pt x="326" y="257"/>
                      <a:pt x="326" y="257"/>
                    </a:cubicBezTo>
                    <a:cubicBezTo>
                      <a:pt x="326" y="256"/>
                      <a:pt x="326" y="255"/>
                      <a:pt x="326" y="255"/>
                    </a:cubicBezTo>
                    <a:cubicBezTo>
                      <a:pt x="326" y="253"/>
                      <a:pt x="327" y="252"/>
                      <a:pt x="327" y="250"/>
                    </a:cubicBezTo>
                    <a:cubicBezTo>
                      <a:pt x="327" y="248"/>
                      <a:pt x="327" y="245"/>
                      <a:pt x="327" y="243"/>
                    </a:cubicBezTo>
                    <a:cubicBezTo>
                      <a:pt x="327" y="242"/>
                      <a:pt x="328" y="242"/>
                      <a:pt x="328" y="241"/>
                    </a:cubicBezTo>
                    <a:cubicBezTo>
                      <a:pt x="328" y="241"/>
                      <a:pt x="328" y="240"/>
                      <a:pt x="328" y="240"/>
                    </a:cubicBezTo>
                    <a:cubicBezTo>
                      <a:pt x="328" y="238"/>
                      <a:pt x="329" y="237"/>
                      <a:pt x="329" y="236"/>
                    </a:cubicBezTo>
                    <a:cubicBezTo>
                      <a:pt x="329" y="236"/>
                      <a:pt x="329" y="236"/>
                      <a:pt x="329" y="235"/>
                    </a:cubicBezTo>
                    <a:cubicBezTo>
                      <a:pt x="329" y="235"/>
                      <a:pt x="330" y="234"/>
                      <a:pt x="330" y="234"/>
                    </a:cubicBezTo>
                    <a:cubicBezTo>
                      <a:pt x="330" y="233"/>
                      <a:pt x="331" y="232"/>
                      <a:pt x="331" y="232"/>
                    </a:cubicBezTo>
                    <a:cubicBezTo>
                      <a:pt x="331" y="231"/>
                      <a:pt x="331" y="230"/>
                      <a:pt x="332" y="230"/>
                    </a:cubicBezTo>
                    <a:cubicBezTo>
                      <a:pt x="332" y="230"/>
                      <a:pt x="332" y="229"/>
                      <a:pt x="332" y="228"/>
                    </a:cubicBezTo>
                    <a:cubicBezTo>
                      <a:pt x="332" y="228"/>
                      <a:pt x="333" y="228"/>
                      <a:pt x="333" y="227"/>
                    </a:cubicBezTo>
                    <a:cubicBezTo>
                      <a:pt x="335" y="226"/>
                      <a:pt x="337" y="224"/>
                      <a:pt x="339" y="221"/>
                    </a:cubicBezTo>
                    <a:cubicBezTo>
                      <a:pt x="340" y="220"/>
                      <a:pt x="340" y="219"/>
                      <a:pt x="342" y="218"/>
                    </a:cubicBezTo>
                    <a:cubicBezTo>
                      <a:pt x="343" y="216"/>
                      <a:pt x="345" y="214"/>
                      <a:pt x="346" y="213"/>
                    </a:cubicBezTo>
                    <a:cubicBezTo>
                      <a:pt x="347" y="213"/>
                      <a:pt x="347" y="212"/>
                      <a:pt x="347" y="212"/>
                    </a:cubicBezTo>
                    <a:cubicBezTo>
                      <a:pt x="348" y="211"/>
                      <a:pt x="349" y="210"/>
                      <a:pt x="350" y="210"/>
                    </a:cubicBezTo>
                    <a:cubicBezTo>
                      <a:pt x="352" y="209"/>
                      <a:pt x="354" y="208"/>
                      <a:pt x="356" y="206"/>
                    </a:cubicBezTo>
                    <a:cubicBezTo>
                      <a:pt x="356" y="206"/>
                      <a:pt x="356" y="206"/>
                      <a:pt x="356" y="206"/>
                    </a:cubicBezTo>
                    <a:cubicBezTo>
                      <a:pt x="356" y="205"/>
                      <a:pt x="356" y="205"/>
                      <a:pt x="356" y="204"/>
                    </a:cubicBezTo>
                    <a:cubicBezTo>
                      <a:pt x="356" y="201"/>
                      <a:pt x="356" y="198"/>
                      <a:pt x="356" y="194"/>
                    </a:cubicBezTo>
                    <a:cubicBezTo>
                      <a:pt x="356" y="194"/>
                      <a:pt x="356" y="193"/>
                      <a:pt x="356" y="193"/>
                    </a:cubicBezTo>
                    <a:cubicBezTo>
                      <a:pt x="355" y="191"/>
                      <a:pt x="355" y="189"/>
                      <a:pt x="356" y="187"/>
                    </a:cubicBezTo>
                    <a:cubicBezTo>
                      <a:pt x="356" y="184"/>
                      <a:pt x="356" y="182"/>
                      <a:pt x="355" y="180"/>
                    </a:cubicBezTo>
                    <a:cubicBezTo>
                      <a:pt x="355" y="180"/>
                      <a:pt x="354" y="179"/>
                      <a:pt x="354" y="178"/>
                    </a:cubicBezTo>
                    <a:cubicBezTo>
                      <a:pt x="354" y="178"/>
                      <a:pt x="354" y="178"/>
                      <a:pt x="354" y="177"/>
                    </a:cubicBezTo>
                    <a:cubicBezTo>
                      <a:pt x="350" y="175"/>
                      <a:pt x="347" y="173"/>
                      <a:pt x="344" y="171"/>
                    </a:cubicBezTo>
                    <a:cubicBezTo>
                      <a:pt x="344" y="170"/>
                      <a:pt x="344" y="170"/>
                      <a:pt x="344" y="170"/>
                    </a:cubicBezTo>
                    <a:cubicBezTo>
                      <a:pt x="342" y="168"/>
                      <a:pt x="341" y="166"/>
                      <a:pt x="340" y="164"/>
                    </a:cubicBezTo>
                    <a:cubicBezTo>
                      <a:pt x="338" y="162"/>
                      <a:pt x="336" y="160"/>
                      <a:pt x="334" y="158"/>
                    </a:cubicBezTo>
                    <a:cubicBezTo>
                      <a:pt x="334" y="158"/>
                      <a:pt x="334" y="158"/>
                      <a:pt x="334" y="157"/>
                    </a:cubicBezTo>
                    <a:cubicBezTo>
                      <a:pt x="334" y="157"/>
                      <a:pt x="333" y="156"/>
                      <a:pt x="333" y="155"/>
                    </a:cubicBezTo>
                    <a:cubicBezTo>
                      <a:pt x="333" y="154"/>
                      <a:pt x="333" y="154"/>
                      <a:pt x="333" y="153"/>
                    </a:cubicBezTo>
                    <a:cubicBezTo>
                      <a:pt x="333" y="153"/>
                      <a:pt x="333" y="152"/>
                      <a:pt x="332" y="152"/>
                    </a:cubicBezTo>
                    <a:cubicBezTo>
                      <a:pt x="332" y="150"/>
                      <a:pt x="331" y="148"/>
                      <a:pt x="332" y="146"/>
                    </a:cubicBezTo>
                    <a:cubicBezTo>
                      <a:pt x="332" y="145"/>
                      <a:pt x="331" y="144"/>
                      <a:pt x="331" y="144"/>
                    </a:cubicBezTo>
                    <a:cubicBezTo>
                      <a:pt x="330" y="142"/>
                      <a:pt x="330" y="139"/>
                      <a:pt x="330" y="136"/>
                    </a:cubicBezTo>
                    <a:cubicBezTo>
                      <a:pt x="330" y="136"/>
                      <a:pt x="331" y="135"/>
                      <a:pt x="331" y="134"/>
                    </a:cubicBezTo>
                    <a:cubicBezTo>
                      <a:pt x="332" y="133"/>
                      <a:pt x="332" y="131"/>
                      <a:pt x="332" y="129"/>
                    </a:cubicBezTo>
                    <a:cubicBezTo>
                      <a:pt x="332" y="128"/>
                      <a:pt x="332" y="128"/>
                      <a:pt x="332" y="127"/>
                    </a:cubicBezTo>
                    <a:cubicBezTo>
                      <a:pt x="332" y="125"/>
                      <a:pt x="333" y="123"/>
                      <a:pt x="334" y="120"/>
                    </a:cubicBezTo>
                    <a:cubicBezTo>
                      <a:pt x="334" y="120"/>
                      <a:pt x="334" y="120"/>
                      <a:pt x="334" y="120"/>
                    </a:cubicBezTo>
                    <a:cubicBezTo>
                      <a:pt x="334" y="119"/>
                      <a:pt x="334" y="118"/>
                      <a:pt x="334" y="118"/>
                    </a:cubicBezTo>
                    <a:cubicBezTo>
                      <a:pt x="335" y="117"/>
                      <a:pt x="335" y="116"/>
                      <a:pt x="336" y="116"/>
                    </a:cubicBezTo>
                    <a:cubicBezTo>
                      <a:pt x="337" y="114"/>
                      <a:pt x="338" y="112"/>
                      <a:pt x="341" y="112"/>
                    </a:cubicBezTo>
                    <a:cubicBezTo>
                      <a:pt x="342" y="112"/>
                      <a:pt x="342" y="112"/>
                      <a:pt x="343" y="111"/>
                    </a:cubicBezTo>
                    <a:cubicBezTo>
                      <a:pt x="343" y="111"/>
                      <a:pt x="344" y="111"/>
                      <a:pt x="344" y="111"/>
                    </a:cubicBezTo>
                    <a:cubicBezTo>
                      <a:pt x="346" y="111"/>
                      <a:pt x="347" y="111"/>
                      <a:pt x="348" y="111"/>
                    </a:cubicBezTo>
                    <a:cubicBezTo>
                      <a:pt x="348" y="111"/>
                      <a:pt x="349" y="111"/>
                      <a:pt x="349" y="111"/>
                    </a:cubicBezTo>
                    <a:cubicBezTo>
                      <a:pt x="354" y="111"/>
                      <a:pt x="358" y="111"/>
                      <a:pt x="363" y="111"/>
                    </a:cubicBezTo>
                    <a:cubicBezTo>
                      <a:pt x="364" y="111"/>
                      <a:pt x="364" y="111"/>
                      <a:pt x="365" y="111"/>
                    </a:cubicBezTo>
                    <a:cubicBezTo>
                      <a:pt x="365" y="112"/>
                      <a:pt x="366" y="112"/>
                      <a:pt x="366" y="112"/>
                    </a:cubicBezTo>
                    <a:cubicBezTo>
                      <a:pt x="366" y="112"/>
                      <a:pt x="367" y="112"/>
                      <a:pt x="368" y="112"/>
                    </a:cubicBezTo>
                    <a:cubicBezTo>
                      <a:pt x="368" y="112"/>
                      <a:pt x="369" y="112"/>
                      <a:pt x="369" y="111"/>
                    </a:cubicBezTo>
                    <a:cubicBezTo>
                      <a:pt x="370" y="111"/>
                      <a:pt x="370" y="111"/>
                      <a:pt x="370" y="111"/>
                    </a:cubicBezTo>
                    <a:cubicBezTo>
                      <a:pt x="371" y="109"/>
                      <a:pt x="372" y="106"/>
                      <a:pt x="371" y="104"/>
                    </a:cubicBezTo>
                    <a:cubicBezTo>
                      <a:pt x="371" y="103"/>
                      <a:pt x="371" y="103"/>
                      <a:pt x="371" y="103"/>
                    </a:cubicBezTo>
                    <a:cubicBezTo>
                      <a:pt x="371" y="102"/>
                      <a:pt x="370" y="100"/>
                      <a:pt x="370" y="99"/>
                    </a:cubicBezTo>
                    <a:cubicBezTo>
                      <a:pt x="370" y="98"/>
                      <a:pt x="370" y="98"/>
                      <a:pt x="370" y="97"/>
                    </a:cubicBezTo>
                    <a:cubicBezTo>
                      <a:pt x="370" y="94"/>
                      <a:pt x="368" y="91"/>
                      <a:pt x="366" y="89"/>
                    </a:cubicBezTo>
                    <a:cubicBezTo>
                      <a:pt x="366" y="89"/>
                      <a:pt x="365" y="89"/>
                      <a:pt x="365" y="89"/>
                    </a:cubicBezTo>
                    <a:cubicBezTo>
                      <a:pt x="364" y="88"/>
                      <a:pt x="364" y="88"/>
                      <a:pt x="364" y="88"/>
                    </a:cubicBezTo>
                    <a:cubicBezTo>
                      <a:pt x="363" y="87"/>
                      <a:pt x="362" y="86"/>
                      <a:pt x="362" y="86"/>
                    </a:cubicBezTo>
                    <a:cubicBezTo>
                      <a:pt x="361" y="86"/>
                      <a:pt x="360" y="85"/>
                      <a:pt x="360" y="84"/>
                    </a:cubicBezTo>
                    <a:cubicBezTo>
                      <a:pt x="359" y="84"/>
                      <a:pt x="358" y="84"/>
                      <a:pt x="358" y="83"/>
                    </a:cubicBezTo>
                    <a:cubicBezTo>
                      <a:pt x="357" y="83"/>
                      <a:pt x="357" y="82"/>
                      <a:pt x="356" y="82"/>
                    </a:cubicBezTo>
                    <a:cubicBezTo>
                      <a:pt x="356" y="82"/>
                      <a:pt x="355" y="81"/>
                      <a:pt x="355" y="80"/>
                    </a:cubicBezTo>
                    <a:cubicBezTo>
                      <a:pt x="354" y="78"/>
                      <a:pt x="354" y="78"/>
                      <a:pt x="353" y="78"/>
                    </a:cubicBezTo>
                    <a:cubicBezTo>
                      <a:pt x="352" y="77"/>
                      <a:pt x="352" y="77"/>
                      <a:pt x="352" y="77"/>
                    </a:cubicBezTo>
                    <a:cubicBezTo>
                      <a:pt x="351" y="74"/>
                      <a:pt x="350" y="72"/>
                      <a:pt x="349" y="70"/>
                    </a:cubicBezTo>
                    <a:cubicBezTo>
                      <a:pt x="349" y="70"/>
                      <a:pt x="348" y="69"/>
                      <a:pt x="348" y="69"/>
                    </a:cubicBezTo>
                    <a:cubicBezTo>
                      <a:pt x="348" y="69"/>
                      <a:pt x="348" y="68"/>
                      <a:pt x="348" y="68"/>
                    </a:cubicBezTo>
                    <a:cubicBezTo>
                      <a:pt x="347" y="67"/>
                      <a:pt x="347" y="67"/>
                      <a:pt x="347" y="67"/>
                    </a:cubicBezTo>
                    <a:cubicBezTo>
                      <a:pt x="346" y="66"/>
                      <a:pt x="346" y="65"/>
                      <a:pt x="345" y="64"/>
                    </a:cubicBezTo>
                    <a:cubicBezTo>
                      <a:pt x="344" y="62"/>
                      <a:pt x="343" y="60"/>
                      <a:pt x="341" y="59"/>
                    </a:cubicBezTo>
                    <a:cubicBezTo>
                      <a:pt x="340" y="58"/>
                      <a:pt x="340" y="58"/>
                      <a:pt x="339" y="58"/>
                    </a:cubicBezTo>
                    <a:cubicBezTo>
                      <a:pt x="339" y="58"/>
                      <a:pt x="338" y="57"/>
                      <a:pt x="338" y="57"/>
                    </a:cubicBezTo>
                    <a:cubicBezTo>
                      <a:pt x="337" y="56"/>
                      <a:pt x="335" y="55"/>
                      <a:pt x="334" y="55"/>
                    </a:cubicBezTo>
                    <a:cubicBezTo>
                      <a:pt x="332" y="54"/>
                      <a:pt x="331" y="54"/>
                      <a:pt x="330" y="52"/>
                    </a:cubicBezTo>
                    <a:cubicBezTo>
                      <a:pt x="329" y="52"/>
                      <a:pt x="328" y="51"/>
                      <a:pt x="327" y="51"/>
                    </a:cubicBezTo>
                    <a:cubicBezTo>
                      <a:pt x="326" y="51"/>
                      <a:pt x="326" y="50"/>
                      <a:pt x="325" y="50"/>
                    </a:cubicBezTo>
                    <a:cubicBezTo>
                      <a:pt x="324" y="50"/>
                      <a:pt x="324" y="49"/>
                      <a:pt x="322" y="49"/>
                    </a:cubicBezTo>
                    <a:cubicBezTo>
                      <a:pt x="322" y="49"/>
                      <a:pt x="321" y="49"/>
                      <a:pt x="320" y="49"/>
                    </a:cubicBezTo>
                    <a:cubicBezTo>
                      <a:pt x="320" y="48"/>
                      <a:pt x="319" y="48"/>
                      <a:pt x="318" y="48"/>
                    </a:cubicBezTo>
                    <a:cubicBezTo>
                      <a:pt x="316" y="47"/>
                      <a:pt x="314" y="46"/>
                      <a:pt x="311" y="45"/>
                    </a:cubicBezTo>
                    <a:cubicBezTo>
                      <a:pt x="310" y="45"/>
                      <a:pt x="310" y="45"/>
                      <a:pt x="309" y="44"/>
                    </a:cubicBezTo>
                    <a:cubicBezTo>
                      <a:pt x="309" y="44"/>
                      <a:pt x="308" y="44"/>
                      <a:pt x="308" y="44"/>
                    </a:cubicBezTo>
                    <a:cubicBezTo>
                      <a:pt x="306" y="43"/>
                      <a:pt x="304" y="42"/>
                      <a:pt x="302" y="42"/>
                    </a:cubicBezTo>
                    <a:cubicBezTo>
                      <a:pt x="301" y="42"/>
                      <a:pt x="300" y="42"/>
                      <a:pt x="300" y="42"/>
                    </a:cubicBezTo>
                    <a:cubicBezTo>
                      <a:pt x="298" y="41"/>
                      <a:pt x="297" y="41"/>
                      <a:pt x="296" y="41"/>
                    </a:cubicBezTo>
                    <a:cubicBezTo>
                      <a:pt x="296" y="41"/>
                      <a:pt x="295" y="41"/>
                      <a:pt x="294" y="40"/>
                    </a:cubicBezTo>
                    <a:cubicBezTo>
                      <a:pt x="294" y="40"/>
                      <a:pt x="293" y="40"/>
                      <a:pt x="292" y="40"/>
                    </a:cubicBezTo>
                    <a:cubicBezTo>
                      <a:pt x="292" y="40"/>
                      <a:pt x="292" y="40"/>
                      <a:pt x="291" y="40"/>
                    </a:cubicBezTo>
                    <a:cubicBezTo>
                      <a:pt x="290" y="40"/>
                      <a:pt x="288" y="39"/>
                      <a:pt x="286" y="39"/>
                    </a:cubicBezTo>
                    <a:cubicBezTo>
                      <a:pt x="285" y="39"/>
                      <a:pt x="284" y="40"/>
                      <a:pt x="284" y="40"/>
                    </a:cubicBezTo>
                    <a:cubicBezTo>
                      <a:pt x="283" y="40"/>
                      <a:pt x="282" y="40"/>
                      <a:pt x="281" y="40"/>
                    </a:cubicBezTo>
                    <a:cubicBezTo>
                      <a:pt x="280" y="40"/>
                      <a:pt x="280" y="40"/>
                      <a:pt x="279" y="40"/>
                    </a:cubicBezTo>
                    <a:cubicBezTo>
                      <a:pt x="279" y="41"/>
                      <a:pt x="279" y="41"/>
                      <a:pt x="278" y="41"/>
                    </a:cubicBezTo>
                    <a:cubicBezTo>
                      <a:pt x="278" y="41"/>
                      <a:pt x="277" y="41"/>
                      <a:pt x="276" y="42"/>
                    </a:cubicBezTo>
                    <a:cubicBezTo>
                      <a:pt x="275" y="42"/>
                      <a:pt x="274" y="42"/>
                      <a:pt x="272" y="42"/>
                    </a:cubicBezTo>
                    <a:cubicBezTo>
                      <a:pt x="271" y="42"/>
                      <a:pt x="270" y="42"/>
                      <a:pt x="270" y="42"/>
                    </a:cubicBezTo>
                    <a:cubicBezTo>
                      <a:pt x="269" y="42"/>
                      <a:pt x="268" y="43"/>
                      <a:pt x="266" y="43"/>
                    </a:cubicBezTo>
                    <a:cubicBezTo>
                      <a:pt x="265" y="43"/>
                      <a:pt x="264" y="43"/>
                      <a:pt x="262" y="43"/>
                    </a:cubicBezTo>
                    <a:cubicBezTo>
                      <a:pt x="260" y="44"/>
                      <a:pt x="258" y="44"/>
                      <a:pt x="255" y="45"/>
                    </a:cubicBezTo>
                    <a:cubicBezTo>
                      <a:pt x="254" y="46"/>
                      <a:pt x="253" y="46"/>
                      <a:pt x="252" y="46"/>
                    </a:cubicBezTo>
                    <a:cubicBezTo>
                      <a:pt x="252" y="46"/>
                      <a:pt x="251" y="46"/>
                      <a:pt x="250" y="47"/>
                    </a:cubicBezTo>
                    <a:cubicBezTo>
                      <a:pt x="248" y="48"/>
                      <a:pt x="246" y="49"/>
                      <a:pt x="245" y="50"/>
                    </a:cubicBezTo>
                    <a:cubicBezTo>
                      <a:pt x="245" y="51"/>
                      <a:pt x="245" y="51"/>
                      <a:pt x="244" y="51"/>
                    </a:cubicBezTo>
                    <a:cubicBezTo>
                      <a:pt x="242" y="54"/>
                      <a:pt x="238" y="55"/>
                      <a:pt x="233" y="56"/>
                    </a:cubicBezTo>
                    <a:cubicBezTo>
                      <a:pt x="233" y="56"/>
                      <a:pt x="232" y="56"/>
                      <a:pt x="232" y="56"/>
                    </a:cubicBezTo>
                    <a:cubicBezTo>
                      <a:pt x="231" y="57"/>
                      <a:pt x="230" y="57"/>
                      <a:pt x="229" y="57"/>
                    </a:cubicBezTo>
                    <a:cubicBezTo>
                      <a:pt x="226" y="57"/>
                      <a:pt x="224" y="57"/>
                      <a:pt x="222" y="58"/>
                    </a:cubicBezTo>
                    <a:cubicBezTo>
                      <a:pt x="221" y="58"/>
                      <a:pt x="221" y="58"/>
                      <a:pt x="220" y="58"/>
                    </a:cubicBezTo>
                    <a:cubicBezTo>
                      <a:pt x="219" y="58"/>
                      <a:pt x="218" y="58"/>
                      <a:pt x="216" y="58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213" y="58"/>
                      <a:pt x="210" y="58"/>
                      <a:pt x="207" y="58"/>
                    </a:cubicBezTo>
                    <a:cubicBezTo>
                      <a:pt x="206" y="58"/>
                      <a:pt x="206" y="58"/>
                      <a:pt x="205" y="58"/>
                    </a:cubicBezTo>
                    <a:cubicBezTo>
                      <a:pt x="205" y="58"/>
                      <a:pt x="205" y="57"/>
                      <a:pt x="204" y="57"/>
                    </a:cubicBezTo>
                    <a:cubicBezTo>
                      <a:pt x="203" y="56"/>
                      <a:pt x="202" y="56"/>
                      <a:pt x="202" y="55"/>
                    </a:cubicBezTo>
                    <a:cubicBezTo>
                      <a:pt x="200" y="54"/>
                      <a:pt x="199" y="52"/>
                      <a:pt x="198" y="50"/>
                    </a:cubicBezTo>
                    <a:cubicBezTo>
                      <a:pt x="198" y="50"/>
                      <a:pt x="197" y="50"/>
                      <a:pt x="197" y="50"/>
                    </a:cubicBezTo>
                    <a:cubicBezTo>
                      <a:pt x="194" y="48"/>
                      <a:pt x="192" y="45"/>
                      <a:pt x="190" y="41"/>
                    </a:cubicBezTo>
                    <a:cubicBezTo>
                      <a:pt x="190" y="41"/>
                      <a:pt x="190" y="40"/>
                      <a:pt x="190" y="40"/>
                    </a:cubicBezTo>
                    <a:cubicBezTo>
                      <a:pt x="190" y="40"/>
                      <a:pt x="190" y="39"/>
                      <a:pt x="189" y="38"/>
                    </a:cubicBezTo>
                    <a:cubicBezTo>
                      <a:pt x="189" y="38"/>
                      <a:pt x="189" y="37"/>
                      <a:pt x="189" y="36"/>
                    </a:cubicBezTo>
                    <a:cubicBezTo>
                      <a:pt x="188" y="34"/>
                      <a:pt x="187" y="32"/>
                      <a:pt x="186" y="31"/>
                    </a:cubicBezTo>
                    <a:cubicBezTo>
                      <a:pt x="184" y="29"/>
                      <a:pt x="182" y="28"/>
                      <a:pt x="181" y="27"/>
                    </a:cubicBezTo>
                    <a:cubicBezTo>
                      <a:pt x="180" y="26"/>
                      <a:pt x="179" y="26"/>
                      <a:pt x="178" y="25"/>
                    </a:cubicBezTo>
                    <a:cubicBezTo>
                      <a:pt x="178" y="25"/>
                      <a:pt x="178" y="24"/>
                      <a:pt x="177" y="24"/>
                    </a:cubicBezTo>
                    <a:cubicBezTo>
                      <a:pt x="177" y="24"/>
                      <a:pt x="176" y="24"/>
                      <a:pt x="176" y="24"/>
                    </a:cubicBezTo>
                    <a:cubicBezTo>
                      <a:pt x="176" y="24"/>
                      <a:pt x="175" y="23"/>
                      <a:pt x="174" y="23"/>
                    </a:cubicBezTo>
                    <a:cubicBezTo>
                      <a:pt x="174" y="23"/>
                      <a:pt x="172" y="23"/>
                      <a:pt x="168" y="23"/>
                    </a:cubicBezTo>
                    <a:cubicBezTo>
                      <a:pt x="168" y="23"/>
                      <a:pt x="168" y="23"/>
                      <a:pt x="168" y="23"/>
                    </a:cubicBezTo>
                    <a:cubicBezTo>
                      <a:pt x="169" y="24"/>
                      <a:pt x="169" y="25"/>
                      <a:pt x="169" y="26"/>
                    </a:cubicBezTo>
                    <a:cubicBezTo>
                      <a:pt x="170" y="29"/>
                      <a:pt x="169" y="31"/>
                      <a:pt x="167" y="32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14"/>
              <p:cNvSpPr>
                <a:spLocks/>
              </p:cNvSpPr>
              <p:nvPr/>
            </p:nvSpPr>
            <p:spPr bwMode="auto">
              <a:xfrm>
                <a:off x="7306909" y="3252962"/>
                <a:ext cx="1666890" cy="1220637"/>
              </a:xfrm>
              <a:custGeom>
                <a:avLst/>
                <a:gdLst>
                  <a:gd name="T0" fmla="*/ 127 w 420"/>
                  <a:gd name="T1" fmla="*/ 39 h 308"/>
                  <a:gd name="T2" fmla="*/ 109 w 420"/>
                  <a:gd name="T3" fmla="*/ 62 h 308"/>
                  <a:gd name="T4" fmla="*/ 95 w 420"/>
                  <a:gd name="T5" fmla="*/ 68 h 308"/>
                  <a:gd name="T6" fmla="*/ 69 w 420"/>
                  <a:gd name="T7" fmla="*/ 64 h 308"/>
                  <a:gd name="T8" fmla="*/ 49 w 420"/>
                  <a:gd name="T9" fmla="*/ 65 h 308"/>
                  <a:gd name="T10" fmla="*/ 33 w 420"/>
                  <a:gd name="T11" fmla="*/ 81 h 308"/>
                  <a:gd name="T12" fmla="*/ 49 w 420"/>
                  <a:gd name="T13" fmla="*/ 88 h 308"/>
                  <a:gd name="T14" fmla="*/ 57 w 420"/>
                  <a:gd name="T15" fmla="*/ 102 h 308"/>
                  <a:gd name="T16" fmla="*/ 63 w 420"/>
                  <a:gd name="T17" fmla="*/ 129 h 308"/>
                  <a:gd name="T18" fmla="*/ 49 w 420"/>
                  <a:gd name="T19" fmla="*/ 160 h 308"/>
                  <a:gd name="T20" fmla="*/ 31 w 420"/>
                  <a:gd name="T21" fmla="*/ 172 h 308"/>
                  <a:gd name="T22" fmla="*/ 21 w 420"/>
                  <a:gd name="T23" fmla="*/ 176 h 308"/>
                  <a:gd name="T24" fmla="*/ 15 w 420"/>
                  <a:gd name="T25" fmla="*/ 190 h 308"/>
                  <a:gd name="T26" fmla="*/ 16 w 420"/>
                  <a:gd name="T27" fmla="*/ 223 h 308"/>
                  <a:gd name="T28" fmla="*/ 1 w 420"/>
                  <a:gd name="T29" fmla="*/ 234 h 308"/>
                  <a:gd name="T30" fmla="*/ 2 w 420"/>
                  <a:gd name="T31" fmla="*/ 255 h 308"/>
                  <a:gd name="T32" fmla="*/ 6 w 420"/>
                  <a:gd name="T33" fmla="*/ 261 h 308"/>
                  <a:gd name="T34" fmla="*/ 20 w 420"/>
                  <a:gd name="T35" fmla="*/ 271 h 308"/>
                  <a:gd name="T36" fmla="*/ 39 w 420"/>
                  <a:gd name="T37" fmla="*/ 298 h 308"/>
                  <a:gd name="T38" fmla="*/ 67 w 420"/>
                  <a:gd name="T39" fmla="*/ 290 h 308"/>
                  <a:gd name="T40" fmla="*/ 95 w 420"/>
                  <a:gd name="T41" fmla="*/ 271 h 308"/>
                  <a:gd name="T42" fmla="*/ 100 w 420"/>
                  <a:gd name="T43" fmla="*/ 255 h 308"/>
                  <a:gd name="T44" fmla="*/ 115 w 420"/>
                  <a:gd name="T45" fmla="*/ 249 h 308"/>
                  <a:gd name="T46" fmla="*/ 133 w 420"/>
                  <a:gd name="T47" fmla="*/ 252 h 308"/>
                  <a:gd name="T48" fmla="*/ 160 w 420"/>
                  <a:gd name="T49" fmla="*/ 268 h 308"/>
                  <a:gd name="T50" fmla="*/ 173 w 420"/>
                  <a:gd name="T51" fmla="*/ 279 h 308"/>
                  <a:gd name="T52" fmla="*/ 182 w 420"/>
                  <a:gd name="T53" fmla="*/ 298 h 308"/>
                  <a:gd name="T54" fmla="*/ 205 w 420"/>
                  <a:gd name="T55" fmla="*/ 307 h 308"/>
                  <a:gd name="T56" fmla="*/ 227 w 420"/>
                  <a:gd name="T57" fmla="*/ 298 h 308"/>
                  <a:gd name="T58" fmla="*/ 258 w 420"/>
                  <a:gd name="T59" fmla="*/ 304 h 308"/>
                  <a:gd name="T60" fmla="*/ 284 w 420"/>
                  <a:gd name="T61" fmla="*/ 303 h 308"/>
                  <a:gd name="T62" fmla="*/ 294 w 420"/>
                  <a:gd name="T63" fmla="*/ 290 h 308"/>
                  <a:gd name="T64" fmla="*/ 335 w 420"/>
                  <a:gd name="T65" fmla="*/ 296 h 308"/>
                  <a:gd name="T66" fmla="*/ 343 w 420"/>
                  <a:gd name="T67" fmla="*/ 279 h 308"/>
                  <a:gd name="T68" fmla="*/ 351 w 420"/>
                  <a:gd name="T69" fmla="*/ 251 h 308"/>
                  <a:gd name="T70" fmla="*/ 341 w 420"/>
                  <a:gd name="T71" fmla="*/ 234 h 308"/>
                  <a:gd name="T72" fmla="*/ 337 w 420"/>
                  <a:gd name="T73" fmla="*/ 210 h 308"/>
                  <a:gd name="T74" fmla="*/ 341 w 420"/>
                  <a:gd name="T75" fmla="*/ 195 h 308"/>
                  <a:gd name="T76" fmla="*/ 351 w 420"/>
                  <a:gd name="T77" fmla="*/ 162 h 308"/>
                  <a:gd name="T78" fmla="*/ 354 w 420"/>
                  <a:gd name="T79" fmla="*/ 145 h 308"/>
                  <a:gd name="T80" fmla="*/ 376 w 420"/>
                  <a:gd name="T81" fmla="*/ 127 h 308"/>
                  <a:gd name="T82" fmla="*/ 399 w 420"/>
                  <a:gd name="T83" fmla="*/ 110 h 308"/>
                  <a:gd name="T84" fmla="*/ 419 w 420"/>
                  <a:gd name="T85" fmla="*/ 87 h 308"/>
                  <a:gd name="T86" fmla="*/ 413 w 420"/>
                  <a:gd name="T87" fmla="*/ 61 h 308"/>
                  <a:gd name="T88" fmla="*/ 403 w 420"/>
                  <a:gd name="T89" fmla="*/ 57 h 308"/>
                  <a:gd name="T90" fmla="*/ 373 w 420"/>
                  <a:gd name="T91" fmla="*/ 54 h 308"/>
                  <a:gd name="T92" fmla="*/ 347 w 420"/>
                  <a:gd name="T93" fmla="*/ 47 h 308"/>
                  <a:gd name="T94" fmla="*/ 343 w 420"/>
                  <a:gd name="T95" fmla="*/ 63 h 308"/>
                  <a:gd name="T96" fmla="*/ 322 w 420"/>
                  <a:gd name="T97" fmla="*/ 72 h 308"/>
                  <a:gd name="T98" fmla="*/ 303 w 420"/>
                  <a:gd name="T99" fmla="*/ 73 h 308"/>
                  <a:gd name="T100" fmla="*/ 277 w 420"/>
                  <a:gd name="T101" fmla="*/ 54 h 308"/>
                  <a:gd name="T102" fmla="*/ 270 w 420"/>
                  <a:gd name="T103" fmla="*/ 30 h 308"/>
                  <a:gd name="T104" fmla="*/ 244 w 420"/>
                  <a:gd name="T105" fmla="*/ 24 h 308"/>
                  <a:gd name="T106" fmla="*/ 226 w 420"/>
                  <a:gd name="T107" fmla="*/ 32 h 308"/>
                  <a:gd name="T108" fmla="*/ 212 w 420"/>
                  <a:gd name="T109" fmla="*/ 44 h 308"/>
                  <a:gd name="T110" fmla="*/ 181 w 420"/>
                  <a:gd name="T111" fmla="*/ 47 h 308"/>
                  <a:gd name="T112" fmla="*/ 179 w 420"/>
                  <a:gd name="T113" fmla="*/ 17 h 308"/>
                  <a:gd name="T114" fmla="*/ 156 w 420"/>
                  <a:gd name="T115" fmla="*/ 2 h 308"/>
                  <a:gd name="T116" fmla="*/ 141 w 420"/>
                  <a:gd name="T117" fmla="*/ 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0" h="308">
                    <a:moveTo>
                      <a:pt x="141" y="8"/>
                    </a:moveTo>
                    <a:cubicBezTo>
                      <a:pt x="141" y="10"/>
                      <a:pt x="141" y="12"/>
                      <a:pt x="141" y="15"/>
                    </a:cubicBezTo>
                    <a:cubicBezTo>
                      <a:pt x="141" y="15"/>
                      <a:pt x="141" y="16"/>
                      <a:pt x="140" y="16"/>
                    </a:cubicBezTo>
                    <a:cubicBezTo>
                      <a:pt x="140" y="16"/>
                      <a:pt x="140" y="17"/>
                      <a:pt x="139" y="18"/>
                    </a:cubicBezTo>
                    <a:cubicBezTo>
                      <a:pt x="139" y="20"/>
                      <a:pt x="139" y="22"/>
                      <a:pt x="139" y="24"/>
                    </a:cubicBezTo>
                    <a:cubicBezTo>
                      <a:pt x="139" y="27"/>
                      <a:pt x="139" y="29"/>
                      <a:pt x="137" y="30"/>
                    </a:cubicBezTo>
                    <a:cubicBezTo>
                      <a:pt x="135" y="33"/>
                      <a:pt x="131" y="36"/>
                      <a:pt x="127" y="39"/>
                    </a:cubicBezTo>
                    <a:cubicBezTo>
                      <a:pt x="127" y="39"/>
                      <a:pt x="127" y="39"/>
                      <a:pt x="127" y="40"/>
                    </a:cubicBezTo>
                    <a:cubicBezTo>
                      <a:pt x="127" y="42"/>
                      <a:pt x="126" y="45"/>
                      <a:pt x="125" y="47"/>
                    </a:cubicBezTo>
                    <a:cubicBezTo>
                      <a:pt x="125" y="48"/>
                      <a:pt x="125" y="48"/>
                      <a:pt x="125" y="48"/>
                    </a:cubicBezTo>
                    <a:cubicBezTo>
                      <a:pt x="124" y="52"/>
                      <a:pt x="121" y="55"/>
                      <a:pt x="117" y="57"/>
                    </a:cubicBezTo>
                    <a:cubicBezTo>
                      <a:pt x="117" y="57"/>
                      <a:pt x="117" y="58"/>
                      <a:pt x="117" y="58"/>
                    </a:cubicBezTo>
                    <a:cubicBezTo>
                      <a:pt x="117" y="58"/>
                      <a:pt x="116" y="58"/>
                      <a:pt x="115" y="58"/>
                    </a:cubicBezTo>
                    <a:cubicBezTo>
                      <a:pt x="114" y="60"/>
                      <a:pt x="111" y="61"/>
                      <a:pt x="109" y="62"/>
                    </a:cubicBezTo>
                    <a:cubicBezTo>
                      <a:pt x="109" y="62"/>
                      <a:pt x="108" y="62"/>
                      <a:pt x="107" y="63"/>
                    </a:cubicBezTo>
                    <a:cubicBezTo>
                      <a:pt x="107" y="63"/>
                      <a:pt x="107" y="63"/>
                      <a:pt x="106" y="63"/>
                    </a:cubicBezTo>
                    <a:cubicBezTo>
                      <a:pt x="105" y="64"/>
                      <a:pt x="105" y="64"/>
                      <a:pt x="104" y="64"/>
                    </a:cubicBezTo>
                    <a:cubicBezTo>
                      <a:pt x="104" y="65"/>
                      <a:pt x="104" y="65"/>
                      <a:pt x="103" y="65"/>
                    </a:cubicBezTo>
                    <a:cubicBezTo>
                      <a:pt x="103" y="65"/>
                      <a:pt x="103" y="65"/>
                      <a:pt x="101" y="65"/>
                    </a:cubicBezTo>
                    <a:cubicBezTo>
                      <a:pt x="100" y="66"/>
                      <a:pt x="99" y="66"/>
                      <a:pt x="97" y="67"/>
                    </a:cubicBezTo>
                    <a:cubicBezTo>
                      <a:pt x="97" y="67"/>
                      <a:pt x="95" y="67"/>
                      <a:pt x="95" y="68"/>
                    </a:cubicBezTo>
                    <a:cubicBezTo>
                      <a:pt x="95" y="68"/>
                      <a:pt x="95" y="68"/>
                      <a:pt x="94" y="68"/>
                    </a:cubicBezTo>
                    <a:cubicBezTo>
                      <a:pt x="93" y="68"/>
                      <a:pt x="93" y="68"/>
                      <a:pt x="93" y="68"/>
                    </a:cubicBezTo>
                    <a:cubicBezTo>
                      <a:pt x="91" y="67"/>
                      <a:pt x="88" y="67"/>
                      <a:pt x="85" y="67"/>
                    </a:cubicBezTo>
                    <a:cubicBezTo>
                      <a:pt x="85" y="67"/>
                      <a:pt x="85" y="67"/>
                      <a:pt x="85" y="66"/>
                    </a:cubicBezTo>
                    <a:cubicBezTo>
                      <a:pt x="85" y="66"/>
                      <a:pt x="84" y="66"/>
                      <a:pt x="83" y="66"/>
                    </a:cubicBezTo>
                    <a:cubicBezTo>
                      <a:pt x="81" y="66"/>
                      <a:pt x="78" y="66"/>
                      <a:pt x="76" y="66"/>
                    </a:cubicBezTo>
                    <a:cubicBezTo>
                      <a:pt x="73" y="66"/>
                      <a:pt x="71" y="65"/>
                      <a:pt x="69" y="64"/>
                    </a:cubicBezTo>
                    <a:cubicBezTo>
                      <a:pt x="69" y="64"/>
                      <a:pt x="69" y="64"/>
                      <a:pt x="68" y="64"/>
                    </a:cubicBezTo>
                    <a:cubicBezTo>
                      <a:pt x="66" y="64"/>
                      <a:pt x="64" y="64"/>
                      <a:pt x="63" y="65"/>
                    </a:cubicBezTo>
                    <a:cubicBezTo>
                      <a:pt x="63" y="65"/>
                      <a:pt x="63" y="65"/>
                      <a:pt x="62" y="65"/>
                    </a:cubicBezTo>
                    <a:cubicBezTo>
                      <a:pt x="60" y="65"/>
                      <a:pt x="59" y="65"/>
                      <a:pt x="58" y="66"/>
                    </a:cubicBezTo>
                    <a:cubicBezTo>
                      <a:pt x="57" y="66"/>
                      <a:pt x="57" y="66"/>
                      <a:pt x="56" y="66"/>
                    </a:cubicBezTo>
                    <a:cubicBezTo>
                      <a:pt x="54" y="66"/>
                      <a:pt x="53" y="66"/>
                      <a:pt x="51" y="66"/>
                    </a:cubicBezTo>
                    <a:cubicBezTo>
                      <a:pt x="51" y="66"/>
                      <a:pt x="50" y="65"/>
                      <a:pt x="49" y="65"/>
                    </a:cubicBezTo>
                    <a:cubicBezTo>
                      <a:pt x="47" y="66"/>
                      <a:pt x="44" y="65"/>
                      <a:pt x="42" y="64"/>
                    </a:cubicBezTo>
                    <a:cubicBezTo>
                      <a:pt x="41" y="64"/>
                      <a:pt x="41" y="64"/>
                      <a:pt x="40" y="64"/>
                    </a:cubicBezTo>
                    <a:cubicBezTo>
                      <a:pt x="37" y="64"/>
                      <a:pt x="35" y="64"/>
                      <a:pt x="33" y="64"/>
                    </a:cubicBezTo>
                    <a:cubicBezTo>
                      <a:pt x="33" y="65"/>
                      <a:pt x="32" y="65"/>
                      <a:pt x="32" y="65"/>
                    </a:cubicBezTo>
                    <a:cubicBezTo>
                      <a:pt x="32" y="68"/>
                      <a:pt x="32" y="70"/>
                      <a:pt x="31" y="73"/>
                    </a:cubicBezTo>
                    <a:cubicBezTo>
                      <a:pt x="31" y="76"/>
                      <a:pt x="32" y="78"/>
                      <a:pt x="32" y="79"/>
                    </a:cubicBezTo>
                    <a:cubicBezTo>
                      <a:pt x="33" y="80"/>
                      <a:pt x="33" y="80"/>
                      <a:pt x="33" y="81"/>
                    </a:cubicBezTo>
                    <a:cubicBezTo>
                      <a:pt x="33" y="82"/>
                      <a:pt x="34" y="82"/>
                      <a:pt x="34" y="82"/>
                    </a:cubicBezTo>
                    <a:cubicBezTo>
                      <a:pt x="34" y="82"/>
                      <a:pt x="34" y="83"/>
                      <a:pt x="35" y="83"/>
                    </a:cubicBezTo>
                    <a:cubicBezTo>
                      <a:pt x="36" y="84"/>
                      <a:pt x="38" y="84"/>
                      <a:pt x="40" y="85"/>
                    </a:cubicBezTo>
                    <a:cubicBezTo>
                      <a:pt x="41" y="85"/>
                      <a:pt x="43" y="85"/>
                      <a:pt x="44" y="85"/>
                    </a:cubicBezTo>
                    <a:cubicBezTo>
                      <a:pt x="45" y="85"/>
                      <a:pt x="45" y="86"/>
                      <a:pt x="46" y="86"/>
                    </a:cubicBezTo>
                    <a:cubicBezTo>
                      <a:pt x="47" y="86"/>
                      <a:pt x="47" y="87"/>
                      <a:pt x="48" y="87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9"/>
                      <a:pt x="49" y="89"/>
                      <a:pt x="49" y="90"/>
                    </a:cubicBezTo>
                    <a:cubicBezTo>
                      <a:pt x="49" y="91"/>
                      <a:pt x="50" y="92"/>
                      <a:pt x="50" y="93"/>
                    </a:cubicBezTo>
                    <a:cubicBezTo>
                      <a:pt x="50" y="94"/>
                      <a:pt x="50" y="94"/>
                      <a:pt x="50" y="94"/>
                    </a:cubicBezTo>
                    <a:cubicBezTo>
                      <a:pt x="51" y="95"/>
                      <a:pt x="51" y="95"/>
                      <a:pt x="51" y="96"/>
                    </a:cubicBezTo>
                    <a:cubicBezTo>
                      <a:pt x="52" y="98"/>
                      <a:pt x="53" y="100"/>
                      <a:pt x="55" y="101"/>
                    </a:cubicBezTo>
                    <a:cubicBezTo>
                      <a:pt x="55" y="101"/>
                      <a:pt x="56" y="102"/>
                      <a:pt x="56" y="102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58" y="104"/>
                      <a:pt x="59" y="105"/>
                      <a:pt x="60" y="106"/>
                    </a:cubicBezTo>
                    <a:cubicBezTo>
                      <a:pt x="60" y="107"/>
                      <a:pt x="61" y="108"/>
                      <a:pt x="61" y="108"/>
                    </a:cubicBezTo>
                    <a:cubicBezTo>
                      <a:pt x="61" y="108"/>
                      <a:pt x="61" y="109"/>
                      <a:pt x="61" y="109"/>
                    </a:cubicBezTo>
                    <a:cubicBezTo>
                      <a:pt x="62" y="110"/>
                      <a:pt x="62" y="110"/>
                      <a:pt x="62" y="111"/>
                    </a:cubicBezTo>
                    <a:cubicBezTo>
                      <a:pt x="62" y="113"/>
                      <a:pt x="62" y="116"/>
                      <a:pt x="62" y="118"/>
                    </a:cubicBezTo>
                    <a:cubicBezTo>
                      <a:pt x="63" y="121"/>
                      <a:pt x="63" y="123"/>
                      <a:pt x="63" y="126"/>
                    </a:cubicBezTo>
                    <a:cubicBezTo>
                      <a:pt x="63" y="127"/>
                      <a:pt x="63" y="128"/>
                      <a:pt x="63" y="129"/>
                    </a:cubicBezTo>
                    <a:cubicBezTo>
                      <a:pt x="63" y="130"/>
                      <a:pt x="63" y="130"/>
                      <a:pt x="63" y="131"/>
                    </a:cubicBezTo>
                    <a:cubicBezTo>
                      <a:pt x="63" y="131"/>
                      <a:pt x="63" y="132"/>
                      <a:pt x="63" y="132"/>
                    </a:cubicBezTo>
                    <a:cubicBezTo>
                      <a:pt x="63" y="133"/>
                      <a:pt x="63" y="134"/>
                      <a:pt x="63" y="134"/>
                    </a:cubicBezTo>
                    <a:cubicBezTo>
                      <a:pt x="63" y="137"/>
                      <a:pt x="63" y="139"/>
                      <a:pt x="62" y="141"/>
                    </a:cubicBezTo>
                    <a:cubicBezTo>
                      <a:pt x="61" y="144"/>
                      <a:pt x="60" y="146"/>
                      <a:pt x="57" y="148"/>
                    </a:cubicBezTo>
                    <a:cubicBezTo>
                      <a:pt x="57" y="148"/>
                      <a:pt x="57" y="148"/>
                      <a:pt x="56" y="148"/>
                    </a:cubicBezTo>
                    <a:cubicBezTo>
                      <a:pt x="53" y="152"/>
                      <a:pt x="51" y="156"/>
                      <a:pt x="49" y="160"/>
                    </a:cubicBezTo>
                    <a:cubicBezTo>
                      <a:pt x="49" y="161"/>
                      <a:pt x="49" y="162"/>
                      <a:pt x="48" y="162"/>
                    </a:cubicBezTo>
                    <a:cubicBezTo>
                      <a:pt x="48" y="162"/>
                      <a:pt x="48" y="163"/>
                      <a:pt x="48" y="163"/>
                    </a:cubicBezTo>
                    <a:cubicBezTo>
                      <a:pt x="47" y="165"/>
                      <a:pt x="46" y="166"/>
                      <a:pt x="44" y="167"/>
                    </a:cubicBezTo>
                    <a:cubicBezTo>
                      <a:pt x="43" y="167"/>
                      <a:pt x="43" y="168"/>
                      <a:pt x="42" y="168"/>
                    </a:cubicBezTo>
                    <a:cubicBezTo>
                      <a:pt x="41" y="169"/>
                      <a:pt x="40" y="169"/>
                      <a:pt x="38" y="170"/>
                    </a:cubicBezTo>
                    <a:cubicBezTo>
                      <a:pt x="38" y="170"/>
                      <a:pt x="38" y="170"/>
                      <a:pt x="37" y="170"/>
                    </a:cubicBezTo>
                    <a:cubicBezTo>
                      <a:pt x="35" y="171"/>
                      <a:pt x="33" y="172"/>
                      <a:pt x="31" y="172"/>
                    </a:cubicBezTo>
                    <a:cubicBezTo>
                      <a:pt x="30" y="172"/>
                      <a:pt x="30" y="172"/>
                      <a:pt x="29" y="173"/>
                    </a:cubicBezTo>
                    <a:cubicBezTo>
                      <a:pt x="29" y="173"/>
                      <a:pt x="29" y="173"/>
                      <a:pt x="29" y="174"/>
                    </a:cubicBezTo>
                    <a:cubicBezTo>
                      <a:pt x="28" y="174"/>
                      <a:pt x="27" y="175"/>
                      <a:pt x="26" y="175"/>
                    </a:cubicBezTo>
                    <a:cubicBezTo>
                      <a:pt x="26" y="175"/>
                      <a:pt x="26" y="175"/>
                      <a:pt x="25" y="175"/>
                    </a:cubicBezTo>
                    <a:cubicBezTo>
                      <a:pt x="25" y="175"/>
                      <a:pt x="24" y="176"/>
                      <a:pt x="23" y="176"/>
                    </a:cubicBezTo>
                    <a:cubicBezTo>
                      <a:pt x="23" y="176"/>
                      <a:pt x="23" y="176"/>
                      <a:pt x="23" y="176"/>
                    </a:cubicBezTo>
                    <a:cubicBezTo>
                      <a:pt x="22" y="176"/>
                      <a:pt x="21" y="176"/>
                      <a:pt x="21" y="176"/>
                    </a:cubicBezTo>
                    <a:cubicBezTo>
                      <a:pt x="20" y="176"/>
                      <a:pt x="19" y="177"/>
                      <a:pt x="19" y="177"/>
                    </a:cubicBezTo>
                    <a:cubicBezTo>
                      <a:pt x="18" y="179"/>
                      <a:pt x="17" y="181"/>
                      <a:pt x="17" y="182"/>
                    </a:cubicBezTo>
                    <a:cubicBezTo>
                      <a:pt x="17" y="182"/>
                      <a:pt x="17" y="183"/>
                      <a:pt x="16" y="184"/>
                    </a:cubicBez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185"/>
                      <a:pt x="16" y="186"/>
                      <a:pt x="15" y="186"/>
                    </a:cubicBezTo>
                    <a:cubicBezTo>
                      <a:pt x="15" y="187"/>
                      <a:pt x="15" y="188"/>
                      <a:pt x="15" y="188"/>
                    </a:cubicBezTo>
                    <a:cubicBezTo>
                      <a:pt x="15" y="189"/>
                      <a:pt x="15" y="190"/>
                      <a:pt x="15" y="190"/>
                    </a:cubicBezTo>
                    <a:cubicBezTo>
                      <a:pt x="14" y="192"/>
                      <a:pt x="15" y="194"/>
                      <a:pt x="15" y="196"/>
                    </a:cubicBezTo>
                    <a:cubicBezTo>
                      <a:pt x="16" y="196"/>
                      <a:pt x="16" y="197"/>
                      <a:pt x="16" y="198"/>
                    </a:cubicBezTo>
                    <a:cubicBezTo>
                      <a:pt x="16" y="201"/>
                      <a:pt x="16" y="204"/>
                      <a:pt x="16" y="208"/>
                    </a:cubicBezTo>
                    <a:cubicBezTo>
                      <a:pt x="17" y="211"/>
                      <a:pt x="17" y="214"/>
                      <a:pt x="17" y="216"/>
                    </a:cubicBezTo>
                    <a:cubicBezTo>
                      <a:pt x="17" y="217"/>
                      <a:pt x="17" y="217"/>
                      <a:pt x="16" y="218"/>
                    </a:cubicBezTo>
                    <a:cubicBezTo>
                      <a:pt x="16" y="218"/>
                      <a:pt x="16" y="219"/>
                      <a:pt x="16" y="219"/>
                    </a:cubicBezTo>
                    <a:cubicBezTo>
                      <a:pt x="16" y="220"/>
                      <a:pt x="16" y="222"/>
                      <a:pt x="16" y="223"/>
                    </a:cubicBezTo>
                    <a:cubicBezTo>
                      <a:pt x="17" y="224"/>
                      <a:pt x="16" y="225"/>
                      <a:pt x="14" y="225"/>
                    </a:cubicBezTo>
                    <a:cubicBezTo>
                      <a:pt x="14" y="225"/>
                      <a:pt x="13" y="225"/>
                      <a:pt x="13" y="225"/>
                    </a:cubicBezTo>
                    <a:cubicBezTo>
                      <a:pt x="12" y="225"/>
                      <a:pt x="12" y="226"/>
                      <a:pt x="11" y="226"/>
                    </a:cubicBezTo>
                    <a:cubicBezTo>
                      <a:pt x="11" y="226"/>
                      <a:pt x="11" y="226"/>
                      <a:pt x="10" y="226"/>
                    </a:cubicBezTo>
                    <a:cubicBezTo>
                      <a:pt x="10" y="226"/>
                      <a:pt x="9" y="227"/>
                      <a:pt x="9" y="227"/>
                    </a:cubicBezTo>
                    <a:cubicBezTo>
                      <a:pt x="7" y="228"/>
                      <a:pt x="5" y="228"/>
                      <a:pt x="3" y="229"/>
                    </a:cubicBezTo>
                    <a:cubicBezTo>
                      <a:pt x="1" y="230"/>
                      <a:pt x="1" y="232"/>
                      <a:pt x="1" y="234"/>
                    </a:cubicBezTo>
                    <a:cubicBezTo>
                      <a:pt x="1" y="234"/>
                      <a:pt x="1" y="234"/>
                      <a:pt x="0" y="235"/>
                    </a:cubicBezTo>
                    <a:cubicBezTo>
                      <a:pt x="0" y="236"/>
                      <a:pt x="0" y="236"/>
                      <a:pt x="0" y="237"/>
                    </a:cubicBezTo>
                    <a:cubicBezTo>
                      <a:pt x="0" y="239"/>
                      <a:pt x="0" y="240"/>
                      <a:pt x="0" y="242"/>
                    </a:cubicBezTo>
                    <a:cubicBezTo>
                      <a:pt x="0" y="243"/>
                      <a:pt x="1" y="244"/>
                      <a:pt x="1" y="244"/>
                    </a:cubicBezTo>
                    <a:cubicBezTo>
                      <a:pt x="1" y="245"/>
                      <a:pt x="1" y="246"/>
                      <a:pt x="1" y="246"/>
                    </a:cubicBezTo>
                    <a:cubicBezTo>
                      <a:pt x="1" y="248"/>
                      <a:pt x="1" y="249"/>
                      <a:pt x="1" y="251"/>
                    </a:cubicBezTo>
                    <a:cubicBezTo>
                      <a:pt x="1" y="252"/>
                      <a:pt x="2" y="254"/>
                      <a:pt x="2" y="255"/>
                    </a:cubicBezTo>
                    <a:cubicBezTo>
                      <a:pt x="2" y="256"/>
                      <a:pt x="2" y="256"/>
                      <a:pt x="3" y="256"/>
                    </a:cubicBezTo>
                    <a:cubicBezTo>
                      <a:pt x="3" y="257"/>
                      <a:pt x="3" y="258"/>
                      <a:pt x="3" y="258"/>
                    </a:cubicBezTo>
                    <a:cubicBezTo>
                      <a:pt x="3" y="259"/>
                      <a:pt x="3" y="260"/>
                      <a:pt x="3" y="260"/>
                    </a:cubicBezTo>
                    <a:cubicBezTo>
                      <a:pt x="3" y="261"/>
                      <a:pt x="4" y="261"/>
                      <a:pt x="4" y="262"/>
                    </a:cubicBezTo>
                    <a:cubicBezTo>
                      <a:pt x="4" y="262"/>
                      <a:pt x="4" y="262"/>
                      <a:pt x="4" y="262"/>
                    </a:cubicBezTo>
                    <a:cubicBezTo>
                      <a:pt x="5" y="262"/>
                      <a:pt x="5" y="262"/>
                      <a:pt x="5" y="261"/>
                    </a:cubicBezTo>
                    <a:cubicBezTo>
                      <a:pt x="5" y="261"/>
                      <a:pt x="6" y="261"/>
                      <a:pt x="6" y="261"/>
                    </a:cubicBezTo>
                    <a:cubicBezTo>
                      <a:pt x="7" y="260"/>
                      <a:pt x="7" y="260"/>
                      <a:pt x="9" y="260"/>
                    </a:cubicBezTo>
                    <a:cubicBezTo>
                      <a:pt x="11" y="260"/>
                      <a:pt x="12" y="261"/>
                      <a:pt x="13" y="263"/>
                    </a:cubicBezTo>
                    <a:cubicBezTo>
                      <a:pt x="14" y="263"/>
                      <a:pt x="14" y="264"/>
                      <a:pt x="15" y="264"/>
                    </a:cubicBezTo>
                    <a:cubicBezTo>
                      <a:pt x="15" y="264"/>
                      <a:pt x="16" y="265"/>
                      <a:pt x="16" y="265"/>
                    </a:cubicBezTo>
                    <a:cubicBezTo>
                      <a:pt x="17" y="266"/>
                      <a:pt x="18" y="267"/>
                      <a:pt x="19" y="268"/>
                    </a:cubicBezTo>
                    <a:cubicBezTo>
                      <a:pt x="19" y="268"/>
                      <a:pt x="20" y="269"/>
                      <a:pt x="20" y="270"/>
                    </a:cubicBezTo>
                    <a:cubicBezTo>
                      <a:pt x="20" y="270"/>
                      <a:pt x="20" y="270"/>
                      <a:pt x="20" y="271"/>
                    </a:cubicBezTo>
                    <a:cubicBezTo>
                      <a:pt x="21" y="273"/>
                      <a:pt x="22" y="274"/>
                      <a:pt x="24" y="275"/>
                    </a:cubicBezTo>
                    <a:cubicBezTo>
                      <a:pt x="25" y="275"/>
                      <a:pt x="25" y="275"/>
                      <a:pt x="25" y="275"/>
                    </a:cubicBezTo>
                    <a:cubicBezTo>
                      <a:pt x="27" y="277"/>
                      <a:pt x="27" y="280"/>
                      <a:pt x="27" y="282"/>
                    </a:cubicBezTo>
                    <a:cubicBezTo>
                      <a:pt x="27" y="286"/>
                      <a:pt x="27" y="288"/>
                      <a:pt x="28" y="291"/>
                    </a:cubicBezTo>
                    <a:cubicBezTo>
                      <a:pt x="29" y="292"/>
                      <a:pt x="29" y="292"/>
                      <a:pt x="31" y="292"/>
                    </a:cubicBezTo>
                    <a:cubicBezTo>
                      <a:pt x="31" y="292"/>
                      <a:pt x="32" y="293"/>
                      <a:pt x="33" y="293"/>
                    </a:cubicBezTo>
                    <a:cubicBezTo>
                      <a:pt x="35" y="294"/>
                      <a:pt x="37" y="295"/>
                      <a:pt x="39" y="298"/>
                    </a:cubicBezTo>
                    <a:cubicBezTo>
                      <a:pt x="39" y="298"/>
                      <a:pt x="40" y="298"/>
                      <a:pt x="40" y="299"/>
                    </a:cubicBezTo>
                    <a:cubicBezTo>
                      <a:pt x="40" y="300"/>
                      <a:pt x="41" y="300"/>
                      <a:pt x="43" y="300"/>
                    </a:cubicBezTo>
                    <a:cubicBezTo>
                      <a:pt x="45" y="300"/>
                      <a:pt x="48" y="300"/>
                      <a:pt x="50" y="300"/>
                    </a:cubicBezTo>
                    <a:cubicBezTo>
                      <a:pt x="52" y="299"/>
                      <a:pt x="54" y="299"/>
                      <a:pt x="56" y="299"/>
                    </a:cubicBezTo>
                    <a:cubicBezTo>
                      <a:pt x="58" y="299"/>
                      <a:pt x="59" y="298"/>
                      <a:pt x="61" y="296"/>
                    </a:cubicBezTo>
                    <a:cubicBezTo>
                      <a:pt x="61" y="294"/>
                      <a:pt x="62" y="292"/>
                      <a:pt x="64" y="292"/>
                    </a:cubicBezTo>
                    <a:cubicBezTo>
                      <a:pt x="64" y="290"/>
                      <a:pt x="65" y="290"/>
                      <a:pt x="67" y="290"/>
                    </a:cubicBezTo>
                    <a:cubicBezTo>
                      <a:pt x="69" y="290"/>
                      <a:pt x="70" y="289"/>
                      <a:pt x="71" y="288"/>
                    </a:cubicBezTo>
                    <a:cubicBezTo>
                      <a:pt x="71" y="288"/>
                      <a:pt x="71" y="288"/>
                      <a:pt x="72" y="288"/>
                    </a:cubicBezTo>
                    <a:cubicBezTo>
                      <a:pt x="74" y="287"/>
                      <a:pt x="76" y="286"/>
                      <a:pt x="78" y="285"/>
                    </a:cubicBezTo>
                    <a:cubicBezTo>
                      <a:pt x="81" y="284"/>
                      <a:pt x="83" y="283"/>
                      <a:pt x="85" y="282"/>
                    </a:cubicBezTo>
                    <a:cubicBezTo>
                      <a:pt x="89" y="281"/>
                      <a:pt x="91" y="278"/>
                      <a:pt x="93" y="274"/>
                    </a:cubicBezTo>
                    <a:cubicBezTo>
                      <a:pt x="93" y="274"/>
                      <a:pt x="93" y="274"/>
                      <a:pt x="93" y="274"/>
                    </a:cubicBezTo>
                    <a:cubicBezTo>
                      <a:pt x="94" y="273"/>
                      <a:pt x="95" y="272"/>
                      <a:pt x="95" y="271"/>
                    </a:cubicBezTo>
                    <a:cubicBezTo>
                      <a:pt x="97" y="269"/>
                      <a:pt x="97" y="268"/>
                      <a:pt x="97" y="267"/>
                    </a:cubicBezTo>
                    <a:cubicBezTo>
                      <a:pt x="97" y="267"/>
                      <a:pt x="97" y="266"/>
                      <a:pt x="97" y="266"/>
                    </a:cubicBezTo>
                    <a:cubicBezTo>
                      <a:pt x="98" y="265"/>
                      <a:pt x="98" y="264"/>
                      <a:pt x="98" y="264"/>
                    </a:cubicBezTo>
                    <a:cubicBezTo>
                      <a:pt x="98" y="263"/>
                      <a:pt x="99" y="263"/>
                      <a:pt x="99" y="262"/>
                    </a:cubicBezTo>
                    <a:cubicBezTo>
                      <a:pt x="99" y="262"/>
                      <a:pt x="99" y="261"/>
                      <a:pt x="99" y="260"/>
                    </a:cubicBezTo>
                    <a:cubicBezTo>
                      <a:pt x="99" y="260"/>
                      <a:pt x="99" y="259"/>
                      <a:pt x="99" y="258"/>
                    </a:cubicBezTo>
                    <a:cubicBezTo>
                      <a:pt x="99" y="257"/>
                      <a:pt x="100" y="256"/>
                      <a:pt x="100" y="255"/>
                    </a:cubicBezTo>
                    <a:cubicBezTo>
                      <a:pt x="99" y="252"/>
                      <a:pt x="101" y="252"/>
                      <a:pt x="103" y="252"/>
                    </a:cubicBezTo>
                    <a:cubicBezTo>
                      <a:pt x="103" y="252"/>
                      <a:pt x="103" y="251"/>
                      <a:pt x="103" y="251"/>
                    </a:cubicBezTo>
                    <a:cubicBezTo>
                      <a:pt x="104" y="251"/>
                      <a:pt x="105" y="251"/>
                      <a:pt x="105" y="251"/>
                    </a:cubicBezTo>
                    <a:cubicBezTo>
                      <a:pt x="107" y="250"/>
                      <a:pt x="109" y="250"/>
                      <a:pt x="112" y="248"/>
                    </a:cubicBezTo>
                    <a:cubicBezTo>
                      <a:pt x="112" y="248"/>
                      <a:pt x="113" y="248"/>
                      <a:pt x="113" y="248"/>
                    </a:cubicBezTo>
                    <a:cubicBezTo>
                      <a:pt x="113" y="248"/>
                      <a:pt x="113" y="248"/>
                      <a:pt x="113" y="248"/>
                    </a:cubicBezTo>
                    <a:cubicBezTo>
                      <a:pt x="114" y="248"/>
                      <a:pt x="115" y="248"/>
                      <a:pt x="115" y="249"/>
                    </a:cubicBezTo>
                    <a:cubicBezTo>
                      <a:pt x="116" y="249"/>
                      <a:pt x="117" y="249"/>
                      <a:pt x="117" y="249"/>
                    </a:cubicBezTo>
                    <a:cubicBezTo>
                      <a:pt x="117" y="249"/>
                      <a:pt x="117" y="249"/>
                      <a:pt x="117" y="249"/>
                    </a:cubicBezTo>
                    <a:cubicBezTo>
                      <a:pt x="119" y="248"/>
                      <a:pt x="119" y="247"/>
                      <a:pt x="119" y="246"/>
                    </a:cubicBezTo>
                    <a:cubicBezTo>
                      <a:pt x="119" y="245"/>
                      <a:pt x="121" y="244"/>
                      <a:pt x="123" y="244"/>
                    </a:cubicBezTo>
                    <a:cubicBezTo>
                      <a:pt x="125" y="245"/>
                      <a:pt x="127" y="245"/>
                      <a:pt x="128" y="246"/>
                    </a:cubicBezTo>
                    <a:cubicBezTo>
                      <a:pt x="129" y="247"/>
                      <a:pt x="130" y="248"/>
                      <a:pt x="132" y="250"/>
                    </a:cubicBezTo>
                    <a:cubicBezTo>
                      <a:pt x="132" y="251"/>
                      <a:pt x="132" y="252"/>
                      <a:pt x="133" y="252"/>
                    </a:cubicBezTo>
                    <a:cubicBezTo>
                      <a:pt x="133" y="254"/>
                      <a:pt x="135" y="255"/>
                      <a:pt x="137" y="256"/>
                    </a:cubicBezTo>
                    <a:cubicBezTo>
                      <a:pt x="138" y="256"/>
                      <a:pt x="139" y="257"/>
                      <a:pt x="139" y="258"/>
                    </a:cubicBezTo>
                    <a:cubicBezTo>
                      <a:pt x="142" y="261"/>
                      <a:pt x="146" y="264"/>
                      <a:pt x="150" y="266"/>
                    </a:cubicBezTo>
                    <a:cubicBezTo>
                      <a:pt x="151" y="266"/>
                      <a:pt x="151" y="267"/>
                      <a:pt x="152" y="267"/>
                    </a:cubicBezTo>
                    <a:cubicBezTo>
                      <a:pt x="154" y="268"/>
                      <a:pt x="156" y="268"/>
                      <a:pt x="158" y="268"/>
                    </a:cubicBezTo>
                    <a:cubicBezTo>
                      <a:pt x="158" y="268"/>
                      <a:pt x="158" y="268"/>
                      <a:pt x="159" y="268"/>
                    </a:cubicBezTo>
                    <a:cubicBezTo>
                      <a:pt x="159" y="269"/>
                      <a:pt x="160" y="269"/>
                      <a:pt x="160" y="268"/>
                    </a:cubicBezTo>
                    <a:cubicBezTo>
                      <a:pt x="161" y="268"/>
                      <a:pt x="161" y="268"/>
                      <a:pt x="161" y="268"/>
                    </a:cubicBezTo>
                    <a:cubicBezTo>
                      <a:pt x="164" y="267"/>
                      <a:pt x="166" y="267"/>
                      <a:pt x="169" y="267"/>
                    </a:cubicBezTo>
                    <a:cubicBezTo>
                      <a:pt x="170" y="267"/>
                      <a:pt x="170" y="268"/>
                      <a:pt x="171" y="268"/>
                    </a:cubicBezTo>
                    <a:cubicBezTo>
                      <a:pt x="171" y="268"/>
                      <a:pt x="172" y="268"/>
                      <a:pt x="172" y="268"/>
                    </a:cubicBezTo>
                    <a:cubicBezTo>
                      <a:pt x="173" y="268"/>
                      <a:pt x="173" y="269"/>
                      <a:pt x="173" y="270"/>
                    </a:cubicBezTo>
                    <a:cubicBezTo>
                      <a:pt x="173" y="272"/>
                      <a:pt x="173" y="275"/>
                      <a:pt x="173" y="277"/>
                    </a:cubicBezTo>
                    <a:cubicBezTo>
                      <a:pt x="173" y="278"/>
                      <a:pt x="173" y="278"/>
                      <a:pt x="173" y="279"/>
                    </a:cubicBezTo>
                    <a:cubicBezTo>
                      <a:pt x="174" y="280"/>
                      <a:pt x="175" y="280"/>
                      <a:pt x="175" y="281"/>
                    </a:cubicBezTo>
                    <a:cubicBezTo>
                      <a:pt x="176" y="281"/>
                      <a:pt x="176" y="281"/>
                      <a:pt x="177" y="282"/>
                    </a:cubicBezTo>
                    <a:cubicBezTo>
                      <a:pt x="179" y="282"/>
                      <a:pt x="180" y="283"/>
                      <a:pt x="181" y="284"/>
                    </a:cubicBezTo>
                    <a:cubicBezTo>
                      <a:pt x="181" y="284"/>
                      <a:pt x="182" y="284"/>
                      <a:pt x="182" y="284"/>
                    </a:cubicBezTo>
                    <a:cubicBezTo>
                      <a:pt x="184" y="285"/>
                      <a:pt x="184" y="286"/>
                      <a:pt x="183" y="288"/>
                    </a:cubicBezTo>
                    <a:cubicBezTo>
                      <a:pt x="183" y="289"/>
                      <a:pt x="183" y="290"/>
                      <a:pt x="183" y="290"/>
                    </a:cubicBezTo>
                    <a:cubicBezTo>
                      <a:pt x="182" y="292"/>
                      <a:pt x="182" y="295"/>
                      <a:pt x="182" y="298"/>
                    </a:cubicBezTo>
                    <a:cubicBezTo>
                      <a:pt x="182" y="298"/>
                      <a:pt x="182" y="299"/>
                      <a:pt x="182" y="300"/>
                    </a:cubicBezTo>
                    <a:cubicBezTo>
                      <a:pt x="182" y="302"/>
                      <a:pt x="184" y="303"/>
                      <a:pt x="186" y="304"/>
                    </a:cubicBezTo>
                    <a:cubicBezTo>
                      <a:pt x="186" y="304"/>
                      <a:pt x="186" y="304"/>
                      <a:pt x="187" y="304"/>
                    </a:cubicBezTo>
                    <a:cubicBezTo>
                      <a:pt x="188" y="306"/>
                      <a:pt x="191" y="306"/>
                      <a:pt x="193" y="306"/>
                    </a:cubicBezTo>
                    <a:cubicBezTo>
                      <a:pt x="194" y="306"/>
                      <a:pt x="195" y="306"/>
                      <a:pt x="195" y="306"/>
                    </a:cubicBezTo>
                    <a:cubicBezTo>
                      <a:pt x="198" y="307"/>
                      <a:pt x="200" y="307"/>
                      <a:pt x="203" y="307"/>
                    </a:cubicBezTo>
                    <a:cubicBezTo>
                      <a:pt x="203" y="307"/>
                      <a:pt x="204" y="307"/>
                      <a:pt x="205" y="307"/>
                    </a:cubicBezTo>
                    <a:cubicBezTo>
                      <a:pt x="205" y="308"/>
                      <a:pt x="205" y="308"/>
                      <a:pt x="205" y="308"/>
                    </a:cubicBezTo>
                    <a:cubicBezTo>
                      <a:pt x="206" y="308"/>
                      <a:pt x="207" y="308"/>
                      <a:pt x="207" y="308"/>
                    </a:cubicBezTo>
                    <a:cubicBezTo>
                      <a:pt x="210" y="308"/>
                      <a:pt x="213" y="308"/>
                      <a:pt x="216" y="308"/>
                    </a:cubicBezTo>
                    <a:cubicBezTo>
                      <a:pt x="216" y="308"/>
                      <a:pt x="216" y="308"/>
                      <a:pt x="217" y="307"/>
                    </a:cubicBezTo>
                    <a:cubicBezTo>
                      <a:pt x="218" y="305"/>
                      <a:pt x="219" y="302"/>
                      <a:pt x="219" y="300"/>
                    </a:cubicBezTo>
                    <a:cubicBezTo>
                      <a:pt x="219" y="299"/>
                      <a:pt x="219" y="299"/>
                      <a:pt x="220" y="299"/>
                    </a:cubicBezTo>
                    <a:cubicBezTo>
                      <a:pt x="221" y="298"/>
                      <a:pt x="224" y="298"/>
                      <a:pt x="227" y="298"/>
                    </a:cubicBezTo>
                    <a:cubicBezTo>
                      <a:pt x="232" y="298"/>
                      <a:pt x="237" y="299"/>
                      <a:pt x="242" y="299"/>
                    </a:cubicBezTo>
                    <a:cubicBezTo>
                      <a:pt x="243" y="298"/>
                      <a:pt x="244" y="298"/>
                      <a:pt x="245" y="298"/>
                    </a:cubicBezTo>
                    <a:cubicBezTo>
                      <a:pt x="248" y="297"/>
                      <a:pt x="250" y="297"/>
                      <a:pt x="252" y="298"/>
                    </a:cubicBezTo>
                    <a:cubicBezTo>
                      <a:pt x="253" y="298"/>
                      <a:pt x="253" y="299"/>
                      <a:pt x="254" y="299"/>
                    </a:cubicBezTo>
                    <a:cubicBezTo>
                      <a:pt x="255" y="299"/>
                      <a:pt x="256" y="300"/>
                      <a:pt x="256" y="300"/>
                    </a:cubicBezTo>
                    <a:cubicBezTo>
                      <a:pt x="257" y="301"/>
                      <a:pt x="257" y="302"/>
                      <a:pt x="257" y="302"/>
                    </a:cubicBezTo>
                    <a:cubicBezTo>
                      <a:pt x="258" y="302"/>
                      <a:pt x="258" y="303"/>
                      <a:pt x="258" y="304"/>
                    </a:cubicBezTo>
                    <a:cubicBezTo>
                      <a:pt x="259" y="304"/>
                      <a:pt x="259" y="304"/>
                      <a:pt x="260" y="305"/>
                    </a:cubicBezTo>
                    <a:cubicBezTo>
                      <a:pt x="260" y="306"/>
                      <a:pt x="261" y="306"/>
                      <a:pt x="262" y="306"/>
                    </a:cubicBezTo>
                    <a:cubicBezTo>
                      <a:pt x="263" y="307"/>
                      <a:pt x="265" y="307"/>
                      <a:pt x="266" y="308"/>
                    </a:cubicBezTo>
                    <a:cubicBezTo>
                      <a:pt x="267" y="308"/>
                      <a:pt x="267" y="308"/>
                      <a:pt x="268" y="308"/>
                    </a:cubicBezTo>
                    <a:cubicBezTo>
                      <a:pt x="271" y="308"/>
                      <a:pt x="275" y="308"/>
                      <a:pt x="278" y="308"/>
                    </a:cubicBezTo>
                    <a:cubicBezTo>
                      <a:pt x="279" y="308"/>
                      <a:pt x="279" y="308"/>
                      <a:pt x="280" y="308"/>
                    </a:cubicBezTo>
                    <a:cubicBezTo>
                      <a:pt x="282" y="308"/>
                      <a:pt x="284" y="306"/>
                      <a:pt x="284" y="303"/>
                    </a:cubicBezTo>
                    <a:cubicBezTo>
                      <a:pt x="284" y="303"/>
                      <a:pt x="284" y="302"/>
                      <a:pt x="284" y="302"/>
                    </a:cubicBezTo>
                    <a:cubicBezTo>
                      <a:pt x="285" y="302"/>
                      <a:pt x="285" y="301"/>
                      <a:pt x="285" y="300"/>
                    </a:cubicBezTo>
                    <a:cubicBezTo>
                      <a:pt x="285" y="297"/>
                      <a:pt x="285" y="295"/>
                      <a:pt x="287" y="293"/>
                    </a:cubicBezTo>
                    <a:cubicBezTo>
                      <a:pt x="288" y="293"/>
                      <a:pt x="288" y="292"/>
                      <a:pt x="288" y="292"/>
                    </a:cubicBezTo>
                    <a:cubicBezTo>
                      <a:pt x="289" y="291"/>
                      <a:pt x="290" y="290"/>
                      <a:pt x="291" y="290"/>
                    </a:cubicBezTo>
                    <a:cubicBezTo>
                      <a:pt x="291" y="290"/>
                      <a:pt x="292" y="290"/>
                      <a:pt x="292" y="290"/>
                    </a:cubicBezTo>
                    <a:cubicBezTo>
                      <a:pt x="293" y="290"/>
                      <a:pt x="293" y="290"/>
                      <a:pt x="294" y="290"/>
                    </a:cubicBezTo>
                    <a:cubicBezTo>
                      <a:pt x="298" y="290"/>
                      <a:pt x="301" y="290"/>
                      <a:pt x="305" y="290"/>
                    </a:cubicBezTo>
                    <a:cubicBezTo>
                      <a:pt x="309" y="290"/>
                      <a:pt x="312" y="290"/>
                      <a:pt x="315" y="290"/>
                    </a:cubicBezTo>
                    <a:cubicBezTo>
                      <a:pt x="317" y="290"/>
                      <a:pt x="319" y="291"/>
                      <a:pt x="319" y="293"/>
                    </a:cubicBezTo>
                    <a:cubicBezTo>
                      <a:pt x="319" y="293"/>
                      <a:pt x="319" y="294"/>
                      <a:pt x="319" y="294"/>
                    </a:cubicBezTo>
                    <a:cubicBezTo>
                      <a:pt x="320" y="297"/>
                      <a:pt x="323" y="299"/>
                      <a:pt x="327" y="300"/>
                    </a:cubicBezTo>
                    <a:cubicBezTo>
                      <a:pt x="327" y="299"/>
                      <a:pt x="327" y="299"/>
                      <a:pt x="328" y="299"/>
                    </a:cubicBezTo>
                    <a:cubicBezTo>
                      <a:pt x="330" y="297"/>
                      <a:pt x="332" y="296"/>
                      <a:pt x="335" y="296"/>
                    </a:cubicBezTo>
                    <a:cubicBezTo>
                      <a:pt x="335" y="296"/>
                      <a:pt x="336" y="296"/>
                      <a:pt x="336" y="295"/>
                    </a:cubicBezTo>
                    <a:cubicBezTo>
                      <a:pt x="337" y="295"/>
                      <a:pt x="338" y="294"/>
                      <a:pt x="339" y="294"/>
                    </a:cubicBezTo>
                    <a:cubicBezTo>
                      <a:pt x="341" y="293"/>
                      <a:pt x="342" y="292"/>
                      <a:pt x="343" y="290"/>
                    </a:cubicBezTo>
                    <a:cubicBezTo>
                      <a:pt x="343" y="290"/>
                      <a:pt x="343" y="289"/>
                      <a:pt x="343" y="288"/>
                    </a:cubicBezTo>
                    <a:cubicBezTo>
                      <a:pt x="343" y="288"/>
                      <a:pt x="343" y="287"/>
                      <a:pt x="343" y="286"/>
                    </a:cubicBezTo>
                    <a:cubicBezTo>
                      <a:pt x="343" y="286"/>
                      <a:pt x="343" y="285"/>
                      <a:pt x="343" y="285"/>
                    </a:cubicBezTo>
                    <a:cubicBezTo>
                      <a:pt x="342" y="283"/>
                      <a:pt x="342" y="281"/>
                      <a:pt x="343" y="279"/>
                    </a:cubicBezTo>
                    <a:cubicBezTo>
                      <a:pt x="343" y="278"/>
                      <a:pt x="343" y="278"/>
                      <a:pt x="343" y="277"/>
                    </a:cubicBezTo>
                    <a:cubicBezTo>
                      <a:pt x="343" y="277"/>
                      <a:pt x="343" y="276"/>
                      <a:pt x="344" y="276"/>
                    </a:cubicBezTo>
                    <a:cubicBezTo>
                      <a:pt x="346" y="273"/>
                      <a:pt x="349" y="272"/>
                      <a:pt x="353" y="273"/>
                    </a:cubicBezTo>
                    <a:cubicBezTo>
                      <a:pt x="354" y="273"/>
                      <a:pt x="354" y="273"/>
                      <a:pt x="354" y="273"/>
                    </a:cubicBezTo>
                    <a:cubicBezTo>
                      <a:pt x="355" y="267"/>
                      <a:pt x="355" y="261"/>
                      <a:pt x="355" y="255"/>
                    </a:cubicBezTo>
                    <a:cubicBezTo>
                      <a:pt x="355" y="254"/>
                      <a:pt x="355" y="253"/>
                      <a:pt x="354" y="253"/>
                    </a:cubicBezTo>
                    <a:cubicBezTo>
                      <a:pt x="353" y="252"/>
                      <a:pt x="352" y="252"/>
                      <a:pt x="351" y="251"/>
                    </a:cubicBezTo>
                    <a:cubicBezTo>
                      <a:pt x="351" y="250"/>
                      <a:pt x="349" y="248"/>
                      <a:pt x="348" y="247"/>
                    </a:cubicBezTo>
                    <a:cubicBezTo>
                      <a:pt x="347" y="246"/>
                      <a:pt x="347" y="246"/>
                      <a:pt x="346" y="246"/>
                    </a:cubicBezTo>
                    <a:cubicBezTo>
                      <a:pt x="345" y="245"/>
                      <a:pt x="345" y="244"/>
                      <a:pt x="345" y="243"/>
                    </a:cubicBezTo>
                    <a:cubicBezTo>
                      <a:pt x="344" y="243"/>
                      <a:pt x="344" y="242"/>
                      <a:pt x="343" y="242"/>
                    </a:cubicBezTo>
                    <a:cubicBezTo>
                      <a:pt x="342" y="241"/>
                      <a:pt x="342" y="240"/>
                      <a:pt x="342" y="238"/>
                    </a:cubicBezTo>
                    <a:cubicBezTo>
                      <a:pt x="342" y="237"/>
                      <a:pt x="342" y="236"/>
                      <a:pt x="341" y="235"/>
                    </a:cubicBezTo>
                    <a:cubicBezTo>
                      <a:pt x="341" y="234"/>
                      <a:pt x="341" y="234"/>
                      <a:pt x="341" y="234"/>
                    </a:cubicBezTo>
                    <a:cubicBezTo>
                      <a:pt x="341" y="232"/>
                      <a:pt x="340" y="230"/>
                      <a:pt x="340" y="228"/>
                    </a:cubicBezTo>
                    <a:cubicBezTo>
                      <a:pt x="340" y="227"/>
                      <a:pt x="340" y="226"/>
                      <a:pt x="339" y="225"/>
                    </a:cubicBezTo>
                    <a:cubicBezTo>
                      <a:pt x="339" y="224"/>
                      <a:pt x="339" y="224"/>
                      <a:pt x="339" y="223"/>
                    </a:cubicBezTo>
                    <a:cubicBezTo>
                      <a:pt x="339" y="221"/>
                      <a:pt x="339" y="219"/>
                      <a:pt x="339" y="217"/>
                    </a:cubicBezTo>
                    <a:cubicBezTo>
                      <a:pt x="339" y="217"/>
                      <a:pt x="339" y="216"/>
                      <a:pt x="339" y="216"/>
                    </a:cubicBezTo>
                    <a:cubicBezTo>
                      <a:pt x="338" y="214"/>
                      <a:pt x="338" y="213"/>
                      <a:pt x="338" y="212"/>
                    </a:cubicBezTo>
                    <a:cubicBezTo>
                      <a:pt x="338" y="211"/>
                      <a:pt x="337" y="210"/>
                      <a:pt x="337" y="210"/>
                    </a:cubicBezTo>
                    <a:cubicBezTo>
                      <a:pt x="337" y="209"/>
                      <a:pt x="337" y="208"/>
                      <a:pt x="337" y="208"/>
                    </a:cubicBezTo>
                    <a:cubicBezTo>
                      <a:pt x="337" y="207"/>
                      <a:pt x="337" y="207"/>
                      <a:pt x="337" y="206"/>
                    </a:cubicBezTo>
                    <a:cubicBezTo>
                      <a:pt x="337" y="205"/>
                      <a:pt x="336" y="204"/>
                      <a:pt x="336" y="202"/>
                    </a:cubicBezTo>
                    <a:cubicBezTo>
                      <a:pt x="336" y="202"/>
                      <a:pt x="336" y="201"/>
                      <a:pt x="335" y="200"/>
                    </a:cubicBezTo>
                    <a:cubicBezTo>
                      <a:pt x="335" y="200"/>
                      <a:pt x="335" y="199"/>
                      <a:pt x="335" y="199"/>
                    </a:cubicBezTo>
                    <a:cubicBezTo>
                      <a:pt x="336" y="198"/>
                      <a:pt x="336" y="198"/>
                      <a:pt x="336" y="198"/>
                    </a:cubicBezTo>
                    <a:cubicBezTo>
                      <a:pt x="336" y="195"/>
                      <a:pt x="338" y="194"/>
                      <a:pt x="341" y="195"/>
                    </a:cubicBezTo>
                    <a:cubicBezTo>
                      <a:pt x="341" y="195"/>
                      <a:pt x="341" y="195"/>
                      <a:pt x="342" y="195"/>
                    </a:cubicBezTo>
                    <a:cubicBezTo>
                      <a:pt x="345" y="196"/>
                      <a:pt x="346" y="194"/>
                      <a:pt x="346" y="192"/>
                    </a:cubicBezTo>
                    <a:cubicBezTo>
                      <a:pt x="346" y="185"/>
                      <a:pt x="346" y="178"/>
                      <a:pt x="346" y="170"/>
                    </a:cubicBezTo>
                    <a:cubicBezTo>
                      <a:pt x="346" y="170"/>
                      <a:pt x="347" y="169"/>
                      <a:pt x="347" y="169"/>
                    </a:cubicBezTo>
                    <a:cubicBezTo>
                      <a:pt x="347" y="168"/>
                      <a:pt x="347" y="168"/>
                      <a:pt x="347" y="168"/>
                    </a:cubicBezTo>
                    <a:cubicBezTo>
                      <a:pt x="347" y="166"/>
                      <a:pt x="348" y="164"/>
                      <a:pt x="349" y="163"/>
                    </a:cubicBezTo>
                    <a:cubicBezTo>
                      <a:pt x="350" y="163"/>
                      <a:pt x="351" y="162"/>
                      <a:pt x="351" y="162"/>
                    </a:cubicBezTo>
                    <a:cubicBezTo>
                      <a:pt x="351" y="162"/>
                      <a:pt x="351" y="161"/>
                      <a:pt x="351" y="160"/>
                    </a:cubicBezTo>
                    <a:cubicBezTo>
                      <a:pt x="352" y="160"/>
                      <a:pt x="353" y="160"/>
                      <a:pt x="353" y="159"/>
                    </a:cubicBezTo>
                    <a:cubicBezTo>
                      <a:pt x="353" y="159"/>
                      <a:pt x="353" y="158"/>
                      <a:pt x="354" y="158"/>
                    </a:cubicBezTo>
                    <a:cubicBezTo>
                      <a:pt x="354" y="157"/>
                      <a:pt x="355" y="157"/>
                      <a:pt x="355" y="156"/>
                    </a:cubicBezTo>
                    <a:cubicBezTo>
                      <a:pt x="355" y="154"/>
                      <a:pt x="355" y="153"/>
                      <a:pt x="355" y="151"/>
                    </a:cubicBezTo>
                    <a:cubicBezTo>
                      <a:pt x="355" y="150"/>
                      <a:pt x="355" y="150"/>
                      <a:pt x="355" y="149"/>
                    </a:cubicBezTo>
                    <a:cubicBezTo>
                      <a:pt x="354" y="148"/>
                      <a:pt x="354" y="147"/>
                      <a:pt x="354" y="145"/>
                    </a:cubicBezTo>
                    <a:cubicBezTo>
                      <a:pt x="354" y="145"/>
                      <a:pt x="354" y="144"/>
                      <a:pt x="353" y="144"/>
                    </a:cubicBezTo>
                    <a:cubicBezTo>
                      <a:pt x="353" y="142"/>
                      <a:pt x="353" y="141"/>
                      <a:pt x="353" y="139"/>
                    </a:cubicBezTo>
                    <a:cubicBezTo>
                      <a:pt x="353" y="138"/>
                      <a:pt x="353" y="136"/>
                      <a:pt x="354" y="136"/>
                    </a:cubicBezTo>
                    <a:cubicBezTo>
                      <a:pt x="356" y="133"/>
                      <a:pt x="360" y="131"/>
                      <a:pt x="365" y="130"/>
                    </a:cubicBezTo>
                    <a:cubicBezTo>
                      <a:pt x="366" y="130"/>
                      <a:pt x="366" y="130"/>
                      <a:pt x="367" y="130"/>
                    </a:cubicBezTo>
                    <a:cubicBezTo>
                      <a:pt x="369" y="129"/>
                      <a:pt x="372" y="128"/>
                      <a:pt x="374" y="127"/>
                    </a:cubicBezTo>
                    <a:cubicBezTo>
                      <a:pt x="375" y="127"/>
                      <a:pt x="376" y="127"/>
                      <a:pt x="376" y="127"/>
                    </a:cubicBezTo>
                    <a:cubicBezTo>
                      <a:pt x="380" y="126"/>
                      <a:pt x="384" y="124"/>
                      <a:pt x="389" y="122"/>
                    </a:cubicBezTo>
                    <a:cubicBezTo>
                      <a:pt x="390" y="121"/>
                      <a:pt x="391" y="120"/>
                      <a:pt x="393" y="119"/>
                    </a:cubicBezTo>
                    <a:cubicBezTo>
                      <a:pt x="393" y="119"/>
                      <a:pt x="394" y="118"/>
                      <a:pt x="394" y="118"/>
                    </a:cubicBezTo>
                    <a:cubicBezTo>
                      <a:pt x="394" y="118"/>
                      <a:pt x="394" y="117"/>
                      <a:pt x="395" y="117"/>
                    </a:cubicBezTo>
                    <a:cubicBezTo>
                      <a:pt x="395" y="116"/>
                      <a:pt x="395" y="116"/>
                      <a:pt x="396" y="115"/>
                    </a:cubicBezTo>
                    <a:cubicBezTo>
                      <a:pt x="397" y="115"/>
                      <a:pt x="397" y="114"/>
                      <a:pt x="397" y="113"/>
                    </a:cubicBezTo>
                    <a:cubicBezTo>
                      <a:pt x="397" y="112"/>
                      <a:pt x="398" y="111"/>
                      <a:pt x="399" y="110"/>
                    </a:cubicBezTo>
                    <a:cubicBezTo>
                      <a:pt x="399" y="109"/>
                      <a:pt x="399" y="109"/>
                      <a:pt x="400" y="108"/>
                    </a:cubicBezTo>
                    <a:cubicBezTo>
                      <a:pt x="403" y="106"/>
                      <a:pt x="408" y="104"/>
                      <a:pt x="413" y="102"/>
                    </a:cubicBezTo>
                    <a:cubicBezTo>
                      <a:pt x="413" y="101"/>
                      <a:pt x="413" y="101"/>
                      <a:pt x="413" y="101"/>
                    </a:cubicBezTo>
                    <a:cubicBezTo>
                      <a:pt x="413" y="100"/>
                      <a:pt x="413" y="98"/>
                      <a:pt x="413" y="97"/>
                    </a:cubicBezTo>
                    <a:cubicBezTo>
                      <a:pt x="413" y="96"/>
                      <a:pt x="413" y="96"/>
                      <a:pt x="413" y="95"/>
                    </a:cubicBezTo>
                    <a:cubicBezTo>
                      <a:pt x="413" y="94"/>
                      <a:pt x="413" y="93"/>
                      <a:pt x="413" y="92"/>
                    </a:cubicBezTo>
                    <a:cubicBezTo>
                      <a:pt x="416" y="90"/>
                      <a:pt x="418" y="88"/>
                      <a:pt x="419" y="87"/>
                    </a:cubicBezTo>
                    <a:cubicBezTo>
                      <a:pt x="419" y="87"/>
                      <a:pt x="419" y="87"/>
                      <a:pt x="419" y="86"/>
                    </a:cubicBezTo>
                    <a:cubicBezTo>
                      <a:pt x="420" y="83"/>
                      <a:pt x="420" y="80"/>
                      <a:pt x="420" y="76"/>
                    </a:cubicBezTo>
                    <a:cubicBezTo>
                      <a:pt x="420" y="74"/>
                      <a:pt x="419" y="72"/>
                      <a:pt x="417" y="70"/>
                    </a:cubicBezTo>
                    <a:cubicBezTo>
                      <a:pt x="417" y="70"/>
                      <a:pt x="417" y="70"/>
                      <a:pt x="416" y="70"/>
                    </a:cubicBezTo>
                    <a:cubicBezTo>
                      <a:pt x="415" y="70"/>
                      <a:pt x="414" y="70"/>
                      <a:pt x="413" y="69"/>
                    </a:cubicBezTo>
                    <a:cubicBezTo>
                      <a:pt x="412" y="68"/>
                      <a:pt x="412" y="65"/>
                      <a:pt x="413" y="62"/>
                    </a:cubicBezTo>
                    <a:cubicBezTo>
                      <a:pt x="413" y="62"/>
                      <a:pt x="413" y="61"/>
                      <a:pt x="413" y="61"/>
                    </a:cubicBezTo>
                    <a:cubicBezTo>
                      <a:pt x="414" y="58"/>
                      <a:pt x="415" y="56"/>
                      <a:pt x="414" y="52"/>
                    </a:cubicBezTo>
                    <a:cubicBezTo>
                      <a:pt x="414" y="52"/>
                      <a:pt x="414" y="51"/>
                      <a:pt x="414" y="51"/>
                    </a:cubicBezTo>
                    <a:cubicBezTo>
                      <a:pt x="413" y="51"/>
                      <a:pt x="413" y="51"/>
                      <a:pt x="412" y="51"/>
                    </a:cubicBezTo>
                    <a:cubicBezTo>
                      <a:pt x="411" y="51"/>
                      <a:pt x="411" y="51"/>
                      <a:pt x="411" y="52"/>
                    </a:cubicBezTo>
                    <a:cubicBezTo>
                      <a:pt x="410" y="52"/>
                      <a:pt x="409" y="53"/>
                      <a:pt x="408" y="53"/>
                    </a:cubicBezTo>
                    <a:cubicBezTo>
                      <a:pt x="408" y="53"/>
                      <a:pt x="407" y="54"/>
                      <a:pt x="407" y="54"/>
                    </a:cubicBezTo>
                    <a:cubicBezTo>
                      <a:pt x="406" y="55"/>
                      <a:pt x="405" y="56"/>
                      <a:pt x="403" y="57"/>
                    </a:cubicBezTo>
                    <a:cubicBezTo>
                      <a:pt x="403" y="57"/>
                      <a:pt x="402" y="58"/>
                      <a:pt x="401" y="58"/>
                    </a:cubicBezTo>
                    <a:cubicBezTo>
                      <a:pt x="401" y="58"/>
                      <a:pt x="401" y="58"/>
                      <a:pt x="401" y="58"/>
                    </a:cubicBezTo>
                    <a:cubicBezTo>
                      <a:pt x="395" y="58"/>
                      <a:pt x="390" y="58"/>
                      <a:pt x="385" y="58"/>
                    </a:cubicBezTo>
                    <a:cubicBezTo>
                      <a:pt x="383" y="58"/>
                      <a:pt x="382" y="58"/>
                      <a:pt x="381" y="58"/>
                    </a:cubicBezTo>
                    <a:cubicBezTo>
                      <a:pt x="381" y="58"/>
                      <a:pt x="380" y="58"/>
                      <a:pt x="379" y="58"/>
                    </a:cubicBezTo>
                    <a:cubicBezTo>
                      <a:pt x="377" y="57"/>
                      <a:pt x="375" y="56"/>
                      <a:pt x="374" y="55"/>
                    </a:cubicBezTo>
                    <a:cubicBezTo>
                      <a:pt x="373" y="55"/>
                      <a:pt x="373" y="54"/>
                      <a:pt x="373" y="54"/>
                    </a:cubicBezTo>
                    <a:cubicBezTo>
                      <a:pt x="372" y="54"/>
                      <a:pt x="371" y="53"/>
                      <a:pt x="371" y="53"/>
                    </a:cubicBezTo>
                    <a:cubicBezTo>
                      <a:pt x="370" y="51"/>
                      <a:pt x="368" y="49"/>
                      <a:pt x="367" y="47"/>
                    </a:cubicBezTo>
                    <a:cubicBezTo>
                      <a:pt x="367" y="47"/>
                      <a:pt x="366" y="47"/>
                      <a:pt x="366" y="46"/>
                    </a:cubicBezTo>
                    <a:cubicBezTo>
                      <a:pt x="364" y="45"/>
                      <a:pt x="362" y="44"/>
                      <a:pt x="359" y="44"/>
                    </a:cubicBezTo>
                    <a:cubicBezTo>
                      <a:pt x="355" y="43"/>
                      <a:pt x="349" y="44"/>
                      <a:pt x="345" y="45"/>
                    </a:cubicBezTo>
                    <a:cubicBezTo>
                      <a:pt x="345" y="46"/>
                      <a:pt x="346" y="46"/>
                      <a:pt x="346" y="46"/>
                    </a:cubicBezTo>
                    <a:cubicBezTo>
                      <a:pt x="346" y="46"/>
                      <a:pt x="347" y="47"/>
                      <a:pt x="347" y="47"/>
                    </a:cubicBezTo>
                    <a:cubicBezTo>
                      <a:pt x="347" y="48"/>
                      <a:pt x="347" y="48"/>
                      <a:pt x="347" y="48"/>
                    </a:cubicBezTo>
                    <a:cubicBezTo>
                      <a:pt x="347" y="50"/>
                      <a:pt x="347" y="51"/>
                      <a:pt x="347" y="52"/>
                    </a:cubicBezTo>
                    <a:cubicBezTo>
                      <a:pt x="347" y="53"/>
                      <a:pt x="347" y="53"/>
                      <a:pt x="347" y="53"/>
                    </a:cubicBezTo>
                    <a:cubicBezTo>
                      <a:pt x="347" y="54"/>
                      <a:pt x="346" y="54"/>
                      <a:pt x="346" y="55"/>
                    </a:cubicBezTo>
                    <a:cubicBezTo>
                      <a:pt x="346" y="56"/>
                      <a:pt x="346" y="56"/>
                      <a:pt x="345" y="56"/>
                    </a:cubicBezTo>
                    <a:cubicBezTo>
                      <a:pt x="345" y="57"/>
                      <a:pt x="345" y="57"/>
                      <a:pt x="345" y="58"/>
                    </a:cubicBezTo>
                    <a:cubicBezTo>
                      <a:pt x="346" y="60"/>
                      <a:pt x="345" y="62"/>
                      <a:pt x="343" y="63"/>
                    </a:cubicBezTo>
                    <a:cubicBezTo>
                      <a:pt x="342" y="63"/>
                      <a:pt x="341" y="64"/>
                      <a:pt x="341" y="64"/>
                    </a:cubicBezTo>
                    <a:cubicBezTo>
                      <a:pt x="341" y="64"/>
                      <a:pt x="340" y="64"/>
                      <a:pt x="339" y="64"/>
                    </a:cubicBezTo>
                    <a:cubicBezTo>
                      <a:pt x="338" y="64"/>
                      <a:pt x="337" y="64"/>
                      <a:pt x="337" y="65"/>
                    </a:cubicBezTo>
                    <a:cubicBezTo>
                      <a:pt x="336" y="66"/>
                      <a:pt x="335" y="67"/>
                      <a:pt x="333" y="68"/>
                    </a:cubicBezTo>
                    <a:cubicBezTo>
                      <a:pt x="331" y="69"/>
                      <a:pt x="329" y="70"/>
                      <a:pt x="327" y="70"/>
                    </a:cubicBezTo>
                    <a:cubicBezTo>
                      <a:pt x="326" y="70"/>
                      <a:pt x="326" y="70"/>
                      <a:pt x="326" y="70"/>
                    </a:cubicBezTo>
                    <a:cubicBezTo>
                      <a:pt x="325" y="71"/>
                      <a:pt x="323" y="72"/>
                      <a:pt x="322" y="72"/>
                    </a:cubicBezTo>
                    <a:cubicBezTo>
                      <a:pt x="320" y="72"/>
                      <a:pt x="318" y="72"/>
                      <a:pt x="317" y="72"/>
                    </a:cubicBezTo>
                    <a:cubicBezTo>
                      <a:pt x="317" y="73"/>
                      <a:pt x="316" y="73"/>
                      <a:pt x="315" y="72"/>
                    </a:cubicBezTo>
                    <a:cubicBezTo>
                      <a:pt x="315" y="72"/>
                      <a:pt x="315" y="72"/>
                      <a:pt x="315" y="72"/>
                    </a:cubicBezTo>
                    <a:cubicBezTo>
                      <a:pt x="314" y="72"/>
                      <a:pt x="313" y="72"/>
                      <a:pt x="313" y="71"/>
                    </a:cubicBezTo>
                    <a:cubicBezTo>
                      <a:pt x="313" y="71"/>
                      <a:pt x="312" y="71"/>
                      <a:pt x="312" y="71"/>
                    </a:cubicBezTo>
                    <a:cubicBezTo>
                      <a:pt x="311" y="71"/>
                      <a:pt x="310" y="71"/>
                      <a:pt x="310" y="71"/>
                    </a:cubicBezTo>
                    <a:cubicBezTo>
                      <a:pt x="307" y="72"/>
                      <a:pt x="305" y="72"/>
                      <a:pt x="303" y="73"/>
                    </a:cubicBezTo>
                    <a:cubicBezTo>
                      <a:pt x="302" y="74"/>
                      <a:pt x="300" y="74"/>
                      <a:pt x="300" y="74"/>
                    </a:cubicBezTo>
                    <a:cubicBezTo>
                      <a:pt x="299" y="73"/>
                      <a:pt x="298" y="73"/>
                      <a:pt x="297" y="72"/>
                    </a:cubicBezTo>
                    <a:cubicBezTo>
                      <a:pt x="297" y="72"/>
                      <a:pt x="296" y="72"/>
                      <a:pt x="296" y="72"/>
                    </a:cubicBezTo>
                    <a:cubicBezTo>
                      <a:pt x="294" y="71"/>
                      <a:pt x="292" y="69"/>
                      <a:pt x="289" y="68"/>
                    </a:cubicBezTo>
                    <a:cubicBezTo>
                      <a:pt x="287" y="67"/>
                      <a:pt x="286" y="66"/>
                      <a:pt x="285" y="64"/>
                    </a:cubicBezTo>
                    <a:cubicBezTo>
                      <a:pt x="284" y="63"/>
                      <a:pt x="283" y="62"/>
                      <a:pt x="282" y="60"/>
                    </a:cubicBezTo>
                    <a:cubicBezTo>
                      <a:pt x="280" y="59"/>
                      <a:pt x="278" y="57"/>
                      <a:pt x="277" y="54"/>
                    </a:cubicBezTo>
                    <a:cubicBezTo>
                      <a:pt x="277" y="54"/>
                      <a:pt x="277" y="54"/>
                      <a:pt x="277" y="53"/>
                    </a:cubicBezTo>
                    <a:cubicBezTo>
                      <a:pt x="276" y="51"/>
                      <a:pt x="275" y="49"/>
                      <a:pt x="274" y="47"/>
                    </a:cubicBezTo>
                    <a:cubicBezTo>
                      <a:pt x="273" y="46"/>
                      <a:pt x="273" y="44"/>
                      <a:pt x="273" y="41"/>
                    </a:cubicBezTo>
                    <a:cubicBezTo>
                      <a:pt x="273" y="40"/>
                      <a:pt x="273" y="40"/>
                      <a:pt x="273" y="39"/>
                    </a:cubicBezTo>
                    <a:cubicBezTo>
                      <a:pt x="272" y="37"/>
                      <a:pt x="271" y="35"/>
                      <a:pt x="271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71" y="31"/>
                      <a:pt x="271" y="30"/>
                      <a:pt x="270" y="30"/>
                    </a:cubicBezTo>
                    <a:cubicBezTo>
                      <a:pt x="270" y="28"/>
                      <a:pt x="269" y="27"/>
                      <a:pt x="269" y="26"/>
                    </a:cubicBezTo>
                    <a:cubicBezTo>
                      <a:pt x="268" y="25"/>
                      <a:pt x="268" y="24"/>
                      <a:pt x="267" y="23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62" y="22"/>
                      <a:pt x="258" y="22"/>
                      <a:pt x="253" y="23"/>
                    </a:cubicBezTo>
                    <a:cubicBezTo>
                      <a:pt x="252" y="23"/>
                      <a:pt x="252" y="23"/>
                      <a:pt x="251" y="23"/>
                    </a:cubicBezTo>
                    <a:cubicBezTo>
                      <a:pt x="249" y="23"/>
                      <a:pt x="248" y="23"/>
                      <a:pt x="246" y="24"/>
                    </a:cubicBezTo>
                    <a:cubicBezTo>
                      <a:pt x="245" y="24"/>
                      <a:pt x="245" y="24"/>
                      <a:pt x="244" y="24"/>
                    </a:cubicBezTo>
                    <a:cubicBezTo>
                      <a:pt x="243" y="24"/>
                      <a:pt x="243" y="24"/>
                      <a:pt x="242" y="24"/>
                    </a:cubicBezTo>
                    <a:cubicBezTo>
                      <a:pt x="240" y="24"/>
                      <a:pt x="239" y="24"/>
                      <a:pt x="237" y="24"/>
                    </a:cubicBezTo>
                    <a:cubicBezTo>
                      <a:pt x="236" y="24"/>
                      <a:pt x="236" y="24"/>
                      <a:pt x="235" y="24"/>
                    </a:cubicBezTo>
                    <a:cubicBezTo>
                      <a:pt x="235" y="24"/>
                      <a:pt x="234" y="24"/>
                      <a:pt x="233" y="24"/>
                    </a:cubicBezTo>
                    <a:cubicBezTo>
                      <a:pt x="231" y="25"/>
                      <a:pt x="230" y="25"/>
                      <a:pt x="228" y="26"/>
                    </a:cubicBezTo>
                    <a:cubicBezTo>
                      <a:pt x="228" y="26"/>
                      <a:pt x="227" y="26"/>
                      <a:pt x="228" y="27"/>
                    </a:cubicBezTo>
                    <a:cubicBezTo>
                      <a:pt x="227" y="29"/>
                      <a:pt x="227" y="30"/>
                      <a:pt x="226" y="32"/>
                    </a:cubicBezTo>
                    <a:cubicBezTo>
                      <a:pt x="226" y="33"/>
                      <a:pt x="226" y="34"/>
                      <a:pt x="226" y="34"/>
                    </a:cubicBezTo>
                    <a:cubicBezTo>
                      <a:pt x="226" y="36"/>
                      <a:pt x="225" y="36"/>
                      <a:pt x="223" y="36"/>
                    </a:cubicBezTo>
                    <a:cubicBezTo>
                      <a:pt x="222" y="36"/>
                      <a:pt x="221" y="36"/>
                      <a:pt x="220" y="36"/>
                    </a:cubicBezTo>
                    <a:cubicBezTo>
                      <a:pt x="220" y="37"/>
                      <a:pt x="219" y="37"/>
                      <a:pt x="219" y="37"/>
                    </a:cubicBezTo>
                    <a:cubicBezTo>
                      <a:pt x="219" y="37"/>
                      <a:pt x="218" y="38"/>
                      <a:pt x="217" y="38"/>
                    </a:cubicBezTo>
                    <a:cubicBezTo>
                      <a:pt x="216" y="40"/>
                      <a:pt x="214" y="41"/>
                      <a:pt x="213" y="42"/>
                    </a:cubicBezTo>
                    <a:cubicBezTo>
                      <a:pt x="213" y="43"/>
                      <a:pt x="212" y="43"/>
                      <a:pt x="212" y="44"/>
                    </a:cubicBezTo>
                    <a:cubicBezTo>
                      <a:pt x="212" y="44"/>
                      <a:pt x="211" y="44"/>
                      <a:pt x="211" y="45"/>
                    </a:cubicBezTo>
                    <a:cubicBezTo>
                      <a:pt x="210" y="46"/>
                      <a:pt x="209" y="48"/>
                      <a:pt x="208" y="48"/>
                    </a:cubicBezTo>
                    <a:cubicBezTo>
                      <a:pt x="207" y="50"/>
                      <a:pt x="205" y="52"/>
                      <a:pt x="201" y="52"/>
                    </a:cubicBezTo>
                    <a:cubicBezTo>
                      <a:pt x="197" y="51"/>
                      <a:pt x="193" y="51"/>
                      <a:pt x="189" y="51"/>
                    </a:cubicBezTo>
                    <a:cubicBezTo>
                      <a:pt x="187" y="51"/>
                      <a:pt x="186" y="50"/>
                      <a:pt x="185" y="49"/>
                    </a:cubicBezTo>
                    <a:cubicBezTo>
                      <a:pt x="184" y="49"/>
                      <a:pt x="183" y="48"/>
                      <a:pt x="183" y="48"/>
                    </a:cubicBezTo>
                    <a:cubicBezTo>
                      <a:pt x="182" y="48"/>
                      <a:pt x="181" y="48"/>
                      <a:pt x="181" y="47"/>
                    </a:cubicBezTo>
                    <a:cubicBezTo>
                      <a:pt x="180" y="42"/>
                      <a:pt x="180" y="38"/>
                      <a:pt x="181" y="34"/>
                    </a:cubicBezTo>
                    <a:cubicBezTo>
                      <a:pt x="181" y="33"/>
                      <a:pt x="181" y="32"/>
                      <a:pt x="181" y="30"/>
                    </a:cubicBezTo>
                    <a:cubicBezTo>
                      <a:pt x="180" y="28"/>
                      <a:pt x="181" y="25"/>
                      <a:pt x="181" y="24"/>
                    </a:cubicBezTo>
                    <a:cubicBezTo>
                      <a:pt x="181" y="24"/>
                      <a:pt x="181" y="24"/>
                      <a:pt x="181" y="23"/>
                    </a:cubicBezTo>
                    <a:cubicBezTo>
                      <a:pt x="181" y="22"/>
                      <a:pt x="181" y="22"/>
                      <a:pt x="181" y="21"/>
                    </a:cubicBezTo>
                    <a:cubicBezTo>
                      <a:pt x="181" y="20"/>
                      <a:pt x="180" y="19"/>
                      <a:pt x="179" y="18"/>
                    </a:cubicBezTo>
                    <a:cubicBezTo>
                      <a:pt x="179" y="18"/>
                      <a:pt x="179" y="18"/>
                      <a:pt x="179" y="17"/>
                    </a:cubicBezTo>
                    <a:cubicBezTo>
                      <a:pt x="179" y="15"/>
                      <a:pt x="178" y="14"/>
                      <a:pt x="178" y="14"/>
                    </a:cubicBezTo>
                    <a:cubicBezTo>
                      <a:pt x="177" y="13"/>
                      <a:pt x="177" y="13"/>
                      <a:pt x="176" y="12"/>
                    </a:cubicBezTo>
                    <a:cubicBezTo>
                      <a:pt x="174" y="9"/>
                      <a:pt x="171" y="6"/>
                      <a:pt x="169" y="3"/>
                    </a:cubicBezTo>
                    <a:cubicBezTo>
                      <a:pt x="169" y="2"/>
                      <a:pt x="169" y="2"/>
                      <a:pt x="168" y="2"/>
                    </a:cubicBezTo>
                    <a:cubicBezTo>
                      <a:pt x="167" y="0"/>
                      <a:pt x="165" y="0"/>
                      <a:pt x="161" y="1"/>
                    </a:cubicBezTo>
                    <a:cubicBezTo>
                      <a:pt x="160" y="1"/>
                      <a:pt x="159" y="1"/>
                      <a:pt x="158" y="1"/>
                    </a:cubicBezTo>
                    <a:cubicBezTo>
                      <a:pt x="157" y="1"/>
                      <a:pt x="157" y="2"/>
                      <a:pt x="156" y="2"/>
                    </a:cubicBezTo>
                    <a:cubicBezTo>
                      <a:pt x="155" y="2"/>
                      <a:pt x="153" y="2"/>
                      <a:pt x="152" y="2"/>
                    </a:cubicBezTo>
                    <a:cubicBezTo>
                      <a:pt x="152" y="2"/>
                      <a:pt x="151" y="2"/>
                      <a:pt x="151" y="2"/>
                    </a:cubicBezTo>
                    <a:cubicBezTo>
                      <a:pt x="150" y="2"/>
                      <a:pt x="149" y="2"/>
                      <a:pt x="147" y="3"/>
                    </a:cubicBezTo>
                    <a:cubicBezTo>
                      <a:pt x="146" y="2"/>
                      <a:pt x="145" y="3"/>
                      <a:pt x="145" y="3"/>
                    </a:cubicBezTo>
                    <a:cubicBezTo>
                      <a:pt x="144" y="4"/>
                      <a:pt x="143" y="4"/>
                      <a:pt x="142" y="5"/>
                    </a:cubicBezTo>
                    <a:cubicBezTo>
                      <a:pt x="142" y="5"/>
                      <a:pt x="141" y="6"/>
                      <a:pt x="141" y="6"/>
                    </a:cubicBezTo>
                    <a:cubicBezTo>
                      <a:pt x="141" y="7"/>
                      <a:pt x="141" y="7"/>
                      <a:pt x="141" y="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15"/>
              <p:cNvSpPr>
                <a:spLocks/>
              </p:cNvSpPr>
              <p:nvPr/>
            </p:nvSpPr>
            <p:spPr bwMode="auto">
              <a:xfrm>
                <a:off x="8266304" y="2823795"/>
                <a:ext cx="306322" cy="401177"/>
              </a:xfrm>
              <a:custGeom>
                <a:avLst/>
                <a:gdLst>
                  <a:gd name="T0" fmla="*/ 25 w 77"/>
                  <a:gd name="T1" fmla="*/ 8 h 101"/>
                  <a:gd name="T2" fmla="*/ 21 w 77"/>
                  <a:gd name="T3" fmla="*/ 11 h 101"/>
                  <a:gd name="T4" fmla="*/ 14 w 77"/>
                  <a:gd name="T5" fmla="*/ 19 h 101"/>
                  <a:gd name="T6" fmla="*/ 7 w 77"/>
                  <a:gd name="T7" fmla="*/ 26 h 101"/>
                  <a:gd name="T8" fmla="*/ 6 w 77"/>
                  <a:gd name="T9" fmla="*/ 30 h 101"/>
                  <a:gd name="T10" fmla="*/ 4 w 77"/>
                  <a:gd name="T11" fmla="*/ 33 h 101"/>
                  <a:gd name="T12" fmla="*/ 3 w 77"/>
                  <a:gd name="T13" fmla="*/ 38 h 101"/>
                  <a:gd name="T14" fmla="*/ 2 w 77"/>
                  <a:gd name="T15" fmla="*/ 41 h 101"/>
                  <a:gd name="T16" fmla="*/ 1 w 77"/>
                  <a:gd name="T17" fmla="*/ 53 h 101"/>
                  <a:gd name="T18" fmla="*/ 1 w 77"/>
                  <a:gd name="T19" fmla="*/ 56 h 101"/>
                  <a:gd name="T20" fmla="*/ 2 w 77"/>
                  <a:gd name="T21" fmla="*/ 68 h 101"/>
                  <a:gd name="T22" fmla="*/ 3 w 77"/>
                  <a:gd name="T23" fmla="*/ 76 h 101"/>
                  <a:gd name="T24" fmla="*/ 5 w 77"/>
                  <a:gd name="T25" fmla="*/ 84 h 101"/>
                  <a:gd name="T26" fmla="*/ 13 w 77"/>
                  <a:gd name="T27" fmla="*/ 88 h 101"/>
                  <a:gd name="T28" fmla="*/ 21 w 77"/>
                  <a:gd name="T29" fmla="*/ 90 h 101"/>
                  <a:gd name="T30" fmla="*/ 28 w 77"/>
                  <a:gd name="T31" fmla="*/ 94 h 101"/>
                  <a:gd name="T32" fmla="*/ 31 w 77"/>
                  <a:gd name="T33" fmla="*/ 95 h 101"/>
                  <a:gd name="T34" fmla="*/ 42 w 77"/>
                  <a:gd name="T35" fmla="*/ 98 h 101"/>
                  <a:gd name="T36" fmla="*/ 50 w 77"/>
                  <a:gd name="T37" fmla="*/ 100 h 101"/>
                  <a:gd name="T38" fmla="*/ 61 w 77"/>
                  <a:gd name="T39" fmla="*/ 90 h 101"/>
                  <a:gd name="T40" fmla="*/ 61 w 77"/>
                  <a:gd name="T41" fmla="*/ 86 h 101"/>
                  <a:gd name="T42" fmla="*/ 61 w 77"/>
                  <a:gd name="T43" fmla="*/ 81 h 101"/>
                  <a:gd name="T44" fmla="*/ 62 w 77"/>
                  <a:gd name="T45" fmla="*/ 74 h 101"/>
                  <a:gd name="T46" fmla="*/ 60 w 77"/>
                  <a:gd name="T47" fmla="*/ 68 h 101"/>
                  <a:gd name="T48" fmla="*/ 66 w 77"/>
                  <a:gd name="T49" fmla="*/ 56 h 101"/>
                  <a:gd name="T50" fmla="*/ 70 w 77"/>
                  <a:gd name="T51" fmla="*/ 51 h 101"/>
                  <a:gd name="T52" fmla="*/ 72 w 77"/>
                  <a:gd name="T53" fmla="*/ 47 h 101"/>
                  <a:gd name="T54" fmla="*/ 73 w 77"/>
                  <a:gd name="T55" fmla="*/ 38 h 101"/>
                  <a:gd name="T56" fmla="*/ 76 w 77"/>
                  <a:gd name="T57" fmla="*/ 31 h 101"/>
                  <a:gd name="T58" fmla="*/ 76 w 77"/>
                  <a:gd name="T59" fmla="*/ 26 h 101"/>
                  <a:gd name="T60" fmla="*/ 73 w 77"/>
                  <a:gd name="T61" fmla="*/ 20 h 101"/>
                  <a:gd name="T62" fmla="*/ 72 w 77"/>
                  <a:gd name="T63" fmla="*/ 17 h 101"/>
                  <a:gd name="T64" fmla="*/ 66 w 77"/>
                  <a:gd name="T65" fmla="*/ 12 h 101"/>
                  <a:gd name="T66" fmla="*/ 48 w 77"/>
                  <a:gd name="T67" fmla="*/ 10 h 101"/>
                  <a:gd name="T68" fmla="*/ 43 w 77"/>
                  <a:gd name="T69" fmla="*/ 6 h 101"/>
                  <a:gd name="T70" fmla="*/ 41 w 77"/>
                  <a:gd name="T71" fmla="*/ 4 h 101"/>
                  <a:gd name="T72" fmla="*/ 31 w 77"/>
                  <a:gd name="T73" fmla="*/ 2 h 101"/>
                  <a:gd name="T74" fmla="*/ 31 w 77"/>
                  <a:gd name="T75" fmla="*/ 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101">
                    <a:moveTo>
                      <a:pt x="31" y="4"/>
                    </a:moveTo>
                    <a:cubicBezTo>
                      <a:pt x="29" y="6"/>
                      <a:pt x="27" y="7"/>
                      <a:pt x="25" y="8"/>
                    </a:cubicBezTo>
                    <a:cubicBezTo>
                      <a:pt x="24" y="8"/>
                      <a:pt x="23" y="9"/>
                      <a:pt x="22" y="10"/>
                    </a:cubicBezTo>
                    <a:cubicBezTo>
                      <a:pt x="22" y="10"/>
                      <a:pt x="22" y="11"/>
                      <a:pt x="21" y="11"/>
                    </a:cubicBezTo>
                    <a:cubicBezTo>
                      <a:pt x="20" y="12"/>
                      <a:pt x="18" y="14"/>
                      <a:pt x="17" y="16"/>
                    </a:cubicBezTo>
                    <a:cubicBezTo>
                      <a:pt x="15" y="17"/>
                      <a:pt x="15" y="18"/>
                      <a:pt x="14" y="19"/>
                    </a:cubicBezTo>
                    <a:cubicBezTo>
                      <a:pt x="12" y="22"/>
                      <a:pt x="10" y="24"/>
                      <a:pt x="8" y="25"/>
                    </a:cubicBezTo>
                    <a:cubicBezTo>
                      <a:pt x="8" y="26"/>
                      <a:pt x="7" y="26"/>
                      <a:pt x="7" y="26"/>
                    </a:cubicBezTo>
                    <a:cubicBezTo>
                      <a:pt x="7" y="27"/>
                      <a:pt x="7" y="28"/>
                      <a:pt x="7" y="28"/>
                    </a:cubicBezTo>
                    <a:cubicBezTo>
                      <a:pt x="6" y="28"/>
                      <a:pt x="6" y="29"/>
                      <a:pt x="6" y="30"/>
                    </a:cubicBezTo>
                    <a:cubicBezTo>
                      <a:pt x="6" y="30"/>
                      <a:pt x="5" y="31"/>
                      <a:pt x="5" y="32"/>
                    </a:cubicBezTo>
                    <a:cubicBezTo>
                      <a:pt x="5" y="32"/>
                      <a:pt x="4" y="33"/>
                      <a:pt x="4" y="33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5"/>
                      <a:pt x="3" y="36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40"/>
                      <a:pt x="2" y="40"/>
                      <a:pt x="2" y="41"/>
                    </a:cubicBezTo>
                    <a:cubicBezTo>
                      <a:pt x="2" y="43"/>
                      <a:pt x="2" y="46"/>
                      <a:pt x="2" y="48"/>
                    </a:cubicBezTo>
                    <a:cubicBezTo>
                      <a:pt x="2" y="50"/>
                      <a:pt x="1" y="51"/>
                      <a:pt x="1" y="53"/>
                    </a:cubicBezTo>
                    <a:cubicBezTo>
                      <a:pt x="1" y="53"/>
                      <a:pt x="1" y="54"/>
                      <a:pt x="1" y="55"/>
                    </a:cubicBezTo>
                    <a:cubicBezTo>
                      <a:pt x="1" y="55"/>
                      <a:pt x="1" y="56"/>
                      <a:pt x="1" y="56"/>
                    </a:cubicBezTo>
                    <a:cubicBezTo>
                      <a:pt x="0" y="60"/>
                      <a:pt x="0" y="63"/>
                      <a:pt x="1" y="66"/>
                    </a:cubicBezTo>
                    <a:cubicBezTo>
                      <a:pt x="1" y="66"/>
                      <a:pt x="1" y="67"/>
                      <a:pt x="2" y="68"/>
                    </a:cubicBezTo>
                    <a:cubicBezTo>
                      <a:pt x="1" y="70"/>
                      <a:pt x="2" y="72"/>
                      <a:pt x="3" y="75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7"/>
                      <a:pt x="3" y="78"/>
                      <a:pt x="3" y="78"/>
                    </a:cubicBezTo>
                    <a:cubicBezTo>
                      <a:pt x="3" y="81"/>
                      <a:pt x="4" y="83"/>
                      <a:pt x="5" y="84"/>
                    </a:cubicBezTo>
                    <a:cubicBezTo>
                      <a:pt x="7" y="85"/>
                      <a:pt x="9" y="86"/>
                      <a:pt x="11" y="87"/>
                    </a:cubicBezTo>
                    <a:cubicBezTo>
                      <a:pt x="12" y="87"/>
                      <a:pt x="12" y="88"/>
                      <a:pt x="13" y="88"/>
                    </a:cubicBezTo>
                    <a:cubicBezTo>
                      <a:pt x="15" y="88"/>
                      <a:pt x="17" y="89"/>
                      <a:pt x="19" y="90"/>
                    </a:cubicBezTo>
                    <a:cubicBezTo>
                      <a:pt x="20" y="90"/>
                      <a:pt x="21" y="90"/>
                      <a:pt x="21" y="90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24" y="92"/>
                      <a:pt x="26" y="93"/>
                      <a:pt x="28" y="94"/>
                    </a:cubicBezTo>
                    <a:cubicBezTo>
                      <a:pt x="28" y="94"/>
                      <a:pt x="28" y="94"/>
                      <a:pt x="29" y="94"/>
                    </a:cubicBezTo>
                    <a:cubicBezTo>
                      <a:pt x="29" y="95"/>
                      <a:pt x="30" y="95"/>
                      <a:pt x="31" y="95"/>
                    </a:cubicBezTo>
                    <a:cubicBezTo>
                      <a:pt x="34" y="95"/>
                      <a:pt x="38" y="95"/>
                      <a:pt x="41" y="96"/>
                    </a:cubicBezTo>
                    <a:cubicBezTo>
                      <a:pt x="42" y="97"/>
                      <a:pt x="42" y="97"/>
                      <a:pt x="42" y="98"/>
                    </a:cubicBezTo>
                    <a:cubicBezTo>
                      <a:pt x="43" y="100"/>
                      <a:pt x="45" y="101"/>
                      <a:pt x="47" y="101"/>
                    </a:cubicBezTo>
                    <a:cubicBezTo>
                      <a:pt x="49" y="101"/>
                      <a:pt x="49" y="101"/>
                      <a:pt x="50" y="100"/>
                    </a:cubicBezTo>
                    <a:cubicBezTo>
                      <a:pt x="51" y="100"/>
                      <a:pt x="53" y="98"/>
                      <a:pt x="56" y="98"/>
                    </a:cubicBezTo>
                    <a:cubicBezTo>
                      <a:pt x="59" y="96"/>
                      <a:pt x="61" y="94"/>
                      <a:pt x="61" y="90"/>
                    </a:cubicBezTo>
                    <a:cubicBezTo>
                      <a:pt x="61" y="89"/>
                      <a:pt x="61" y="88"/>
                      <a:pt x="61" y="87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1" y="85"/>
                      <a:pt x="61" y="84"/>
                      <a:pt x="61" y="82"/>
                    </a:cubicBezTo>
                    <a:cubicBezTo>
                      <a:pt x="61" y="82"/>
                      <a:pt x="61" y="81"/>
                      <a:pt x="61" y="81"/>
                    </a:cubicBezTo>
                    <a:cubicBezTo>
                      <a:pt x="61" y="80"/>
                      <a:pt x="61" y="80"/>
                      <a:pt x="61" y="79"/>
                    </a:cubicBezTo>
                    <a:cubicBezTo>
                      <a:pt x="61" y="77"/>
                      <a:pt x="61" y="75"/>
                      <a:pt x="62" y="74"/>
                    </a:cubicBezTo>
                    <a:cubicBezTo>
                      <a:pt x="62" y="71"/>
                      <a:pt x="61" y="70"/>
                      <a:pt x="60" y="69"/>
                    </a:cubicBezTo>
                    <a:cubicBezTo>
                      <a:pt x="60" y="69"/>
                      <a:pt x="60" y="69"/>
                      <a:pt x="60" y="68"/>
                    </a:cubicBezTo>
                    <a:cubicBezTo>
                      <a:pt x="59" y="63"/>
                      <a:pt x="61" y="59"/>
                      <a:pt x="64" y="56"/>
                    </a:cubicBezTo>
                    <a:cubicBezTo>
                      <a:pt x="65" y="56"/>
                      <a:pt x="65" y="56"/>
                      <a:pt x="66" y="56"/>
                    </a:cubicBezTo>
                    <a:cubicBezTo>
                      <a:pt x="68" y="56"/>
                      <a:pt x="69" y="55"/>
                      <a:pt x="69" y="53"/>
                    </a:cubicBezTo>
                    <a:cubicBezTo>
                      <a:pt x="69" y="52"/>
                      <a:pt x="69" y="52"/>
                      <a:pt x="70" y="51"/>
                    </a:cubicBezTo>
                    <a:cubicBezTo>
                      <a:pt x="71" y="50"/>
                      <a:pt x="71" y="50"/>
                      <a:pt x="71" y="49"/>
                    </a:cubicBezTo>
                    <a:cubicBezTo>
                      <a:pt x="71" y="48"/>
                      <a:pt x="72" y="48"/>
                      <a:pt x="72" y="47"/>
                    </a:cubicBezTo>
                    <a:cubicBezTo>
                      <a:pt x="72" y="46"/>
                      <a:pt x="72" y="46"/>
                      <a:pt x="72" y="45"/>
                    </a:cubicBezTo>
                    <a:cubicBezTo>
                      <a:pt x="73" y="43"/>
                      <a:pt x="73" y="40"/>
                      <a:pt x="73" y="38"/>
                    </a:cubicBezTo>
                    <a:cubicBezTo>
                      <a:pt x="73" y="36"/>
                      <a:pt x="74" y="34"/>
                      <a:pt x="75" y="32"/>
                    </a:cubicBezTo>
                    <a:cubicBezTo>
                      <a:pt x="76" y="32"/>
                      <a:pt x="76" y="32"/>
                      <a:pt x="76" y="31"/>
                    </a:cubicBezTo>
                    <a:cubicBezTo>
                      <a:pt x="77" y="30"/>
                      <a:pt x="77" y="28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5" y="24"/>
                      <a:pt x="75" y="22"/>
                      <a:pt x="73" y="21"/>
                    </a:cubicBezTo>
                    <a:cubicBezTo>
                      <a:pt x="73" y="21"/>
                      <a:pt x="73" y="20"/>
                      <a:pt x="73" y="20"/>
                    </a:cubicBezTo>
                    <a:cubicBezTo>
                      <a:pt x="73" y="19"/>
                      <a:pt x="73" y="19"/>
                      <a:pt x="72" y="18"/>
                    </a:cubicBezTo>
                    <a:cubicBezTo>
                      <a:pt x="72" y="18"/>
                      <a:pt x="72" y="18"/>
                      <a:pt x="72" y="17"/>
                    </a:cubicBezTo>
                    <a:cubicBezTo>
                      <a:pt x="71" y="15"/>
                      <a:pt x="70" y="13"/>
                      <a:pt x="67" y="12"/>
                    </a:cubicBezTo>
                    <a:cubicBezTo>
                      <a:pt x="67" y="12"/>
                      <a:pt x="66" y="12"/>
                      <a:pt x="66" y="12"/>
                    </a:cubicBezTo>
                    <a:cubicBezTo>
                      <a:pt x="65" y="11"/>
                      <a:pt x="65" y="10"/>
                      <a:pt x="63" y="10"/>
                    </a:cubicBezTo>
                    <a:cubicBezTo>
                      <a:pt x="59" y="10"/>
                      <a:pt x="53" y="10"/>
                      <a:pt x="48" y="10"/>
                    </a:cubicBezTo>
                    <a:cubicBezTo>
                      <a:pt x="47" y="10"/>
                      <a:pt x="46" y="9"/>
                      <a:pt x="45" y="9"/>
                    </a:cubicBezTo>
                    <a:cubicBezTo>
                      <a:pt x="45" y="7"/>
                      <a:pt x="44" y="6"/>
                      <a:pt x="43" y="6"/>
                    </a:cubicBezTo>
                    <a:cubicBezTo>
                      <a:pt x="43" y="6"/>
                      <a:pt x="43" y="5"/>
                      <a:pt x="43" y="4"/>
                    </a:cubicBezTo>
                    <a:cubicBezTo>
                      <a:pt x="43" y="4"/>
                      <a:pt x="42" y="4"/>
                      <a:pt x="41" y="4"/>
                    </a:cubicBezTo>
                    <a:cubicBezTo>
                      <a:pt x="41" y="3"/>
                      <a:pt x="41" y="3"/>
                      <a:pt x="40" y="3"/>
                    </a:cubicBezTo>
                    <a:cubicBezTo>
                      <a:pt x="37" y="0"/>
                      <a:pt x="34" y="0"/>
                      <a:pt x="31" y="2"/>
                    </a:cubicBezTo>
                    <a:cubicBezTo>
                      <a:pt x="31" y="3"/>
                      <a:pt x="31" y="3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16"/>
              <p:cNvSpPr>
                <a:spLocks/>
              </p:cNvSpPr>
              <p:nvPr/>
            </p:nvSpPr>
            <p:spPr bwMode="auto">
              <a:xfrm>
                <a:off x="8603724" y="3657249"/>
                <a:ext cx="1858146" cy="1670019"/>
              </a:xfrm>
              <a:custGeom>
                <a:avLst/>
                <a:gdLst>
                  <a:gd name="T0" fmla="*/ 66 w 468"/>
                  <a:gd name="T1" fmla="*/ 17 h 421"/>
                  <a:gd name="T2" fmla="*/ 26 w 468"/>
                  <a:gd name="T3" fmla="*/ 42 h 421"/>
                  <a:gd name="T4" fmla="*/ 24 w 468"/>
                  <a:gd name="T5" fmla="*/ 60 h 421"/>
                  <a:gd name="T6" fmla="*/ 9 w 468"/>
                  <a:gd name="T7" fmla="*/ 96 h 421"/>
                  <a:gd name="T8" fmla="*/ 12 w 468"/>
                  <a:gd name="T9" fmla="*/ 114 h 421"/>
                  <a:gd name="T10" fmla="*/ 16 w 468"/>
                  <a:gd name="T11" fmla="*/ 140 h 421"/>
                  <a:gd name="T12" fmla="*/ 26 w 468"/>
                  <a:gd name="T13" fmla="*/ 171 h 421"/>
                  <a:gd name="T14" fmla="*/ 12 w 468"/>
                  <a:gd name="T15" fmla="*/ 192 h 421"/>
                  <a:gd name="T16" fmla="*/ 2 w 468"/>
                  <a:gd name="T17" fmla="*/ 205 h 421"/>
                  <a:gd name="T18" fmla="*/ 18 w 468"/>
                  <a:gd name="T19" fmla="*/ 215 h 421"/>
                  <a:gd name="T20" fmla="*/ 23 w 468"/>
                  <a:gd name="T21" fmla="*/ 239 h 421"/>
                  <a:gd name="T22" fmla="*/ 34 w 468"/>
                  <a:gd name="T23" fmla="*/ 272 h 421"/>
                  <a:gd name="T24" fmla="*/ 64 w 468"/>
                  <a:gd name="T25" fmla="*/ 304 h 421"/>
                  <a:gd name="T26" fmla="*/ 68 w 468"/>
                  <a:gd name="T27" fmla="*/ 331 h 421"/>
                  <a:gd name="T28" fmla="*/ 74 w 468"/>
                  <a:gd name="T29" fmla="*/ 355 h 421"/>
                  <a:gd name="T30" fmla="*/ 76 w 468"/>
                  <a:gd name="T31" fmla="*/ 372 h 421"/>
                  <a:gd name="T32" fmla="*/ 80 w 468"/>
                  <a:gd name="T33" fmla="*/ 402 h 421"/>
                  <a:gd name="T34" fmla="*/ 93 w 468"/>
                  <a:gd name="T35" fmla="*/ 404 h 421"/>
                  <a:gd name="T36" fmla="*/ 127 w 468"/>
                  <a:gd name="T37" fmla="*/ 414 h 421"/>
                  <a:gd name="T38" fmla="*/ 146 w 468"/>
                  <a:gd name="T39" fmla="*/ 420 h 421"/>
                  <a:gd name="T40" fmla="*/ 150 w 468"/>
                  <a:gd name="T41" fmla="*/ 388 h 421"/>
                  <a:gd name="T42" fmla="*/ 178 w 468"/>
                  <a:gd name="T43" fmla="*/ 378 h 421"/>
                  <a:gd name="T44" fmla="*/ 206 w 468"/>
                  <a:gd name="T45" fmla="*/ 374 h 421"/>
                  <a:gd name="T46" fmla="*/ 225 w 468"/>
                  <a:gd name="T47" fmla="*/ 378 h 421"/>
                  <a:gd name="T48" fmla="*/ 256 w 468"/>
                  <a:gd name="T49" fmla="*/ 408 h 421"/>
                  <a:gd name="T50" fmla="*/ 295 w 468"/>
                  <a:gd name="T51" fmla="*/ 418 h 421"/>
                  <a:gd name="T52" fmla="*/ 319 w 468"/>
                  <a:gd name="T53" fmla="*/ 408 h 421"/>
                  <a:gd name="T54" fmla="*/ 337 w 468"/>
                  <a:gd name="T55" fmla="*/ 373 h 421"/>
                  <a:gd name="T56" fmla="*/ 339 w 468"/>
                  <a:gd name="T57" fmla="*/ 343 h 421"/>
                  <a:gd name="T58" fmla="*/ 348 w 468"/>
                  <a:gd name="T59" fmla="*/ 316 h 421"/>
                  <a:gd name="T60" fmla="*/ 342 w 468"/>
                  <a:gd name="T61" fmla="*/ 293 h 421"/>
                  <a:gd name="T62" fmla="*/ 302 w 468"/>
                  <a:gd name="T63" fmla="*/ 303 h 421"/>
                  <a:gd name="T64" fmla="*/ 295 w 468"/>
                  <a:gd name="T65" fmla="*/ 324 h 421"/>
                  <a:gd name="T66" fmla="*/ 270 w 468"/>
                  <a:gd name="T67" fmla="*/ 318 h 421"/>
                  <a:gd name="T68" fmla="*/ 257 w 468"/>
                  <a:gd name="T69" fmla="*/ 296 h 421"/>
                  <a:gd name="T70" fmla="*/ 283 w 468"/>
                  <a:gd name="T71" fmla="*/ 274 h 421"/>
                  <a:gd name="T72" fmla="*/ 318 w 468"/>
                  <a:gd name="T73" fmla="*/ 269 h 421"/>
                  <a:gd name="T74" fmla="*/ 354 w 468"/>
                  <a:gd name="T75" fmla="*/ 270 h 421"/>
                  <a:gd name="T76" fmla="*/ 365 w 468"/>
                  <a:gd name="T77" fmla="*/ 240 h 421"/>
                  <a:gd name="T78" fmla="*/ 382 w 468"/>
                  <a:gd name="T79" fmla="*/ 228 h 421"/>
                  <a:gd name="T80" fmla="*/ 418 w 468"/>
                  <a:gd name="T81" fmla="*/ 202 h 421"/>
                  <a:gd name="T82" fmla="*/ 458 w 468"/>
                  <a:gd name="T83" fmla="*/ 174 h 421"/>
                  <a:gd name="T84" fmla="*/ 468 w 468"/>
                  <a:gd name="T85" fmla="*/ 158 h 421"/>
                  <a:gd name="T86" fmla="*/ 444 w 468"/>
                  <a:gd name="T87" fmla="*/ 154 h 421"/>
                  <a:gd name="T88" fmla="*/ 424 w 468"/>
                  <a:gd name="T89" fmla="*/ 141 h 421"/>
                  <a:gd name="T90" fmla="*/ 406 w 468"/>
                  <a:gd name="T91" fmla="*/ 127 h 421"/>
                  <a:gd name="T92" fmla="*/ 406 w 468"/>
                  <a:gd name="T93" fmla="*/ 110 h 421"/>
                  <a:gd name="T94" fmla="*/ 412 w 468"/>
                  <a:gd name="T95" fmla="*/ 88 h 421"/>
                  <a:gd name="T96" fmla="*/ 378 w 468"/>
                  <a:gd name="T97" fmla="*/ 93 h 421"/>
                  <a:gd name="T98" fmla="*/ 369 w 468"/>
                  <a:gd name="T99" fmla="*/ 108 h 421"/>
                  <a:gd name="T100" fmla="*/ 336 w 468"/>
                  <a:gd name="T101" fmla="*/ 115 h 421"/>
                  <a:gd name="T102" fmla="*/ 303 w 468"/>
                  <a:gd name="T103" fmla="*/ 104 h 421"/>
                  <a:gd name="T104" fmla="*/ 278 w 468"/>
                  <a:gd name="T105" fmla="*/ 85 h 421"/>
                  <a:gd name="T106" fmla="*/ 242 w 468"/>
                  <a:gd name="T107" fmla="*/ 88 h 421"/>
                  <a:gd name="T108" fmla="*/ 192 w 468"/>
                  <a:gd name="T109" fmla="*/ 91 h 421"/>
                  <a:gd name="T110" fmla="*/ 176 w 468"/>
                  <a:gd name="T111" fmla="*/ 72 h 421"/>
                  <a:gd name="T112" fmla="*/ 173 w 468"/>
                  <a:gd name="T113" fmla="*/ 41 h 421"/>
                  <a:gd name="T114" fmla="*/ 151 w 468"/>
                  <a:gd name="T115" fmla="*/ 24 h 421"/>
                  <a:gd name="T116" fmla="*/ 112 w 468"/>
                  <a:gd name="T117" fmla="*/ 12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68" h="421">
                    <a:moveTo>
                      <a:pt x="86" y="0"/>
                    </a:moveTo>
                    <a:cubicBezTo>
                      <a:pt x="81" y="2"/>
                      <a:pt x="76" y="4"/>
                      <a:pt x="73" y="6"/>
                    </a:cubicBezTo>
                    <a:cubicBezTo>
                      <a:pt x="72" y="7"/>
                      <a:pt x="72" y="7"/>
                      <a:pt x="72" y="8"/>
                    </a:cubicBezTo>
                    <a:cubicBezTo>
                      <a:pt x="71" y="9"/>
                      <a:pt x="70" y="10"/>
                      <a:pt x="70" y="11"/>
                    </a:cubicBezTo>
                    <a:cubicBezTo>
                      <a:pt x="70" y="12"/>
                      <a:pt x="70" y="13"/>
                      <a:pt x="69" y="13"/>
                    </a:cubicBezTo>
                    <a:cubicBezTo>
                      <a:pt x="68" y="14"/>
                      <a:pt x="68" y="14"/>
                      <a:pt x="68" y="15"/>
                    </a:cubicBezTo>
                    <a:cubicBezTo>
                      <a:pt x="67" y="15"/>
                      <a:pt x="67" y="16"/>
                      <a:pt x="67" y="16"/>
                    </a:cubicBezTo>
                    <a:cubicBezTo>
                      <a:pt x="67" y="16"/>
                      <a:pt x="66" y="17"/>
                      <a:pt x="66" y="17"/>
                    </a:cubicBezTo>
                    <a:cubicBezTo>
                      <a:pt x="64" y="18"/>
                      <a:pt x="63" y="19"/>
                      <a:pt x="62" y="20"/>
                    </a:cubicBezTo>
                    <a:cubicBezTo>
                      <a:pt x="57" y="22"/>
                      <a:pt x="53" y="24"/>
                      <a:pt x="49" y="25"/>
                    </a:cubicBezTo>
                    <a:cubicBezTo>
                      <a:pt x="49" y="25"/>
                      <a:pt x="48" y="25"/>
                      <a:pt x="47" y="25"/>
                    </a:cubicBezTo>
                    <a:cubicBezTo>
                      <a:pt x="45" y="26"/>
                      <a:pt x="42" y="27"/>
                      <a:pt x="40" y="28"/>
                    </a:cubicBezTo>
                    <a:cubicBezTo>
                      <a:pt x="39" y="28"/>
                      <a:pt x="39" y="28"/>
                      <a:pt x="38" y="28"/>
                    </a:cubicBezTo>
                    <a:cubicBezTo>
                      <a:pt x="33" y="29"/>
                      <a:pt x="29" y="31"/>
                      <a:pt x="27" y="34"/>
                    </a:cubicBezTo>
                    <a:cubicBezTo>
                      <a:pt x="26" y="34"/>
                      <a:pt x="26" y="36"/>
                      <a:pt x="26" y="37"/>
                    </a:cubicBezTo>
                    <a:cubicBezTo>
                      <a:pt x="26" y="39"/>
                      <a:pt x="26" y="40"/>
                      <a:pt x="26" y="42"/>
                    </a:cubicBezTo>
                    <a:cubicBezTo>
                      <a:pt x="27" y="42"/>
                      <a:pt x="27" y="43"/>
                      <a:pt x="27" y="43"/>
                    </a:cubicBezTo>
                    <a:cubicBezTo>
                      <a:pt x="27" y="45"/>
                      <a:pt x="27" y="46"/>
                      <a:pt x="28" y="47"/>
                    </a:cubicBezTo>
                    <a:cubicBezTo>
                      <a:pt x="28" y="48"/>
                      <a:pt x="28" y="48"/>
                      <a:pt x="28" y="49"/>
                    </a:cubicBezTo>
                    <a:cubicBezTo>
                      <a:pt x="28" y="51"/>
                      <a:pt x="28" y="52"/>
                      <a:pt x="28" y="54"/>
                    </a:cubicBezTo>
                    <a:cubicBezTo>
                      <a:pt x="28" y="55"/>
                      <a:pt x="27" y="55"/>
                      <a:pt x="27" y="56"/>
                    </a:cubicBezTo>
                    <a:cubicBezTo>
                      <a:pt x="26" y="56"/>
                      <a:pt x="26" y="57"/>
                      <a:pt x="26" y="57"/>
                    </a:cubicBezTo>
                    <a:cubicBezTo>
                      <a:pt x="26" y="58"/>
                      <a:pt x="25" y="58"/>
                      <a:pt x="24" y="58"/>
                    </a:cubicBezTo>
                    <a:cubicBezTo>
                      <a:pt x="24" y="59"/>
                      <a:pt x="24" y="60"/>
                      <a:pt x="24" y="60"/>
                    </a:cubicBezTo>
                    <a:cubicBezTo>
                      <a:pt x="24" y="60"/>
                      <a:pt x="23" y="61"/>
                      <a:pt x="22" y="61"/>
                    </a:cubicBezTo>
                    <a:cubicBezTo>
                      <a:pt x="21" y="62"/>
                      <a:pt x="20" y="64"/>
                      <a:pt x="20" y="66"/>
                    </a:cubicBezTo>
                    <a:cubicBezTo>
                      <a:pt x="20" y="66"/>
                      <a:pt x="20" y="66"/>
                      <a:pt x="20" y="67"/>
                    </a:cubicBezTo>
                    <a:cubicBezTo>
                      <a:pt x="20" y="67"/>
                      <a:pt x="19" y="68"/>
                      <a:pt x="19" y="68"/>
                    </a:cubicBezTo>
                    <a:cubicBezTo>
                      <a:pt x="19" y="76"/>
                      <a:pt x="19" y="83"/>
                      <a:pt x="19" y="90"/>
                    </a:cubicBezTo>
                    <a:cubicBezTo>
                      <a:pt x="19" y="92"/>
                      <a:pt x="18" y="94"/>
                      <a:pt x="15" y="93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1" y="92"/>
                      <a:pt x="9" y="93"/>
                      <a:pt x="9" y="96"/>
                    </a:cubicBezTo>
                    <a:cubicBezTo>
                      <a:pt x="9" y="96"/>
                      <a:pt x="9" y="96"/>
                      <a:pt x="8" y="97"/>
                    </a:cubicBezTo>
                    <a:cubicBezTo>
                      <a:pt x="8" y="97"/>
                      <a:pt x="8" y="98"/>
                      <a:pt x="8" y="98"/>
                    </a:cubicBezTo>
                    <a:cubicBezTo>
                      <a:pt x="9" y="99"/>
                      <a:pt x="9" y="100"/>
                      <a:pt x="9" y="100"/>
                    </a:cubicBezTo>
                    <a:cubicBezTo>
                      <a:pt x="9" y="102"/>
                      <a:pt x="10" y="103"/>
                      <a:pt x="10" y="104"/>
                    </a:cubicBezTo>
                    <a:cubicBezTo>
                      <a:pt x="10" y="105"/>
                      <a:pt x="10" y="105"/>
                      <a:pt x="10" y="106"/>
                    </a:cubicBezTo>
                    <a:cubicBezTo>
                      <a:pt x="10" y="106"/>
                      <a:pt x="10" y="107"/>
                      <a:pt x="10" y="108"/>
                    </a:cubicBezTo>
                    <a:cubicBezTo>
                      <a:pt x="10" y="108"/>
                      <a:pt x="11" y="109"/>
                      <a:pt x="11" y="110"/>
                    </a:cubicBezTo>
                    <a:cubicBezTo>
                      <a:pt x="11" y="111"/>
                      <a:pt x="11" y="112"/>
                      <a:pt x="12" y="114"/>
                    </a:cubicBezTo>
                    <a:cubicBezTo>
                      <a:pt x="12" y="114"/>
                      <a:pt x="12" y="115"/>
                      <a:pt x="12" y="115"/>
                    </a:cubicBezTo>
                    <a:cubicBezTo>
                      <a:pt x="12" y="117"/>
                      <a:pt x="12" y="119"/>
                      <a:pt x="12" y="121"/>
                    </a:cubicBezTo>
                    <a:cubicBezTo>
                      <a:pt x="12" y="122"/>
                      <a:pt x="12" y="122"/>
                      <a:pt x="12" y="123"/>
                    </a:cubicBezTo>
                    <a:cubicBezTo>
                      <a:pt x="13" y="124"/>
                      <a:pt x="13" y="125"/>
                      <a:pt x="13" y="126"/>
                    </a:cubicBezTo>
                    <a:cubicBezTo>
                      <a:pt x="13" y="128"/>
                      <a:pt x="14" y="130"/>
                      <a:pt x="14" y="132"/>
                    </a:cubicBezTo>
                    <a:cubicBezTo>
                      <a:pt x="14" y="132"/>
                      <a:pt x="14" y="132"/>
                      <a:pt x="14" y="133"/>
                    </a:cubicBezTo>
                    <a:cubicBezTo>
                      <a:pt x="15" y="134"/>
                      <a:pt x="15" y="135"/>
                      <a:pt x="15" y="136"/>
                    </a:cubicBezTo>
                    <a:cubicBezTo>
                      <a:pt x="15" y="138"/>
                      <a:pt x="15" y="139"/>
                      <a:pt x="16" y="140"/>
                    </a:cubicBezTo>
                    <a:cubicBezTo>
                      <a:pt x="17" y="140"/>
                      <a:pt x="17" y="141"/>
                      <a:pt x="18" y="141"/>
                    </a:cubicBezTo>
                    <a:cubicBezTo>
                      <a:pt x="18" y="142"/>
                      <a:pt x="18" y="143"/>
                      <a:pt x="19" y="144"/>
                    </a:cubicBezTo>
                    <a:cubicBezTo>
                      <a:pt x="20" y="144"/>
                      <a:pt x="20" y="144"/>
                      <a:pt x="21" y="145"/>
                    </a:cubicBezTo>
                    <a:cubicBezTo>
                      <a:pt x="22" y="146"/>
                      <a:pt x="24" y="148"/>
                      <a:pt x="24" y="149"/>
                    </a:cubicBezTo>
                    <a:cubicBezTo>
                      <a:pt x="25" y="150"/>
                      <a:pt x="26" y="150"/>
                      <a:pt x="27" y="151"/>
                    </a:cubicBezTo>
                    <a:cubicBezTo>
                      <a:pt x="28" y="151"/>
                      <a:pt x="28" y="152"/>
                      <a:pt x="28" y="153"/>
                    </a:cubicBezTo>
                    <a:cubicBezTo>
                      <a:pt x="28" y="159"/>
                      <a:pt x="28" y="165"/>
                      <a:pt x="27" y="171"/>
                    </a:cubicBezTo>
                    <a:cubicBezTo>
                      <a:pt x="26" y="171"/>
                      <a:pt x="26" y="171"/>
                      <a:pt x="26" y="171"/>
                    </a:cubicBezTo>
                    <a:cubicBezTo>
                      <a:pt x="22" y="170"/>
                      <a:pt x="19" y="171"/>
                      <a:pt x="17" y="174"/>
                    </a:cubicBezTo>
                    <a:cubicBezTo>
                      <a:pt x="16" y="174"/>
                      <a:pt x="16" y="175"/>
                      <a:pt x="16" y="175"/>
                    </a:cubicBezTo>
                    <a:cubicBezTo>
                      <a:pt x="16" y="176"/>
                      <a:pt x="16" y="176"/>
                      <a:pt x="16" y="177"/>
                    </a:cubicBezTo>
                    <a:cubicBezTo>
                      <a:pt x="15" y="179"/>
                      <a:pt x="15" y="181"/>
                      <a:pt x="16" y="183"/>
                    </a:cubicBezTo>
                    <a:cubicBezTo>
                      <a:pt x="16" y="183"/>
                      <a:pt x="16" y="184"/>
                      <a:pt x="16" y="184"/>
                    </a:cubicBezTo>
                    <a:cubicBezTo>
                      <a:pt x="16" y="185"/>
                      <a:pt x="16" y="186"/>
                      <a:pt x="16" y="186"/>
                    </a:cubicBezTo>
                    <a:cubicBezTo>
                      <a:pt x="16" y="187"/>
                      <a:pt x="16" y="188"/>
                      <a:pt x="16" y="188"/>
                    </a:cubicBezTo>
                    <a:cubicBezTo>
                      <a:pt x="15" y="190"/>
                      <a:pt x="14" y="191"/>
                      <a:pt x="12" y="192"/>
                    </a:cubicBezTo>
                    <a:cubicBezTo>
                      <a:pt x="11" y="192"/>
                      <a:pt x="10" y="193"/>
                      <a:pt x="9" y="193"/>
                    </a:cubicBezTo>
                    <a:cubicBezTo>
                      <a:pt x="9" y="194"/>
                      <a:pt x="8" y="194"/>
                      <a:pt x="8" y="194"/>
                    </a:cubicBezTo>
                    <a:cubicBezTo>
                      <a:pt x="5" y="194"/>
                      <a:pt x="3" y="195"/>
                      <a:pt x="1" y="197"/>
                    </a:cubicBezTo>
                    <a:cubicBezTo>
                      <a:pt x="0" y="197"/>
                      <a:pt x="0" y="197"/>
                      <a:pt x="0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9"/>
                      <a:pt x="1" y="200"/>
                      <a:pt x="1" y="202"/>
                    </a:cubicBezTo>
                    <a:cubicBezTo>
                      <a:pt x="1" y="202"/>
                      <a:pt x="1" y="203"/>
                      <a:pt x="2" y="203"/>
                    </a:cubicBezTo>
                    <a:cubicBezTo>
                      <a:pt x="2" y="204"/>
                      <a:pt x="2" y="204"/>
                      <a:pt x="2" y="205"/>
                    </a:cubicBezTo>
                    <a:cubicBezTo>
                      <a:pt x="2" y="205"/>
                      <a:pt x="2" y="206"/>
                      <a:pt x="2" y="206"/>
                    </a:cubicBezTo>
                    <a:cubicBezTo>
                      <a:pt x="2" y="208"/>
                      <a:pt x="4" y="209"/>
                      <a:pt x="8" y="209"/>
                    </a:cubicBezTo>
                    <a:cubicBezTo>
                      <a:pt x="8" y="209"/>
                      <a:pt x="8" y="209"/>
                      <a:pt x="8" y="209"/>
                    </a:cubicBezTo>
                    <a:cubicBezTo>
                      <a:pt x="9" y="209"/>
                      <a:pt x="10" y="210"/>
                      <a:pt x="10" y="210"/>
                    </a:cubicBezTo>
                    <a:cubicBezTo>
                      <a:pt x="10" y="210"/>
                      <a:pt x="11" y="210"/>
                      <a:pt x="11" y="210"/>
                    </a:cubicBezTo>
                    <a:cubicBezTo>
                      <a:pt x="12" y="210"/>
                      <a:pt x="12" y="210"/>
                      <a:pt x="13" y="210"/>
                    </a:cubicBezTo>
                    <a:cubicBezTo>
                      <a:pt x="15" y="211"/>
                      <a:pt x="16" y="212"/>
                      <a:pt x="17" y="214"/>
                    </a:cubicBezTo>
                    <a:cubicBezTo>
                      <a:pt x="17" y="214"/>
                      <a:pt x="17" y="215"/>
                      <a:pt x="18" y="215"/>
                    </a:cubicBezTo>
                    <a:cubicBezTo>
                      <a:pt x="18" y="216"/>
                      <a:pt x="18" y="217"/>
                      <a:pt x="18" y="218"/>
                    </a:cubicBezTo>
                    <a:cubicBezTo>
                      <a:pt x="19" y="222"/>
                      <a:pt x="20" y="225"/>
                      <a:pt x="22" y="227"/>
                    </a:cubicBezTo>
                    <a:cubicBezTo>
                      <a:pt x="22" y="228"/>
                      <a:pt x="22" y="228"/>
                      <a:pt x="22" y="228"/>
                    </a:cubicBezTo>
                    <a:cubicBezTo>
                      <a:pt x="23" y="229"/>
                      <a:pt x="24" y="230"/>
                      <a:pt x="24" y="232"/>
                    </a:cubicBezTo>
                    <a:cubicBezTo>
                      <a:pt x="24" y="232"/>
                      <a:pt x="24" y="233"/>
                      <a:pt x="24" y="233"/>
                    </a:cubicBezTo>
                    <a:cubicBezTo>
                      <a:pt x="24" y="233"/>
                      <a:pt x="24" y="233"/>
                      <a:pt x="24" y="234"/>
                    </a:cubicBezTo>
                    <a:cubicBezTo>
                      <a:pt x="23" y="234"/>
                      <a:pt x="23" y="235"/>
                      <a:pt x="23" y="236"/>
                    </a:cubicBezTo>
                    <a:cubicBezTo>
                      <a:pt x="23" y="237"/>
                      <a:pt x="23" y="238"/>
                      <a:pt x="23" y="239"/>
                    </a:cubicBezTo>
                    <a:cubicBezTo>
                      <a:pt x="22" y="239"/>
                      <a:pt x="22" y="240"/>
                      <a:pt x="22" y="240"/>
                    </a:cubicBezTo>
                    <a:cubicBezTo>
                      <a:pt x="22" y="244"/>
                      <a:pt x="22" y="249"/>
                      <a:pt x="22" y="254"/>
                    </a:cubicBezTo>
                    <a:cubicBezTo>
                      <a:pt x="23" y="254"/>
                      <a:pt x="23" y="255"/>
                      <a:pt x="24" y="256"/>
                    </a:cubicBezTo>
                    <a:cubicBezTo>
                      <a:pt x="24" y="256"/>
                      <a:pt x="24" y="257"/>
                      <a:pt x="24" y="257"/>
                    </a:cubicBezTo>
                    <a:cubicBezTo>
                      <a:pt x="25" y="260"/>
                      <a:pt x="27" y="261"/>
                      <a:pt x="28" y="262"/>
                    </a:cubicBezTo>
                    <a:cubicBezTo>
                      <a:pt x="30" y="263"/>
                      <a:pt x="31" y="265"/>
                      <a:pt x="31" y="268"/>
                    </a:cubicBezTo>
                    <a:cubicBezTo>
                      <a:pt x="31" y="268"/>
                      <a:pt x="32" y="269"/>
                      <a:pt x="32" y="270"/>
                    </a:cubicBezTo>
                    <a:cubicBezTo>
                      <a:pt x="32" y="271"/>
                      <a:pt x="33" y="272"/>
                      <a:pt x="34" y="272"/>
                    </a:cubicBezTo>
                    <a:cubicBezTo>
                      <a:pt x="35" y="272"/>
                      <a:pt x="36" y="273"/>
                      <a:pt x="36" y="274"/>
                    </a:cubicBezTo>
                    <a:cubicBezTo>
                      <a:pt x="37" y="274"/>
                      <a:pt x="38" y="275"/>
                      <a:pt x="38" y="275"/>
                    </a:cubicBezTo>
                    <a:cubicBezTo>
                      <a:pt x="42" y="277"/>
                      <a:pt x="45" y="279"/>
                      <a:pt x="47" y="281"/>
                    </a:cubicBezTo>
                    <a:cubicBezTo>
                      <a:pt x="48" y="282"/>
                      <a:pt x="49" y="282"/>
                      <a:pt x="49" y="282"/>
                    </a:cubicBezTo>
                    <a:cubicBezTo>
                      <a:pt x="50" y="284"/>
                      <a:pt x="51" y="285"/>
                      <a:pt x="52" y="286"/>
                    </a:cubicBezTo>
                    <a:cubicBezTo>
                      <a:pt x="54" y="289"/>
                      <a:pt x="56" y="292"/>
                      <a:pt x="58" y="296"/>
                    </a:cubicBezTo>
                    <a:cubicBezTo>
                      <a:pt x="60" y="298"/>
                      <a:pt x="62" y="300"/>
                      <a:pt x="63" y="302"/>
                    </a:cubicBezTo>
                    <a:cubicBezTo>
                      <a:pt x="64" y="303"/>
                      <a:pt x="64" y="303"/>
                      <a:pt x="64" y="304"/>
                    </a:cubicBezTo>
                    <a:cubicBezTo>
                      <a:pt x="64" y="305"/>
                      <a:pt x="64" y="307"/>
                      <a:pt x="64" y="309"/>
                    </a:cubicBezTo>
                    <a:cubicBezTo>
                      <a:pt x="65" y="309"/>
                      <a:pt x="65" y="309"/>
                      <a:pt x="65" y="310"/>
                    </a:cubicBezTo>
                    <a:cubicBezTo>
                      <a:pt x="65" y="310"/>
                      <a:pt x="65" y="311"/>
                      <a:pt x="66" y="311"/>
                    </a:cubicBezTo>
                    <a:cubicBezTo>
                      <a:pt x="66" y="312"/>
                      <a:pt x="66" y="312"/>
                      <a:pt x="66" y="312"/>
                    </a:cubicBezTo>
                    <a:cubicBezTo>
                      <a:pt x="66" y="314"/>
                      <a:pt x="66" y="315"/>
                      <a:pt x="66" y="316"/>
                    </a:cubicBezTo>
                    <a:cubicBezTo>
                      <a:pt x="66" y="316"/>
                      <a:pt x="67" y="317"/>
                      <a:pt x="67" y="317"/>
                    </a:cubicBezTo>
                    <a:cubicBezTo>
                      <a:pt x="67" y="318"/>
                      <a:pt x="67" y="318"/>
                      <a:pt x="67" y="319"/>
                    </a:cubicBezTo>
                    <a:cubicBezTo>
                      <a:pt x="67" y="323"/>
                      <a:pt x="67" y="327"/>
                      <a:pt x="68" y="331"/>
                    </a:cubicBezTo>
                    <a:cubicBezTo>
                      <a:pt x="68" y="331"/>
                      <a:pt x="68" y="332"/>
                      <a:pt x="68" y="332"/>
                    </a:cubicBezTo>
                    <a:cubicBezTo>
                      <a:pt x="67" y="333"/>
                      <a:pt x="67" y="334"/>
                      <a:pt x="67" y="336"/>
                    </a:cubicBezTo>
                    <a:cubicBezTo>
                      <a:pt x="67" y="336"/>
                      <a:pt x="66" y="337"/>
                      <a:pt x="66" y="337"/>
                    </a:cubicBezTo>
                    <a:cubicBezTo>
                      <a:pt x="66" y="338"/>
                      <a:pt x="66" y="339"/>
                      <a:pt x="66" y="339"/>
                    </a:cubicBezTo>
                    <a:cubicBezTo>
                      <a:pt x="66" y="343"/>
                      <a:pt x="66" y="345"/>
                      <a:pt x="68" y="347"/>
                    </a:cubicBezTo>
                    <a:cubicBezTo>
                      <a:pt x="70" y="348"/>
                      <a:pt x="71" y="350"/>
                      <a:pt x="72" y="352"/>
                    </a:cubicBezTo>
                    <a:cubicBezTo>
                      <a:pt x="72" y="352"/>
                      <a:pt x="72" y="352"/>
                      <a:pt x="72" y="352"/>
                    </a:cubicBezTo>
                    <a:cubicBezTo>
                      <a:pt x="73" y="354"/>
                      <a:pt x="74" y="354"/>
                      <a:pt x="74" y="355"/>
                    </a:cubicBezTo>
                    <a:cubicBezTo>
                      <a:pt x="75" y="356"/>
                      <a:pt x="76" y="357"/>
                      <a:pt x="76" y="358"/>
                    </a:cubicBezTo>
                    <a:cubicBezTo>
                      <a:pt x="76" y="358"/>
                      <a:pt x="76" y="359"/>
                      <a:pt x="76" y="359"/>
                    </a:cubicBezTo>
                    <a:cubicBezTo>
                      <a:pt x="76" y="360"/>
                      <a:pt x="76" y="360"/>
                      <a:pt x="76" y="361"/>
                    </a:cubicBezTo>
                    <a:cubicBezTo>
                      <a:pt x="76" y="363"/>
                      <a:pt x="76" y="365"/>
                      <a:pt x="76" y="366"/>
                    </a:cubicBezTo>
                    <a:cubicBezTo>
                      <a:pt x="76" y="367"/>
                      <a:pt x="76" y="367"/>
                      <a:pt x="76" y="367"/>
                    </a:cubicBezTo>
                    <a:cubicBezTo>
                      <a:pt x="76" y="368"/>
                      <a:pt x="76" y="368"/>
                      <a:pt x="76" y="369"/>
                    </a:cubicBezTo>
                    <a:cubicBezTo>
                      <a:pt x="76" y="370"/>
                      <a:pt x="76" y="370"/>
                      <a:pt x="76" y="370"/>
                    </a:cubicBezTo>
                    <a:cubicBezTo>
                      <a:pt x="76" y="371"/>
                      <a:pt x="76" y="372"/>
                      <a:pt x="76" y="372"/>
                    </a:cubicBezTo>
                    <a:cubicBezTo>
                      <a:pt x="76" y="375"/>
                      <a:pt x="77" y="376"/>
                      <a:pt x="78" y="378"/>
                    </a:cubicBezTo>
                    <a:cubicBezTo>
                      <a:pt x="79" y="379"/>
                      <a:pt x="80" y="380"/>
                      <a:pt x="80" y="380"/>
                    </a:cubicBezTo>
                    <a:cubicBezTo>
                      <a:pt x="80" y="381"/>
                      <a:pt x="80" y="382"/>
                      <a:pt x="80" y="382"/>
                    </a:cubicBezTo>
                    <a:cubicBezTo>
                      <a:pt x="80" y="384"/>
                      <a:pt x="80" y="386"/>
                      <a:pt x="80" y="388"/>
                    </a:cubicBezTo>
                    <a:cubicBezTo>
                      <a:pt x="79" y="388"/>
                      <a:pt x="79" y="389"/>
                      <a:pt x="79" y="390"/>
                    </a:cubicBezTo>
                    <a:cubicBezTo>
                      <a:pt x="78" y="392"/>
                      <a:pt x="78" y="394"/>
                      <a:pt x="79" y="396"/>
                    </a:cubicBezTo>
                    <a:cubicBezTo>
                      <a:pt x="79" y="397"/>
                      <a:pt x="79" y="398"/>
                      <a:pt x="79" y="399"/>
                    </a:cubicBezTo>
                    <a:cubicBezTo>
                      <a:pt x="79" y="400"/>
                      <a:pt x="79" y="401"/>
                      <a:pt x="80" y="402"/>
                    </a:cubicBezTo>
                    <a:cubicBezTo>
                      <a:pt x="81" y="403"/>
                      <a:pt x="81" y="404"/>
                      <a:pt x="81" y="405"/>
                    </a:cubicBezTo>
                    <a:cubicBezTo>
                      <a:pt x="82" y="405"/>
                      <a:pt x="82" y="406"/>
                      <a:pt x="82" y="406"/>
                    </a:cubicBezTo>
                    <a:cubicBezTo>
                      <a:pt x="83" y="406"/>
                      <a:pt x="84" y="408"/>
                      <a:pt x="84" y="410"/>
                    </a:cubicBezTo>
                    <a:cubicBezTo>
                      <a:pt x="84" y="410"/>
                      <a:pt x="84" y="410"/>
                      <a:pt x="84" y="411"/>
                    </a:cubicBezTo>
                    <a:cubicBezTo>
                      <a:pt x="85" y="411"/>
                      <a:pt x="86" y="411"/>
                      <a:pt x="88" y="410"/>
                    </a:cubicBezTo>
                    <a:cubicBezTo>
                      <a:pt x="88" y="409"/>
                      <a:pt x="88" y="408"/>
                      <a:pt x="89" y="407"/>
                    </a:cubicBezTo>
                    <a:cubicBezTo>
                      <a:pt x="90" y="405"/>
                      <a:pt x="91" y="404"/>
                      <a:pt x="92" y="404"/>
                    </a:cubicBezTo>
                    <a:cubicBezTo>
                      <a:pt x="92" y="404"/>
                      <a:pt x="93" y="404"/>
                      <a:pt x="93" y="404"/>
                    </a:cubicBezTo>
                    <a:cubicBezTo>
                      <a:pt x="100" y="404"/>
                      <a:pt x="106" y="404"/>
                      <a:pt x="113" y="404"/>
                    </a:cubicBezTo>
                    <a:cubicBezTo>
                      <a:pt x="113" y="404"/>
                      <a:pt x="114" y="404"/>
                      <a:pt x="115" y="405"/>
                    </a:cubicBezTo>
                    <a:cubicBezTo>
                      <a:pt x="115" y="405"/>
                      <a:pt x="115" y="405"/>
                      <a:pt x="115" y="405"/>
                    </a:cubicBezTo>
                    <a:cubicBezTo>
                      <a:pt x="116" y="406"/>
                      <a:pt x="116" y="408"/>
                      <a:pt x="117" y="409"/>
                    </a:cubicBezTo>
                    <a:cubicBezTo>
                      <a:pt x="117" y="409"/>
                      <a:pt x="118" y="410"/>
                      <a:pt x="118" y="410"/>
                    </a:cubicBezTo>
                    <a:cubicBezTo>
                      <a:pt x="118" y="410"/>
                      <a:pt x="119" y="411"/>
                      <a:pt x="119" y="411"/>
                    </a:cubicBezTo>
                    <a:cubicBezTo>
                      <a:pt x="120" y="412"/>
                      <a:pt x="120" y="412"/>
                      <a:pt x="120" y="412"/>
                    </a:cubicBezTo>
                    <a:cubicBezTo>
                      <a:pt x="122" y="414"/>
                      <a:pt x="124" y="414"/>
                      <a:pt x="127" y="414"/>
                    </a:cubicBezTo>
                    <a:cubicBezTo>
                      <a:pt x="130" y="414"/>
                      <a:pt x="132" y="414"/>
                      <a:pt x="133" y="416"/>
                    </a:cubicBezTo>
                    <a:cubicBezTo>
                      <a:pt x="134" y="416"/>
                      <a:pt x="134" y="416"/>
                      <a:pt x="134" y="416"/>
                    </a:cubicBezTo>
                    <a:cubicBezTo>
                      <a:pt x="134" y="417"/>
                      <a:pt x="134" y="418"/>
                      <a:pt x="135" y="418"/>
                    </a:cubicBezTo>
                    <a:cubicBezTo>
                      <a:pt x="135" y="419"/>
                      <a:pt x="135" y="419"/>
                      <a:pt x="135" y="419"/>
                    </a:cubicBezTo>
                    <a:cubicBezTo>
                      <a:pt x="136" y="420"/>
                      <a:pt x="138" y="420"/>
                      <a:pt x="139" y="420"/>
                    </a:cubicBezTo>
                    <a:cubicBezTo>
                      <a:pt x="140" y="420"/>
                      <a:pt x="142" y="420"/>
                      <a:pt x="142" y="421"/>
                    </a:cubicBezTo>
                    <a:cubicBezTo>
                      <a:pt x="143" y="421"/>
                      <a:pt x="144" y="421"/>
                      <a:pt x="144" y="421"/>
                    </a:cubicBezTo>
                    <a:cubicBezTo>
                      <a:pt x="144" y="420"/>
                      <a:pt x="145" y="420"/>
                      <a:pt x="146" y="420"/>
                    </a:cubicBezTo>
                    <a:cubicBezTo>
                      <a:pt x="146" y="420"/>
                      <a:pt x="147" y="419"/>
                      <a:pt x="148" y="418"/>
                    </a:cubicBezTo>
                    <a:cubicBezTo>
                      <a:pt x="148" y="418"/>
                      <a:pt x="148" y="416"/>
                      <a:pt x="148" y="414"/>
                    </a:cubicBezTo>
                    <a:cubicBezTo>
                      <a:pt x="148" y="412"/>
                      <a:pt x="148" y="410"/>
                      <a:pt x="148" y="409"/>
                    </a:cubicBezTo>
                    <a:cubicBezTo>
                      <a:pt x="148" y="408"/>
                      <a:pt x="148" y="408"/>
                      <a:pt x="148" y="407"/>
                    </a:cubicBezTo>
                    <a:cubicBezTo>
                      <a:pt x="147" y="404"/>
                      <a:pt x="148" y="400"/>
                      <a:pt x="148" y="397"/>
                    </a:cubicBezTo>
                    <a:cubicBezTo>
                      <a:pt x="148" y="396"/>
                      <a:pt x="148" y="395"/>
                      <a:pt x="149" y="394"/>
                    </a:cubicBezTo>
                    <a:cubicBezTo>
                      <a:pt x="149" y="394"/>
                      <a:pt x="149" y="393"/>
                      <a:pt x="149" y="392"/>
                    </a:cubicBezTo>
                    <a:cubicBezTo>
                      <a:pt x="150" y="391"/>
                      <a:pt x="150" y="390"/>
                      <a:pt x="150" y="388"/>
                    </a:cubicBezTo>
                    <a:cubicBezTo>
                      <a:pt x="151" y="384"/>
                      <a:pt x="153" y="381"/>
                      <a:pt x="156" y="379"/>
                    </a:cubicBezTo>
                    <a:cubicBezTo>
                      <a:pt x="156" y="379"/>
                      <a:pt x="157" y="378"/>
                      <a:pt x="158" y="378"/>
                    </a:cubicBezTo>
                    <a:cubicBezTo>
                      <a:pt x="159" y="379"/>
                      <a:pt x="160" y="379"/>
                      <a:pt x="161" y="378"/>
                    </a:cubicBezTo>
                    <a:cubicBezTo>
                      <a:pt x="161" y="378"/>
                      <a:pt x="162" y="377"/>
                      <a:pt x="162" y="377"/>
                    </a:cubicBezTo>
                    <a:cubicBezTo>
                      <a:pt x="165" y="377"/>
                      <a:pt x="167" y="377"/>
                      <a:pt x="169" y="378"/>
                    </a:cubicBezTo>
                    <a:cubicBezTo>
                      <a:pt x="169" y="379"/>
                      <a:pt x="170" y="379"/>
                      <a:pt x="170" y="379"/>
                    </a:cubicBezTo>
                    <a:cubicBezTo>
                      <a:pt x="172" y="379"/>
                      <a:pt x="174" y="379"/>
                      <a:pt x="176" y="378"/>
                    </a:cubicBezTo>
                    <a:cubicBezTo>
                      <a:pt x="177" y="378"/>
                      <a:pt x="177" y="378"/>
                      <a:pt x="178" y="378"/>
                    </a:cubicBezTo>
                    <a:cubicBezTo>
                      <a:pt x="179" y="378"/>
                      <a:pt x="179" y="378"/>
                      <a:pt x="180" y="378"/>
                    </a:cubicBezTo>
                    <a:cubicBezTo>
                      <a:pt x="180" y="378"/>
                      <a:pt x="181" y="377"/>
                      <a:pt x="182" y="377"/>
                    </a:cubicBezTo>
                    <a:cubicBezTo>
                      <a:pt x="184" y="378"/>
                      <a:pt x="186" y="378"/>
                      <a:pt x="187" y="377"/>
                    </a:cubicBezTo>
                    <a:cubicBezTo>
                      <a:pt x="188" y="377"/>
                      <a:pt x="188" y="376"/>
                      <a:pt x="188" y="376"/>
                    </a:cubicBezTo>
                    <a:cubicBezTo>
                      <a:pt x="191" y="377"/>
                      <a:pt x="192" y="377"/>
                      <a:pt x="194" y="376"/>
                    </a:cubicBezTo>
                    <a:cubicBezTo>
                      <a:pt x="195" y="376"/>
                      <a:pt x="196" y="376"/>
                      <a:pt x="197" y="376"/>
                    </a:cubicBezTo>
                    <a:cubicBezTo>
                      <a:pt x="199" y="376"/>
                      <a:pt x="202" y="376"/>
                      <a:pt x="204" y="375"/>
                    </a:cubicBezTo>
                    <a:cubicBezTo>
                      <a:pt x="205" y="375"/>
                      <a:pt x="206" y="374"/>
                      <a:pt x="206" y="374"/>
                    </a:cubicBezTo>
                    <a:cubicBezTo>
                      <a:pt x="206" y="374"/>
                      <a:pt x="207" y="374"/>
                      <a:pt x="207" y="374"/>
                    </a:cubicBezTo>
                    <a:cubicBezTo>
                      <a:pt x="207" y="373"/>
                      <a:pt x="207" y="372"/>
                      <a:pt x="207" y="372"/>
                    </a:cubicBezTo>
                    <a:cubicBezTo>
                      <a:pt x="208" y="370"/>
                      <a:pt x="208" y="370"/>
                      <a:pt x="210" y="369"/>
                    </a:cubicBezTo>
                    <a:cubicBezTo>
                      <a:pt x="210" y="369"/>
                      <a:pt x="211" y="368"/>
                      <a:pt x="212" y="368"/>
                    </a:cubicBezTo>
                    <a:cubicBezTo>
                      <a:pt x="214" y="367"/>
                      <a:pt x="216" y="367"/>
                      <a:pt x="218" y="367"/>
                    </a:cubicBezTo>
                    <a:cubicBezTo>
                      <a:pt x="220" y="368"/>
                      <a:pt x="222" y="368"/>
                      <a:pt x="223" y="370"/>
                    </a:cubicBezTo>
                    <a:cubicBezTo>
                      <a:pt x="224" y="372"/>
                      <a:pt x="225" y="374"/>
                      <a:pt x="225" y="376"/>
                    </a:cubicBezTo>
                    <a:cubicBezTo>
                      <a:pt x="225" y="377"/>
                      <a:pt x="225" y="378"/>
                      <a:pt x="225" y="378"/>
                    </a:cubicBezTo>
                    <a:cubicBezTo>
                      <a:pt x="226" y="379"/>
                      <a:pt x="226" y="380"/>
                      <a:pt x="226" y="380"/>
                    </a:cubicBezTo>
                    <a:cubicBezTo>
                      <a:pt x="226" y="382"/>
                      <a:pt x="226" y="383"/>
                      <a:pt x="227" y="384"/>
                    </a:cubicBezTo>
                    <a:cubicBezTo>
                      <a:pt x="228" y="385"/>
                      <a:pt x="229" y="386"/>
                      <a:pt x="230" y="387"/>
                    </a:cubicBezTo>
                    <a:cubicBezTo>
                      <a:pt x="232" y="391"/>
                      <a:pt x="235" y="396"/>
                      <a:pt x="238" y="400"/>
                    </a:cubicBezTo>
                    <a:cubicBezTo>
                      <a:pt x="238" y="400"/>
                      <a:pt x="238" y="400"/>
                      <a:pt x="239" y="400"/>
                    </a:cubicBezTo>
                    <a:cubicBezTo>
                      <a:pt x="243" y="400"/>
                      <a:pt x="247" y="400"/>
                      <a:pt x="250" y="401"/>
                    </a:cubicBezTo>
                    <a:cubicBezTo>
                      <a:pt x="252" y="402"/>
                      <a:pt x="254" y="403"/>
                      <a:pt x="255" y="406"/>
                    </a:cubicBezTo>
                    <a:cubicBezTo>
                      <a:pt x="255" y="406"/>
                      <a:pt x="256" y="407"/>
                      <a:pt x="256" y="408"/>
                    </a:cubicBezTo>
                    <a:cubicBezTo>
                      <a:pt x="258" y="409"/>
                      <a:pt x="260" y="410"/>
                      <a:pt x="262" y="411"/>
                    </a:cubicBezTo>
                    <a:cubicBezTo>
                      <a:pt x="263" y="411"/>
                      <a:pt x="263" y="411"/>
                      <a:pt x="264" y="411"/>
                    </a:cubicBezTo>
                    <a:cubicBezTo>
                      <a:pt x="269" y="410"/>
                      <a:pt x="274" y="411"/>
                      <a:pt x="278" y="414"/>
                    </a:cubicBezTo>
                    <a:cubicBezTo>
                      <a:pt x="279" y="414"/>
                      <a:pt x="280" y="416"/>
                      <a:pt x="280" y="418"/>
                    </a:cubicBezTo>
                    <a:cubicBezTo>
                      <a:pt x="280" y="418"/>
                      <a:pt x="280" y="418"/>
                      <a:pt x="281" y="418"/>
                    </a:cubicBezTo>
                    <a:cubicBezTo>
                      <a:pt x="281" y="419"/>
                      <a:pt x="282" y="419"/>
                      <a:pt x="282" y="419"/>
                    </a:cubicBezTo>
                    <a:cubicBezTo>
                      <a:pt x="286" y="419"/>
                      <a:pt x="290" y="419"/>
                      <a:pt x="293" y="418"/>
                    </a:cubicBezTo>
                    <a:cubicBezTo>
                      <a:pt x="294" y="418"/>
                      <a:pt x="294" y="418"/>
                      <a:pt x="295" y="418"/>
                    </a:cubicBezTo>
                    <a:cubicBezTo>
                      <a:pt x="296" y="418"/>
                      <a:pt x="296" y="418"/>
                      <a:pt x="297" y="418"/>
                    </a:cubicBezTo>
                    <a:cubicBezTo>
                      <a:pt x="300" y="418"/>
                      <a:pt x="303" y="417"/>
                      <a:pt x="306" y="416"/>
                    </a:cubicBezTo>
                    <a:cubicBezTo>
                      <a:pt x="307" y="415"/>
                      <a:pt x="308" y="415"/>
                      <a:pt x="310" y="415"/>
                    </a:cubicBezTo>
                    <a:cubicBezTo>
                      <a:pt x="310" y="415"/>
                      <a:pt x="311" y="414"/>
                      <a:pt x="312" y="414"/>
                    </a:cubicBezTo>
                    <a:cubicBezTo>
                      <a:pt x="312" y="414"/>
                      <a:pt x="312" y="413"/>
                      <a:pt x="312" y="413"/>
                    </a:cubicBezTo>
                    <a:cubicBezTo>
                      <a:pt x="313" y="412"/>
                      <a:pt x="314" y="412"/>
                      <a:pt x="316" y="411"/>
                    </a:cubicBezTo>
                    <a:cubicBezTo>
                      <a:pt x="316" y="411"/>
                      <a:pt x="317" y="410"/>
                      <a:pt x="318" y="410"/>
                    </a:cubicBezTo>
                    <a:cubicBezTo>
                      <a:pt x="318" y="409"/>
                      <a:pt x="318" y="409"/>
                      <a:pt x="319" y="408"/>
                    </a:cubicBezTo>
                    <a:cubicBezTo>
                      <a:pt x="322" y="405"/>
                      <a:pt x="325" y="401"/>
                      <a:pt x="326" y="397"/>
                    </a:cubicBezTo>
                    <a:cubicBezTo>
                      <a:pt x="327" y="394"/>
                      <a:pt x="328" y="392"/>
                      <a:pt x="329" y="390"/>
                    </a:cubicBezTo>
                    <a:cubicBezTo>
                      <a:pt x="329" y="389"/>
                      <a:pt x="330" y="388"/>
                      <a:pt x="330" y="388"/>
                    </a:cubicBezTo>
                    <a:cubicBezTo>
                      <a:pt x="330" y="387"/>
                      <a:pt x="330" y="387"/>
                      <a:pt x="330" y="386"/>
                    </a:cubicBezTo>
                    <a:cubicBezTo>
                      <a:pt x="331" y="385"/>
                      <a:pt x="332" y="384"/>
                      <a:pt x="332" y="382"/>
                    </a:cubicBezTo>
                    <a:cubicBezTo>
                      <a:pt x="332" y="382"/>
                      <a:pt x="332" y="382"/>
                      <a:pt x="332" y="382"/>
                    </a:cubicBezTo>
                    <a:cubicBezTo>
                      <a:pt x="333" y="380"/>
                      <a:pt x="334" y="378"/>
                      <a:pt x="335" y="376"/>
                    </a:cubicBezTo>
                    <a:cubicBezTo>
                      <a:pt x="335" y="375"/>
                      <a:pt x="336" y="374"/>
                      <a:pt x="337" y="373"/>
                    </a:cubicBezTo>
                    <a:cubicBezTo>
                      <a:pt x="338" y="371"/>
                      <a:pt x="340" y="369"/>
                      <a:pt x="342" y="366"/>
                    </a:cubicBezTo>
                    <a:cubicBezTo>
                      <a:pt x="342" y="366"/>
                      <a:pt x="342" y="366"/>
                      <a:pt x="342" y="366"/>
                    </a:cubicBezTo>
                    <a:cubicBezTo>
                      <a:pt x="344" y="364"/>
                      <a:pt x="344" y="362"/>
                      <a:pt x="344" y="360"/>
                    </a:cubicBezTo>
                    <a:cubicBezTo>
                      <a:pt x="343" y="358"/>
                      <a:pt x="343" y="357"/>
                      <a:pt x="343" y="356"/>
                    </a:cubicBezTo>
                    <a:cubicBezTo>
                      <a:pt x="342" y="356"/>
                      <a:pt x="342" y="355"/>
                      <a:pt x="342" y="354"/>
                    </a:cubicBezTo>
                    <a:cubicBezTo>
                      <a:pt x="341" y="353"/>
                      <a:pt x="341" y="351"/>
                      <a:pt x="340" y="350"/>
                    </a:cubicBezTo>
                    <a:cubicBezTo>
                      <a:pt x="340" y="348"/>
                      <a:pt x="339" y="346"/>
                      <a:pt x="339" y="344"/>
                    </a:cubicBezTo>
                    <a:cubicBezTo>
                      <a:pt x="339" y="344"/>
                      <a:pt x="339" y="344"/>
                      <a:pt x="339" y="343"/>
                    </a:cubicBezTo>
                    <a:cubicBezTo>
                      <a:pt x="339" y="342"/>
                      <a:pt x="338" y="342"/>
                      <a:pt x="338" y="341"/>
                    </a:cubicBezTo>
                    <a:cubicBezTo>
                      <a:pt x="338" y="338"/>
                      <a:pt x="338" y="336"/>
                      <a:pt x="338" y="334"/>
                    </a:cubicBezTo>
                    <a:cubicBezTo>
                      <a:pt x="338" y="334"/>
                      <a:pt x="338" y="333"/>
                      <a:pt x="338" y="333"/>
                    </a:cubicBezTo>
                    <a:cubicBezTo>
                      <a:pt x="338" y="332"/>
                      <a:pt x="338" y="330"/>
                      <a:pt x="338" y="329"/>
                    </a:cubicBezTo>
                    <a:cubicBezTo>
                      <a:pt x="338" y="328"/>
                      <a:pt x="338" y="328"/>
                      <a:pt x="339" y="328"/>
                    </a:cubicBezTo>
                    <a:cubicBezTo>
                      <a:pt x="340" y="326"/>
                      <a:pt x="342" y="324"/>
                      <a:pt x="343" y="323"/>
                    </a:cubicBezTo>
                    <a:cubicBezTo>
                      <a:pt x="345" y="322"/>
                      <a:pt x="347" y="320"/>
                      <a:pt x="348" y="317"/>
                    </a:cubicBezTo>
                    <a:cubicBezTo>
                      <a:pt x="348" y="317"/>
                      <a:pt x="348" y="316"/>
                      <a:pt x="348" y="316"/>
                    </a:cubicBezTo>
                    <a:cubicBezTo>
                      <a:pt x="348" y="313"/>
                      <a:pt x="348" y="311"/>
                      <a:pt x="348" y="309"/>
                    </a:cubicBezTo>
                    <a:cubicBezTo>
                      <a:pt x="347" y="308"/>
                      <a:pt x="347" y="308"/>
                      <a:pt x="348" y="307"/>
                    </a:cubicBezTo>
                    <a:cubicBezTo>
                      <a:pt x="348" y="307"/>
                      <a:pt x="348" y="306"/>
                      <a:pt x="348" y="306"/>
                    </a:cubicBezTo>
                    <a:cubicBezTo>
                      <a:pt x="346" y="304"/>
                      <a:pt x="346" y="303"/>
                      <a:pt x="346" y="302"/>
                    </a:cubicBezTo>
                    <a:cubicBezTo>
                      <a:pt x="346" y="301"/>
                      <a:pt x="346" y="301"/>
                      <a:pt x="346" y="300"/>
                    </a:cubicBezTo>
                    <a:cubicBezTo>
                      <a:pt x="346" y="300"/>
                      <a:pt x="346" y="300"/>
                      <a:pt x="345" y="299"/>
                    </a:cubicBezTo>
                    <a:cubicBezTo>
                      <a:pt x="345" y="298"/>
                      <a:pt x="345" y="297"/>
                      <a:pt x="344" y="296"/>
                    </a:cubicBezTo>
                    <a:cubicBezTo>
                      <a:pt x="344" y="294"/>
                      <a:pt x="344" y="293"/>
                      <a:pt x="342" y="293"/>
                    </a:cubicBezTo>
                    <a:cubicBezTo>
                      <a:pt x="342" y="292"/>
                      <a:pt x="341" y="292"/>
                      <a:pt x="340" y="292"/>
                    </a:cubicBezTo>
                    <a:cubicBezTo>
                      <a:pt x="338" y="292"/>
                      <a:pt x="336" y="292"/>
                      <a:pt x="334" y="292"/>
                    </a:cubicBezTo>
                    <a:cubicBezTo>
                      <a:pt x="333" y="292"/>
                      <a:pt x="332" y="292"/>
                      <a:pt x="332" y="292"/>
                    </a:cubicBezTo>
                    <a:cubicBezTo>
                      <a:pt x="327" y="292"/>
                      <a:pt x="323" y="293"/>
                      <a:pt x="320" y="294"/>
                    </a:cubicBezTo>
                    <a:cubicBezTo>
                      <a:pt x="319" y="295"/>
                      <a:pt x="319" y="295"/>
                      <a:pt x="318" y="295"/>
                    </a:cubicBezTo>
                    <a:cubicBezTo>
                      <a:pt x="316" y="295"/>
                      <a:pt x="314" y="296"/>
                      <a:pt x="313" y="296"/>
                    </a:cubicBezTo>
                    <a:cubicBezTo>
                      <a:pt x="311" y="298"/>
                      <a:pt x="309" y="299"/>
                      <a:pt x="307" y="299"/>
                    </a:cubicBezTo>
                    <a:cubicBezTo>
                      <a:pt x="304" y="300"/>
                      <a:pt x="302" y="301"/>
                      <a:pt x="302" y="303"/>
                    </a:cubicBezTo>
                    <a:cubicBezTo>
                      <a:pt x="301" y="304"/>
                      <a:pt x="301" y="304"/>
                      <a:pt x="301" y="304"/>
                    </a:cubicBezTo>
                    <a:cubicBezTo>
                      <a:pt x="300" y="304"/>
                      <a:pt x="300" y="305"/>
                      <a:pt x="299" y="306"/>
                    </a:cubicBezTo>
                    <a:cubicBezTo>
                      <a:pt x="299" y="306"/>
                      <a:pt x="299" y="307"/>
                      <a:pt x="299" y="308"/>
                    </a:cubicBezTo>
                    <a:cubicBezTo>
                      <a:pt x="298" y="309"/>
                      <a:pt x="298" y="311"/>
                      <a:pt x="298" y="312"/>
                    </a:cubicBezTo>
                    <a:cubicBezTo>
                      <a:pt x="297" y="313"/>
                      <a:pt x="297" y="314"/>
                      <a:pt x="297" y="314"/>
                    </a:cubicBezTo>
                    <a:cubicBezTo>
                      <a:pt x="296" y="316"/>
                      <a:pt x="296" y="319"/>
                      <a:pt x="296" y="322"/>
                    </a:cubicBezTo>
                    <a:cubicBezTo>
                      <a:pt x="296" y="322"/>
                      <a:pt x="295" y="323"/>
                      <a:pt x="295" y="324"/>
                    </a:cubicBezTo>
                    <a:cubicBezTo>
                      <a:pt x="295" y="324"/>
                      <a:pt x="295" y="324"/>
                      <a:pt x="295" y="324"/>
                    </a:cubicBezTo>
                    <a:cubicBezTo>
                      <a:pt x="295" y="325"/>
                      <a:pt x="294" y="326"/>
                      <a:pt x="294" y="326"/>
                    </a:cubicBezTo>
                    <a:cubicBezTo>
                      <a:pt x="291" y="329"/>
                      <a:pt x="287" y="330"/>
                      <a:pt x="282" y="329"/>
                    </a:cubicBezTo>
                    <a:cubicBezTo>
                      <a:pt x="281" y="329"/>
                      <a:pt x="280" y="329"/>
                      <a:pt x="280" y="329"/>
                    </a:cubicBezTo>
                    <a:cubicBezTo>
                      <a:pt x="278" y="328"/>
                      <a:pt x="276" y="328"/>
                      <a:pt x="274" y="328"/>
                    </a:cubicBezTo>
                    <a:cubicBezTo>
                      <a:pt x="273" y="328"/>
                      <a:pt x="273" y="328"/>
                      <a:pt x="272" y="328"/>
                    </a:cubicBezTo>
                    <a:cubicBezTo>
                      <a:pt x="271" y="327"/>
                      <a:pt x="270" y="325"/>
                      <a:pt x="270" y="322"/>
                    </a:cubicBezTo>
                    <a:cubicBezTo>
                      <a:pt x="270" y="322"/>
                      <a:pt x="270" y="322"/>
                      <a:pt x="270" y="322"/>
                    </a:cubicBezTo>
                    <a:cubicBezTo>
                      <a:pt x="270" y="320"/>
                      <a:pt x="270" y="319"/>
                      <a:pt x="270" y="318"/>
                    </a:cubicBezTo>
                    <a:cubicBezTo>
                      <a:pt x="269" y="318"/>
                      <a:pt x="269" y="317"/>
                      <a:pt x="268" y="316"/>
                    </a:cubicBezTo>
                    <a:cubicBezTo>
                      <a:pt x="266" y="315"/>
                      <a:pt x="264" y="314"/>
                      <a:pt x="261" y="313"/>
                    </a:cubicBezTo>
                    <a:cubicBezTo>
                      <a:pt x="260" y="313"/>
                      <a:pt x="260" y="312"/>
                      <a:pt x="260" y="312"/>
                    </a:cubicBezTo>
                    <a:cubicBezTo>
                      <a:pt x="259" y="312"/>
                      <a:pt x="259" y="311"/>
                      <a:pt x="259" y="310"/>
                    </a:cubicBezTo>
                    <a:cubicBezTo>
                      <a:pt x="258" y="309"/>
                      <a:pt x="258" y="306"/>
                      <a:pt x="258" y="304"/>
                    </a:cubicBezTo>
                    <a:cubicBezTo>
                      <a:pt x="258" y="302"/>
                      <a:pt x="258" y="301"/>
                      <a:pt x="258" y="300"/>
                    </a:cubicBezTo>
                    <a:cubicBezTo>
                      <a:pt x="258" y="300"/>
                      <a:pt x="258" y="299"/>
                      <a:pt x="258" y="298"/>
                    </a:cubicBezTo>
                    <a:cubicBezTo>
                      <a:pt x="257" y="298"/>
                      <a:pt x="257" y="297"/>
                      <a:pt x="257" y="296"/>
                    </a:cubicBezTo>
                    <a:cubicBezTo>
                      <a:pt x="257" y="296"/>
                      <a:pt x="257" y="295"/>
                      <a:pt x="257" y="294"/>
                    </a:cubicBezTo>
                    <a:cubicBezTo>
                      <a:pt x="257" y="292"/>
                      <a:pt x="258" y="291"/>
                      <a:pt x="260" y="290"/>
                    </a:cubicBezTo>
                    <a:cubicBezTo>
                      <a:pt x="261" y="290"/>
                      <a:pt x="261" y="289"/>
                      <a:pt x="262" y="289"/>
                    </a:cubicBezTo>
                    <a:cubicBezTo>
                      <a:pt x="263" y="287"/>
                      <a:pt x="265" y="286"/>
                      <a:pt x="268" y="286"/>
                    </a:cubicBezTo>
                    <a:cubicBezTo>
                      <a:pt x="268" y="286"/>
                      <a:pt x="269" y="286"/>
                      <a:pt x="269" y="285"/>
                    </a:cubicBezTo>
                    <a:cubicBezTo>
                      <a:pt x="270" y="284"/>
                      <a:pt x="270" y="283"/>
                      <a:pt x="272" y="282"/>
                    </a:cubicBezTo>
                    <a:cubicBezTo>
                      <a:pt x="274" y="280"/>
                      <a:pt x="277" y="278"/>
                      <a:pt x="280" y="276"/>
                    </a:cubicBezTo>
                    <a:cubicBezTo>
                      <a:pt x="281" y="276"/>
                      <a:pt x="282" y="275"/>
                      <a:pt x="283" y="274"/>
                    </a:cubicBezTo>
                    <a:cubicBezTo>
                      <a:pt x="286" y="272"/>
                      <a:pt x="289" y="270"/>
                      <a:pt x="293" y="268"/>
                    </a:cubicBezTo>
                    <a:cubicBezTo>
                      <a:pt x="295" y="266"/>
                      <a:pt x="298" y="264"/>
                      <a:pt x="301" y="262"/>
                    </a:cubicBezTo>
                    <a:cubicBezTo>
                      <a:pt x="303" y="261"/>
                      <a:pt x="305" y="260"/>
                      <a:pt x="307" y="260"/>
                    </a:cubicBezTo>
                    <a:cubicBezTo>
                      <a:pt x="308" y="260"/>
                      <a:pt x="308" y="260"/>
                      <a:pt x="309" y="260"/>
                    </a:cubicBezTo>
                    <a:cubicBezTo>
                      <a:pt x="311" y="261"/>
                      <a:pt x="312" y="263"/>
                      <a:pt x="313" y="266"/>
                    </a:cubicBezTo>
                    <a:cubicBezTo>
                      <a:pt x="313" y="266"/>
                      <a:pt x="313" y="267"/>
                      <a:pt x="314" y="267"/>
                    </a:cubicBezTo>
                    <a:cubicBezTo>
                      <a:pt x="314" y="268"/>
                      <a:pt x="315" y="268"/>
                      <a:pt x="316" y="269"/>
                    </a:cubicBezTo>
                    <a:cubicBezTo>
                      <a:pt x="317" y="269"/>
                      <a:pt x="317" y="269"/>
                      <a:pt x="318" y="269"/>
                    </a:cubicBezTo>
                    <a:cubicBezTo>
                      <a:pt x="320" y="269"/>
                      <a:pt x="323" y="270"/>
                      <a:pt x="326" y="270"/>
                    </a:cubicBezTo>
                    <a:cubicBezTo>
                      <a:pt x="326" y="270"/>
                      <a:pt x="327" y="270"/>
                      <a:pt x="327" y="270"/>
                    </a:cubicBezTo>
                    <a:cubicBezTo>
                      <a:pt x="329" y="271"/>
                      <a:pt x="332" y="272"/>
                      <a:pt x="334" y="272"/>
                    </a:cubicBezTo>
                    <a:cubicBezTo>
                      <a:pt x="338" y="273"/>
                      <a:pt x="343" y="273"/>
                      <a:pt x="349" y="273"/>
                    </a:cubicBezTo>
                    <a:cubicBezTo>
                      <a:pt x="349" y="273"/>
                      <a:pt x="350" y="273"/>
                      <a:pt x="350" y="273"/>
                    </a:cubicBezTo>
                    <a:cubicBezTo>
                      <a:pt x="351" y="273"/>
                      <a:pt x="352" y="272"/>
                      <a:pt x="352" y="272"/>
                    </a:cubicBezTo>
                    <a:cubicBezTo>
                      <a:pt x="352" y="272"/>
                      <a:pt x="353" y="272"/>
                      <a:pt x="354" y="271"/>
                    </a:cubicBezTo>
                    <a:cubicBezTo>
                      <a:pt x="354" y="271"/>
                      <a:pt x="354" y="271"/>
                      <a:pt x="354" y="270"/>
                    </a:cubicBezTo>
                    <a:cubicBezTo>
                      <a:pt x="356" y="270"/>
                      <a:pt x="357" y="270"/>
                      <a:pt x="358" y="268"/>
                    </a:cubicBezTo>
                    <a:cubicBezTo>
                      <a:pt x="358" y="267"/>
                      <a:pt x="358" y="266"/>
                      <a:pt x="358" y="266"/>
                    </a:cubicBezTo>
                    <a:cubicBezTo>
                      <a:pt x="358" y="266"/>
                      <a:pt x="359" y="265"/>
                      <a:pt x="359" y="264"/>
                    </a:cubicBezTo>
                    <a:cubicBezTo>
                      <a:pt x="360" y="262"/>
                      <a:pt x="360" y="260"/>
                      <a:pt x="361" y="258"/>
                    </a:cubicBezTo>
                    <a:cubicBezTo>
                      <a:pt x="362" y="258"/>
                      <a:pt x="362" y="257"/>
                      <a:pt x="362" y="256"/>
                    </a:cubicBezTo>
                    <a:cubicBezTo>
                      <a:pt x="362" y="256"/>
                      <a:pt x="362" y="256"/>
                      <a:pt x="362" y="255"/>
                    </a:cubicBezTo>
                    <a:cubicBezTo>
                      <a:pt x="363" y="255"/>
                      <a:pt x="363" y="254"/>
                      <a:pt x="363" y="254"/>
                    </a:cubicBezTo>
                    <a:cubicBezTo>
                      <a:pt x="364" y="249"/>
                      <a:pt x="365" y="244"/>
                      <a:pt x="365" y="240"/>
                    </a:cubicBezTo>
                    <a:cubicBezTo>
                      <a:pt x="365" y="238"/>
                      <a:pt x="365" y="237"/>
                      <a:pt x="365" y="236"/>
                    </a:cubicBezTo>
                    <a:cubicBezTo>
                      <a:pt x="365" y="235"/>
                      <a:pt x="366" y="234"/>
                      <a:pt x="366" y="234"/>
                    </a:cubicBezTo>
                    <a:cubicBezTo>
                      <a:pt x="368" y="234"/>
                      <a:pt x="368" y="233"/>
                      <a:pt x="369" y="232"/>
                    </a:cubicBezTo>
                    <a:cubicBezTo>
                      <a:pt x="370" y="232"/>
                      <a:pt x="370" y="232"/>
                      <a:pt x="371" y="231"/>
                    </a:cubicBezTo>
                    <a:cubicBezTo>
                      <a:pt x="371" y="231"/>
                      <a:pt x="372" y="231"/>
                      <a:pt x="372" y="231"/>
                    </a:cubicBezTo>
                    <a:cubicBezTo>
                      <a:pt x="374" y="230"/>
                      <a:pt x="376" y="229"/>
                      <a:pt x="378" y="229"/>
                    </a:cubicBezTo>
                    <a:cubicBezTo>
                      <a:pt x="379" y="228"/>
                      <a:pt x="380" y="228"/>
                      <a:pt x="380" y="228"/>
                    </a:cubicBezTo>
                    <a:cubicBezTo>
                      <a:pt x="381" y="228"/>
                      <a:pt x="381" y="228"/>
                      <a:pt x="382" y="228"/>
                    </a:cubicBezTo>
                    <a:cubicBezTo>
                      <a:pt x="386" y="226"/>
                      <a:pt x="390" y="223"/>
                      <a:pt x="394" y="221"/>
                    </a:cubicBezTo>
                    <a:cubicBezTo>
                      <a:pt x="394" y="221"/>
                      <a:pt x="394" y="220"/>
                      <a:pt x="394" y="220"/>
                    </a:cubicBezTo>
                    <a:cubicBezTo>
                      <a:pt x="395" y="219"/>
                      <a:pt x="396" y="218"/>
                      <a:pt x="397" y="218"/>
                    </a:cubicBezTo>
                    <a:cubicBezTo>
                      <a:pt x="400" y="216"/>
                      <a:pt x="402" y="214"/>
                      <a:pt x="404" y="212"/>
                    </a:cubicBezTo>
                    <a:cubicBezTo>
                      <a:pt x="405" y="212"/>
                      <a:pt x="406" y="212"/>
                      <a:pt x="406" y="212"/>
                    </a:cubicBezTo>
                    <a:cubicBezTo>
                      <a:pt x="408" y="211"/>
                      <a:pt x="409" y="210"/>
                      <a:pt x="410" y="209"/>
                    </a:cubicBezTo>
                    <a:cubicBezTo>
                      <a:pt x="413" y="207"/>
                      <a:pt x="415" y="205"/>
                      <a:pt x="417" y="203"/>
                    </a:cubicBezTo>
                    <a:cubicBezTo>
                      <a:pt x="418" y="203"/>
                      <a:pt x="418" y="202"/>
                      <a:pt x="418" y="202"/>
                    </a:cubicBezTo>
                    <a:cubicBezTo>
                      <a:pt x="419" y="200"/>
                      <a:pt x="420" y="199"/>
                      <a:pt x="421" y="198"/>
                    </a:cubicBezTo>
                    <a:cubicBezTo>
                      <a:pt x="424" y="196"/>
                      <a:pt x="427" y="194"/>
                      <a:pt x="430" y="191"/>
                    </a:cubicBezTo>
                    <a:cubicBezTo>
                      <a:pt x="431" y="190"/>
                      <a:pt x="432" y="190"/>
                      <a:pt x="433" y="189"/>
                    </a:cubicBezTo>
                    <a:cubicBezTo>
                      <a:pt x="435" y="187"/>
                      <a:pt x="438" y="185"/>
                      <a:pt x="441" y="184"/>
                    </a:cubicBezTo>
                    <a:cubicBezTo>
                      <a:pt x="444" y="182"/>
                      <a:pt x="447" y="179"/>
                      <a:pt x="449" y="176"/>
                    </a:cubicBezTo>
                    <a:cubicBezTo>
                      <a:pt x="449" y="176"/>
                      <a:pt x="449" y="176"/>
                      <a:pt x="450" y="175"/>
                    </a:cubicBezTo>
                    <a:cubicBezTo>
                      <a:pt x="451" y="175"/>
                      <a:pt x="452" y="175"/>
                      <a:pt x="453" y="175"/>
                    </a:cubicBezTo>
                    <a:cubicBezTo>
                      <a:pt x="455" y="175"/>
                      <a:pt x="456" y="174"/>
                      <a:pt x="458" y="174"/>
                    </a:cubicBezTo>
                    <a:cubicBezTo>
                      <a:pt x="459" y="174"/>
                      <a:pt x="459" y="174"/>
                      <a:pt x="460" y="174"/>
                    </a:cubicBezTo>
                    <a:cubicBezTo>
                      <a:pt x="462" y="173"/>
                      <a:pt x="464" y="173"/>
                      <a:pt x="466" y="173"/>
                    </a:cubicBezTo>
                    <a:cubicBezTo>
                      <a:pt x="466" y="172"/>
                      <a:pt x="466" y="172"/>
                      <a:pt x="466" y="170"/>
                    </a:cubicBezTo>
                    <a:cubicBezTo>
                      <a:pt x="466" y="170"/>
                      <a:pt x="466" y="169"/>
                      <a:pt x="466" y="169"/>
                    </a:cubicBezTo>
                    <a:cubicBezTo>
                      <a:pt x="467" y="168"/>
                      <a:pt x="467" y="168"/>
                      <a:pt x="467" y="168"/>
                    </a:cubicBezTo>
                    <a:cubicBezTo>
                      <a:pt x="467" y="167"/>
                      <a:pt x="468" y="166"/>
                      <a:pt x="468" y="166"/>
                    </a:cubicBezTo>
                    <a:cubicBezTo>
                      <a:pt x="468" y="166"/>
                      <a:pt x="468" y="165"/>
                      <a:pt x="468" y="165"/>
                    </a:cubicBezTo>
                    <a:cubicBezTo>
                      <a:pt x="468" y="162"/>
                      <a:pt x="468" y="160"/>
                      <a:pt x="468" y="158"/>
                    </a:cubicBezTo>
                    <a:cubicBezTo>
                      <a:pt x="467" y="157"/>
                      <a:pt x="466" y="156"/>
                      <a:pt x="464" y="156"/>
                    </a:cubicBezTo>
                    <a:cubicBezTo>
                      <a:pt x="464" y="156"/>
                      <a:pt x="464" y="156"/>
                      <a:pt x="464" y="156"/>
                    </a:cubicBezTo>
                    <a:cubicBezTo>
                      <a:pt x="459" y="156"/>
                      <a:pt x="455" y="156"/>
                      <a:pt x="450" y="156"/>
                    </a:cubicBezTo>
                    <a:cubicBezTo>
                      <a:pt x="450" y="156"/>
                      <a:pt x="449" y="155"/>
                      <a:pt x="449" y="155"/>
                    </a:cubicBezTo>
                    <a:cubicBezTo>
                      <a:pt x="448" y="155"/>
                      <a:pt x="448" y="155"/>
                      <a:pt x="448" y="155"/>
                    </a:cubicBezTo>
                    <a:cubicBezTo>
                      <a:pt x="447" y="155"/>
                      <a:pt x="446" y="155"/>
                      <a:pt x="446" y="155"/>
                    </a:cubicBezTo>
                    <a:cubicBezTo>
                      <a:pt x="446" y="155"/>
                      <a:pt x="445" y="155"/>
                      <a:pt x="445" y="155"/>
                    </a:cubicBezTo>
                    <a:cubicBezTo>
                      <a:pt x="444" y="155"/>
                      <a:pt x="444" y="154"/>
                      <a:pt x="444" y="154"/>
                    </a:cubicBezTo>
                    <a:cubicBezTo>
                      <a:pt x="442" y="154"/>
                      <a:pt x="441" y="153"/>
                      <a:pt x="441" y="152"/>
                    </a:cubicBezTo>
                    <a:cubicBezTo>
                      <a:pt x="441" y="152"/>
                      <a:pt x="441" y="151"/>
                      <a:pt x="440" y="151"/>
                    </a:cubicBezTo>
                    <a:cubicBezTo>
                      <a:pt x="439" y="150"/>
                      <a:pt x="438" y="149"/>
                      <a:pt x="438" y="148"/>
                    </a:cubicBezTo>
                    <a:cubicBezTo>
                      <a:pt x="438" y="148"/>
                      <a:pt x="437" y="147"/>
                      <a:pt x="437" y="147"/>
                    </a:cubicBezTo>
                    <a:cubicBezTo>
                      <a:pt x="436" y="146"/>
                      <a:pt x="436" y="145"/>
                      <a:pt x="434" y="144"/>
                    </a:cubicBezTo>
                    <a:cubicBezTo>
                      <a:pt x="434" y="144"/>
                      <a:pt x="433" y="144"/>
                      <a:pt x="433" y="143"/>
                    </a:cubicBezTo>
                    <a:cubicBezTo>
                      <a:pt x="431" y="142"/>
                      <a:pt x="429" y="142"/>
                      <a:pt x="426" y="141"/>
                    </a:cubicBezTo>
                    <a:cubicBezTo>
                      <a:pt x="426" y="141"/>
                      <a:pt x="425" y="141"/>
                      <a:pt x="424" y="141"/>
                    </a:cubicBezTo>
                    <a:cubicBezTo>
                      <a:pt x="422" y="141"/>
                      <a:pt x="420" y="140"/>
                      <a:pt x="418" y="139"/>
                    </a:cubicBezTo>
                    <a:cubicBezTo>
                      <a:pt x="418" y="138"/>
                      <a:pt x="418" y="138"/>
                      <a:pt x="418" y="137"/>
                    </a:cubicBezTo>
                    <a:cubicBezTo>
                      <a:pt x="418" y="137"/>
                      <a:pt x="417" y="136"/>
                      <a:pt x="418" y="134"/>
                    </a:cubicBezTo>
                    <a:cubicBezTo>
                      <a:pt x="418" y="133"/>
                      <a:pt x="418" y="133"/>
                      <a:pt x="417" y="132"/>
                    </a:cubicBezTo>
                    <a:cubicBezTo>
                      <a:pt x="416" y="131"/>
                      <a:pt x="414" y="130"/>
                      <a:pt x="412" y="130"/>
                    </a:cubicBezTo>
                    <a:cubicBezTo>
                      <a:pt x="412" y="129"/>
                      <a:pt x="411" y="129"/>
                      <a:pt x="410" y="129"/>
                    </a:cubicBezTo>
                    <a:cubicBezTo>
                      <a:pt x="409" y="128"/>
                      <a:pt x="408" y="128"/>
                      <a:pt x="408" y="128"/>
                    </a:cubicBezTo>
                    <a:cubicBezTo>
                      <a:pt x="407" y="128"/>
                      <a:pt x="406" y="128"/>
                      <a:pt x="406" y="127"/>
                    </a:cubicBezTo>
                    <a:cubicBezTo>
                      <a:pt x="406" y="127"/>
                      <a:pt x="405" y="127"/>
                      <a:pt x="404" y="127"/>
                    </a:cubicBezTo>
                    <a:cubicBezTo>
                      <a:pt x="403" y="127"/>
                      <a:pt x="402" y="127"/>
                      <a:pt x="402" y="126"/>
                    </a:cubicBezTo>
                    <a:cubicBezTo>
                      <a:pt x="402" y="124"/>
                      <a:pt x="402" y="122"/>
                      <a:pt x="402" y="120"/>
                    </a:cubicBezTo>
                    <a:cubicBezTo>
                      <a:pt x="402" y="120"/>
                      <a:pt x="402" y="119"/>
                      <a:pt x="402" y="118"/>
                    </a:cubicBezTo>
                    <a:cubicBezTo>
                      <a:pt x="402" y="118"/>
                      <a:pt x="402" y="118"/>
                      <a:pt x="401" y="117"/>
                    </a:cubicBezTo>
                    <a:cubicBezTo>
                      <a:pt x="400" y="115"/>
                      <a:pt x="401" y="113"/>
                      <a:pt x="402" y="112"/>
                    </a:cubicBezTo>
                    <a:cubicBezTo>
                      <a:pt x="402" y="111"/>
                      <a:pt x="402" y="111"/>
                      <a:pt x="403" y="111"/>
                    </a:cubicBezTo>
                    <a:cubicBezTo>
                      <a:pt x="404" y="111"/>
                      <a:pt x="405" y="110"/>
                      <a:pt x="406" y="110"/>
                    </a:cubicBezTo>
                    <a:cubicBezTo>
                      <a:pt x="407" y="108"/>
                      <a:pt x="409" y="107"/>
                      <a:pt x="411" y="106"/>
                    </a:cubicBezTo>
                    <a:cubicBezTo>
                      <a:pt x="412" y="106"/>
                      <a:pt x="412" y="106"/>
                      <a:pt x="412" y="106"/>
                    </a:cubicBezTo>
                    <a:cubicBezTo>
                      <a:pt x="414" y="105"/>
                      <a:pt x="414" y="104"/>
                      <a:pt x="415" y="103"/>
                    </a:cubicBezTo>
                    <a:cubicBezTo>
                      <a:pt x="416" y="102"/>
                      <a:pt x="416" y="100"/>
                      <a:pt x="416" y="98"/>
                    </a:cubicBezTo>
                    <a:cubicBezTo>
                      <a:pt x="416" y="96"/>
                      <a:pt x="416" y="95"/>
                      <a:pt x="415" y="94"/>
                    </a:cubicBezTo>
                    <a:cubicBezTo>
                      <a:pt x="414" y="92"/>
                      <a:pt x="413" y="91"/>
                      <a:pt x="413" y="88"/>
                    </a:cubicBezTo>
                    <a:cubicBezTo>
                      <a:pt x="413" y="88"/>
                      <a:pt x="413" y="88"/>
                      <a:pt x="413" y="87"/>
                    </a:cubicBezTo>
                    <a:cubicBezTo>
                      <a:pt x="413" y="88"/>
                      <a:pt x="412" y="88"/>
                      <a:pt x="412" y="88"/>
                    </a:cubicBezTo>
                    <a:cubicBezTo>
                      <a:pt x="410" y="87"/>
                      <a:pt x="407" y="87"/>
                      <a:pt x="404" y="87"/>
                    </a:cubicBezTo>
                    <a:cubicBezTo>
                      <a:pt x="401" y="88"/>
                      <a:pt x="398" y="88"/>
                      <a:pt x="395" y="87"/>
                    </a:cubicBezTo>
                    <a:cubicBezTo>
                      <a:pt x="395" y="87"/>
                      <a:pt x="394" y="86"/>
                      <a:pt x="394" y="86"/>
                    </a:cubicBezTo>
                    <a:cubicBezTo>
                      <a:pt x="392" y="85"/>
                      <a:pt x="390" y="85"/>
                      <a:pt x="388" y="85"/>
                    </a:cubicBezTo>
                    <a:cubicBezTo>
                      <a:pt x="387" y="85"/>
                      <a:pt x="387" y="86"/>
                      <a:pt x="386" y="86"/>
                    </a:cubicBezTo>
                    <a:cubicBezTo>
                      <a:pt x="386" y="86"/>
                      <a:pt x="386" y="86"/>
                      <a:pt x="385" y="86"/>
                    </a:cubicBezTo>
                    <a:cubicBezTo>
                      <a:pt x="385" y="86"/>
                      <a:pt x="384" y="87"/>
                      <a:pt x="384" y="87"/>
                    </a:cubicBezTo>
                    <a:cubicBezTo>
                      <a:pt x="382" y="88"/>
                      <a:pt x="380" y="90"/>
                      <a:pt x="378" y="93"/>
                    </a:cubicBezTo>
                    <a:cubicBezTo>
                      <a:pt x="378" y="93"/>
                      <a:pt x="378" y="94"/>
                      <a:pt x="378" y="94"/>
                    </a:cubicBezTo>
                    <a:cubicBezTo>
                      <a:pt x="376" y="95"/>
                      <a:pt x="376" y="96"/>
                      <a:pt x="376" y="98"/>
                    </a:cubicBezTo>
                    <a:cubicBezTo>
                      <a:pt x="376" y="99"/>
                      <a:pt x="376" y="100"/>
                      <a:pt x="376" y="100"/>
                    </a:cubicBezTo>
                    <a:cubicBezTo>
                      <a:pt x="376" y="101"/>
                      <a:pt x="375" y="101"/>
                      <a:pt x="375" y="102"/>
                    </a:cubicBezTo>
                    <a:cubicBezTo>
                      <a:pt x="375" y="102"/>
                      <a:pt x="375" y="103"/>
                      <a:pt x="374" y="103"/>
                    </a:cubicBezTo>
                    <a:cubicBezTo>
                      <a:pt x="374" y="104"/>
                      <a:pt x="374" y="104"/>
                      <a:pt x="374" y="104"/>
                    </a:cubicBezTo>
                    <a:cubicBezTo>
                      <a:pt x="373" y="106"/>
                      <a:pt x="372" y="106"/>
                      <a:pt x="371" y="107"/>
                    </a:cubicBezTo>
                    <a:cubicBezTo>
                      <a:pt x="370" y="107"/>
                      <a:pt x="370" y="108"/>
                      <a:pt x="369" y="108"/>
                    </a:cubicBezTo>
                    <a:cubicBezTo>
                      <a:pt x="367" y="109"/>
                      <a:pt x="365" y="110"/>
                      <a:pt x="363" y="110"/>
                    </a:cubicBezTo>
                    <a:cubicBezTo>
                      <a:pt x="362" y="110"/>
                      <a:pt x="362" y="111"/>
                      <a:pt x="361" y="111"/>
                    </a:cubicBezTo>
                    <a:cubicBezTo>
                      <a:pt x="357" y="111"/>
                      <a:pt x="354" y="112"/>
                      <a:pt x="354" y="114"/>
                    </a:cubicBezTo>
                    <a:cubicBezTo>
                      <a:pt x="353" y="117"/>
                      <a:pt x="351" y="118"/>
                      <a:pt x="348" y="117"/>
                    </a:cubicBezTo>
                    <a:cubicBezTo>
                      <a:pt x="346" y="116"/>
                      <a:pt x="343" y="116"/>
                      <a:pt x="340" y="116"/>
                    </a:cubicBezTo>
                    <a:cubicBezTo>
                      <a:pt x="340" y="116"/>
                      <a:pt x="339" y="116"/>
                      <a:pt x="338" y="116"/>
                    </a:cubicBezTo>
                    <a:cubicBezTo>
                      <a:pt x="338" y="116"/>
                      <a:pt x="338" y="116"/>
                      <a:pt x="338" y="116"/>
                    </a:cubicBezTo>
                    <a:cubicBezTo>
                      <a:pt x="337" y="116"/>
                      <a:pt x="336" y="115"/>
                      <a:pt x="336" y="115"/>
                    </a:cubicBezTo>
                    <a:cubicBezTo>
                      <a:pt x="334" y="112"/>
                      <a:pt x="332" y="110"/>
                      <a:pt x="329" y="108"/>
                    </a:cubicBezTo>
                    <a:cubicBezTo>
                      <a:pt x="329" y="108"/>
                      <a:pt x="329" y="108"/>
                      <a:pt x="328" y="108"/>
                    </a:cubicBezTo>
                    <a:cubicBezTo>
                      <a:pt x="328" y="107"/>
                      <a:pt x="327" y="106"/>
                      <a:pt x="326" y="106"/>
                    </a:cubicBezTo>
                    <a:cubicBezTo>
                      <a:pt x="322" y="106"/>
                      <a:pt x="317" y="106"/>
                      <a:pt x="313" y="106"/>
                    </a:cubicBezTo>
                    <a:cubicBezTo>
                      <a:pt x="312" y="106"/>
                      <a:pt x="312" y="106"/>
                      <a:pt x="311" y="106"/>
                    </a:cubicBezTo>
                    <a:cubicBezTo>
                      <a:pt x="311" y="105"/>
                      <a:pt x="310" y="105"/>
                      <a:pt x="309" y="105"/>
                    </a:cubicBezTo>
                    <a:cubicBezTo>
                      <a:pt x="308" y="105"/>
                      <a:pt x="308" y="105"/>
                      <a:pt x="307" y="105"/>
                    </a:cubicBezTo>
                    <a:cubicBezTo>
                      <a:pt x="306" y="104"/>
                      <a:pt x="304" y="104"/>
                      <a:pt x="303" y="104"/>
                    </a:cubicBezTo>
                    <a:cubicBezTo>
                      <a:pt x="302" y="104"/>
                      <a:pt x="301" y="103"/>
                      <a:pt x="299" y="103"/>
                    </a:cubicBezTo>
                    <a:cubicBezTo>
                      <a:pt x="295" y="104"/>
                      <a:pt x="293" y="102"/>
                      <a:pt x="292" y="100"/>
                    </a:cubicBezTo>
                    <a:cubicBezTo>
                      <a:pt x="292" y="99"/>
                      <a:pt x="291" y="99"/>
                      <a:pt x="291" y="99"/>
                    </a:cubicBezTo>
                    <a:cubicBezTo>
                      <a:pt x="290" y="98"/>
                      <a:pt x="289" y="98"/>
                      <a:pt x="289" y="97"/>
                    </a:cubicBezTo>
                    <a:cubicBezTo>
                      <a:pt x="289" y="94"/>
                      <a:pt x="288" y="93"/>
                      <a:pt x="286" y="91"/>
                    </a:cubicBezTo>
                    <a:cubicBezTo>
                      <a:pt x="284" y="89"/>
                      <a:pt x="283" y="88"/>
                      <a:pt x="282" y="86"/>
                    </a:cubicBezTo>
                    <a:cubicBezTo>
                      <a:pt x="281" y="86"/>
                      <a:pt x="281" y="86"/>
                      <a:pt x="281" y="85"/>
                    </a:cubicBezTo>
                    <a:cubicBezTo>
                      <a:pt x="280" y="85"/>
                      <a:pt x="279" y="84"/>
                      <a:pt x="278" y="85"/>
                    </a:cubicBezTo>
                    <a:cubicBezTo>
                      <a:pt x="277" y="84"/>
                      <a:pt x="276" y="84"/>
                      <a:pt x="275" y="84"/>
                    </a:cubicBezTo>
                    <a:cubicBezTo>
                      <a:pt x="275" y="84"/>
                      <a:pt x="274" y="84"/>
                      <a:pt x="274" y="84"/>
                    </a:cubicBezTo>
                    <a:cubicBezTo>
                      <a:pt x="273" y="84"/>
                      <a:pt x="272" y="84"/>
                      <a:pt x="270" y="84"/>
                    </a:cubicBezTo>
                    <a:cubicBezTo>
                      <a:pt x="270" y="84"/>
                      <a:pt x="269" y="84"/>
                      <a:pt x="268" y="84"/>
                    </a:cubicBezTo>
                    <a:cubicBezTo>
                      <a:pt x="264" y="85"/>
                      <a:pt x="259" y="86"/>
                      <a:pt x="254" y="85"/>
                    </a:cubicBezTo>
                    <a:cubicBezTo>
                      <a:pt x="253" y="85"/>
                      <a:pt x="252" y="86"/>
                      <a:pt x="251" y="86"/>
                    </a:cubicBezTo>
                    <a:cubicBezTo>
                      <a:pt x="248" y="86"/>
                      <a:pt x="246" y="86"/>
                      <a:pt x="243" y="87"/>
                    </a:cubicBezTo>
                    <a:cubicBezTo>
                      <a:pt x="243" y="88"/>
                      <a:pt x="242" y="88"/>
                      <a:pt x="242" y="88"/>
                    </a:cubicBezTo>
                    <a:cubicBezTo>
                      <a:pt x="240" y="88"/>
                      <a:pt x="239" y="89"/>
                      <a:pt x="238" y="90"/>
                    </a:cubicBezTo>
                    <a:cubicBezTo>
                      <a:pt x="238" y="90"/>
                      <a:pt x="237" y="91"/>
                      <a:pt x="237" y="91"/>
                    </a:cubicBezTo>
                    <a:cubicBezTo>
                      <a:pt x="236" y="92"/>
                      <a:pt x="236" y="92"/>
                      <a:pt x="236" y="92"/>
                    </a:cubicBezTo>
                    <a:cubicBezTo>
                      <a:pt x="233" y="92"/>
                      <a:pt x="231" y="92"/>
                      <a:pt x="228" y="92"/>
                    </a:cubicBezTo>
                    <a:cubicBezTo>
                      <a:pt x="219" y="92"/>
                      <a:pt x="209" y="92"/>
                      <a:pt x="199" y="92"/>
                    </a:cubicBezTo>
                    <a:cubicBezTo>
                      <a:pt x="198" y="92"/>
                      <a:pt x="197" y="92"/>
                      <a:pt x="196" y="92"/>
                    </a:cubicBezTo>
                    <a:cubicBezTo>
                      <a:pt x="195" y="92"/>
                      <a:pt x="194" y="92"/>
                      <a:pt x="194" y="91"/>
                    </a:cubicBezTo>
                    <a:cubicBezTo>
                      <a:pt x="193" y="91"/>
                      <a:pt x="192" y="91"/>
                      <a:pt x="192" y="91"/>
                    </a:cubicBezTo>
                    <a:cubicBezTo>
                      <a:pt x="191" y="90"/>
                      <a:pt x="190" y="90"/>
                      <a:pt x="189" y="90"/>
                    </a:cubicBezTo>
                    <a:cubicBezTo>
                      <a:pt x="189" y="90"/>
                      <a:pt x="188" y="90"/>
                      <a:pt x="187" y="90"/>
                    </a:cubicBezTo>
                    <a:cubicBezTo>
                      <a:pt x="186" y="89"/>
                      <a:pt x="185" y="89"/>
                      <a:pt x="184" y="88"/>
                    </a:cubicBezTo>
                    <a:cubicBezTo>
                      <a:pt x="183" y="88"/>
                      <a:pt x="183" y="88"/>
                      <a:pt x="182" y="88"/>
                    </a:cubicBezTo>
                    <a:cubicBezTo>
                      <a:pt x="181" y="87"/>
                      <a:pt x="180" y="87"/>
                      <a:pt x="180" y="86"/>
                    </a:cubicBezTo>
                    <a:cubicBezTo>
                      <a:pt x="180" y="86"/>
                      <a:pt x="178" y="84"/>
                      <a:pt x="177" y="84"/>
                    </a:cubicBezTo>
                    <a:cubicBezTo>
                      <a:pt x="175" y="82"/>
                      <a:pt x="174" y="81"/>
                      <a:pt x="175" y="80"/>
                    </a:cubicBezTo>
                    <a:cubicBezTo>
                      <a:pt x="175" y="77"/>
                      <a:pt x="175" y="74"/>
                      <a:pt x="176" y="72"/>
                    </a:cubicBezTo>
                    <a:cubicBezTo>
                      <a:pt x="176" y="72"/>
                      <a:pt x="176" y="72"/>
                      <a:pt x="176" y="72"/>
                    </a:cubicBezTo>
                    <a:cubicBezTo>
                      <a:pt x="177" y="70"/>
                      <a:pt x="177" y="68"/>
                      <a:pt x="177" y="66"/>
                    </a:cubicBezTo>
                    <a:cubicBezTo>
                      <a:pt x="177" y="65"/>
                      <a:pt x="177" y="65"/>
                      <a:pt x="177" y="64"/>
                    </a:cubicBezTo>
                    <a:cubicBezTo>
                      <a:pt x="178" y="64"/>
                      <a:pt x="178" y="63"/>
                      <a:pt x="178" y="62"/>
                    </a:cubicBezTo>
                    <a:cubicBezTo>
                      <a:pt x="178" y="58"/>
                      <a:pt x="178" y="54"/>
                      <a:pt x="178" y="50"/>
                    </a:cubicBezTo>
                    <a:cubicBezTo>
                      <a:pt x="178" y="49"/>
                      <a:pt x="178" y="49"/>
                      <a:pt x="178" y="48"/>
                    </a:cubicBezTo>
                    <a:cubicBezTo>
                      <a:pt x="177" y="48"/>
                      <a:pt x="177" y="47"/>
                      <a:pt x="176" y="46"/>
                    </a:cubicBezTo>
                    <a:cubicBezTo>
                      <a:pt x="176" y="43"/>
                      <a:pt x="175" y="42"/>
                      <a:pt x="173" y="41"/>
                    </a:cubicBezTo>
                    <a:cubicBezTo>
                      <a:pt x="172" y="41"/>
                      <a:pt x="172" y="41"/>
                      <a:pt x="171" y="41"/>
                    </a:cubicBezTo>
                    <a:cubicBezTo>
                      <a:pt x="168" y="39"/>
                      <a:pt x="165" y="37"/>
                      <a:pt x="162" y="35"/>
                    </a:cubicBezTo>
                    <a:cubicBezTo>
                      <a:pt x="162" y="35"/>
                      <a:pt x="161" y="35"/>
                      <a:pt x="161" y="35"/>
                    </a:cubicBezTo>
                    <a:cubicBezTo>
                      <a:pt x="159" y="34"/>
                      <a:pt x="157" y="32"/>
                      <a:pt x="156" y="31"/>
                    </a:cubicBezTo>
                    <a:cubicBezTo>
                      <a:pt x="156" y="31"/>
                      <a:pt x="156" y="31"/>
                      <a:pt x="156" y="30"/>
                    </a:cubicBezTo>
                    <a:cubicBezTo>
                      <a:pt x="154" y="30"/>
                      <a:pt x="153" y="28"/>
                      <a:pt x="152" y="27"/>
                    </a:cubicBezTo>
                    <a:cubicBezTo>
                      <a:pt x="152" y="26"/>
                      <a:pt x="152" y="26"/>
                      <a:pt x="152" y="25"/>
                    </a:cubicBezTo>
                    <a:cubicBezTo>
                      <a:pt x="152" y="25"/>
                      <a:pt x="151" y="24"/>
                      <a:pt x="151" y="24"/>
                    </a:cubicBezTo>
                    <a:cubicBezTo>
                      <a:pt x="150" y="23"/>
                      <a:pt x="150" y="22"/>
                      <a:pt x="149" y="21"/>
                    </a:cubicBezTo>
                    <a:cubicBezTo>
                      <a:pt x="146" y="19"/>
                      <a:pt x="142" y="17"/>
                      <a:pt x="137" y="17"/>
                    </a:cubicBezTo>
                    <a:cubicBezTo>
                      <a:pt x="134" y="17"/>
                      <a:pt x="131" y="18"/>
                      <a:pt x="128" y="18"/>
                    </a:cubicBezTo>
                    <a:cubicBezTo>
                      <a:pt x="125" y="19"/>
                      <a:pt x="124" y="18"/>
                      <a:pt x="123" y="16"/>
                    </a:cubicBezTo>
                    <a:cubicBezTo>
                      <a:pt x="122" y="15"/>
                      <a:pt x="122" y="15"/>
                      <a:pt x="122" y="14"/>
                    </a:cubicBezTo>
                    <a:cubicBezTo>
                      <a:pt x="122" y="14"/>
                      <a:pt x="121" y="14"/>
                      <a:pt x="121" y="14"/>
                    </a:cubicBezTo>
                    <a:cubicBezTo>
                      <a:pt x="119" y="12"/>
                      <a:pt x="116" y="12"/>
                      <a:pt x="113" y="12"/>
                    </a:cubicBezTo>
                    <a:cubicBezTo>
                      <a:pt x="113" y="12"/>
                      <a:pt x="112" y="12"/>
                      <a:pt x="112" y="12"/>
                    </a:cubicBezTo>
                    <a:cubicBezTo>
                      <a:pt x="111" y="12"/>
                      <a:pt x="111" y="11"/>
                      <a:pt x="111" y="11"/>
                    </a:cubicBezTo>
                    <a:cubicBezTo>
                      <a:pt x="109" y="11"/>
                      <a:pt x="108" y="11"/>
                      <a:pt x="107" y="10"/>
                    </a:cubicBezTo>
                    <a:cubicBezTo>
                      <a:pt x="105" y="8"/>
                      <a:pt x="104" y="6"/>
                      <a:pt x="102" y="4"/>
                    </a:cubicBezTo>
                    <a:cubicBezTo>
                      <a:pt x="102" y="3"/>
                      <a:pt x="100" y="3"/>
                      <a:pt x="100" y="3"/>
                    </a:cubicBezTo>
                    <a:cubicBezTo>
                      <a:pt x="98" y="3"/>
                      <a:pt x="96" y="2"/>
                      <a:pt x="95" y="2"/>
                    </a:cubicBezTo>
                    <a:cubicBezTo>
                      <a:pt x="93" y="2"/>
                      <a:pt x="92" y="3"/>
                      <a:pt x="91" y="3"/>
                    </a:cubicBezTo>
                    <a:cubicBezTo>
                      <a:pt x="88" y="3"/>
                      <a:pt x="86" y="2"/>
                      <a:pt x="8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17"/>
              <p:cNvSpPr>
                <a:spLocks/>
              </p:cNvSpPr>
              <p:nvPr/>
            </p:nvSpPr>
            <p:spPr bwMode="auto">
              <a:xfrm>
                <a:off x="6619629" y="4220143"/>
                <a:ext cx="2318407" cy="1856613"/>
              </a:xfrm>
              <a:custGeom>
                <a:avLst/>
                <a:gdLst>
                  <a:gd name="T0" fmla="*/ 376 w 584"/>
                  <a:gd name="T1" fmla="*/ 63 h 468"/>
                  <a:gd name="T2" fmla="*/ 348 w 584"/>
                  <a:gd name="T3" fmla="*/ 37 h 468"/>
                  <a:gd name="T4" fmla="*/ 323 w 584"/>
                  <a:gd name="T5" fmla="*/ 22 h 468"/>
                  <a:gd name="T6" fmla="*/ 286 w 584"/>
                  <a:gd name="T7" fmla="*/ 4 h 468"/>
                  <a:gd name="T8" fmla="*/ 268 w 584"/>
                  <a:gd name="T9" fmla="*/ 27 h 468"/>
                  <a:gd name="T10" fmla="*/ 256 w 584"/>
                  <a:gd name="T11" fmla="*/ 84 h 468"/>
                  <a:gd name="T12" fmla="*/ 286 w 584"/>
                  <a:gd name="T13" fmla="*/ 83 h 468"/>
                  <a:gd name="T14" fmla="*/ 316 w 584"/>
                  <a:gd name="T15" fmla="*/ 82 h 468"/>
                  <a:gd name="T16" fmla="*/ 338 w 584"/>
                  <a:gd name="T17" fmla="*/ 98 h 468"/>
                  <a:gd name="T18" fmla="*/ 329 w 584"/>
                  <a:gd name="T19" fmla="*/ 134 h 468"/>
                  <a:gd name="T20" fmla="*/ 303 w 584"/>
                  <a:gd name="T21" fmla="*/ 154 h 468"/>
                  <a:gd name="T22" fmla="*/ 271 w 584"/>
                  <a:gd name="T23" fmla="*/ 142 h 468"/>
                  <a:gd name="T24" fmla="*/ 248 w 584"/>
                  <a:gd name="T25" fmla="*/ 129 h 468"/>
                  <a:gd name="T26" fmla="*/ 250 w 584"/>
                  <a:gd name="T27" fmla="*/ 88 h 468"/>
                  <a:gd name="T28" fmla="*/ 197 w 584"/>
                  <a:gd name="T29" fmla="*/ 31 h 468"/>
                  <a:gd name="T30" fmla="*/ 171 w 584"/>
                  <a:gd name="T31" fmla="*/ 28 h 468"/>
                  <a:gd name="T32" fmla="*/ 158 w 584"/>
                  <a:gd name="T33" fmla="*/ 60 h 468"/>
                  <a:gd name="T34" fmla="*/ 137 w 584"/>
                  <a:gd name="T35" fmla="*/ 90 h 468"/>
                  <a:gd name="T36" fmla="*/ 140 w 584"/>
                  <a:gd name="T37" fmla="*/ 110 h 468"/>
                  <a:gd name="T38" fmla="*/ 110 w 584"/>
                  <a:gd name="T39" fmla="*/ 105 h 468"/>
                  <a:gd name="T40" fmla="*/ 83 w 584"/>
                  <a:gd name="T41" fmla="*/ 113 h 468"/>
                  <a:gd name="T42" fmla="*/ 55 w 584"/>
                  <a:gd name="T43" fmla="*/ 116 h 468"/>
                  <a:gd name="T44" fmla="*/ 56 w 584"/>
                  <a:gd name="T45" fmla="*/ 140 h 468"/>
                  <a:gd name="T46" fmla="*/ 81 w 584"/>
                  <a:gd name="T47" fmla="*/ 158 h 468"/>
                  <a:gd name="T48" fmla="*/ 70 w 584"/>
                  <a:gd name="T49" fmla="*/ 184 h 468"/>
                  <a:gd name="T50" fmla="*/ 44 w 584"/>
                  <a:gd name="T51" fmla="*/ 224 h 468"/>
                  <a:gd name="T52" fmla="*/ 21 w 584"/>
                  <a:gd name="T53" fmla="*/ 246 h 468"/>
                  <a:gd name="T54" fmla="*/ 28 w 584"/>
                  <a:gd name="T55" fmla="*/ 274 h 468"/>
                  <a:gd name="T56" fmla="*/ 27 w 584"/>
                  <a:gd name="T57" fmla="*/ 304 h 468"/>
                  <a:gd name="T58" fmla="*/ 52 w 584"/>
                  <a:gd name="T59" fmla="*/ 319 h 468"/>
                  <a:gd name="T60" fmla="*/ 60 w 584"/>
                  <a:gd name="T61" fmla="*/ 335 h 468"/>
                  <a:gd name="T62" fmla="*/ 25 w 584"/>
                  <a:gd name="T63" fmla="*/ 390 h 468"/>
                  <a:gd name="T64" fmla="*/ 1 w 584"/>
                  <a:gd name="T65" fmla="*/ 433 h 468"/>
                  <a:gd name="T66" fmla="*/ 30 w 584"/>
                  <a:gd name="T67" fmla="*/ 464 h 468"/>
                  <a:gd name="T68" fmla="*/ 76 w 584"/>
                  <a:gd name="T69" fmla="*/ 445 h 468"/>
                  <a:gd name="T70" fmla="*/ 113 w 584"/>
                  <a:gd name="T71" fmla="*/ 429 h 468"/>
                  <a:gd name="T72" fmla="*/ 107 w 584"/>
                  <a:gd name="T73" fmla="*/ 396 h 468"/>
                  <a:gd name="T74" fmla="*/ 151 w 584"/>
                  <a:gd name="T75" fmla="*/ 385 h 468"/>
                  <a:gd name="T76" fmla="*/ 191 w 584"/>
                  <a:gd name="T77" fmla="*/ 401 h 468"/>
                  <a:gd name="T78" fmla="*/ 226 w 584"/>
                  <a:gd name="T79" fmla="*/ 411 h 468"/>
                  <a:gd name="T80" fmla="*/ 257 w 584"/>
                  <a:gd name="T81" fmla="*/ 421 h 468"/>
                  <a:gd name="T82" fmla="*/ 346 w 584"/>
                  <a:gd name="T83" fmla="*/ 420 h 468"/>
                  <a:gd name="T84" fmla="*/ 378 w 584"/>
                  <a:gd name="T85" fmla="*/ 411 h 468"/>
                  <a:gd name="T86" fmla="*/ 393 w 584"/>
                  <a:gd name="T87" fmla="*/ 381 h 468"/>
                  <a:gd name="T88" fmla="*/ 434 w 584"/>
                  <a:gd name="T89" fmla="*/ 367 h 468"/>
                  <a:gd name="T90" fmla="*/ 460 w 584"/>
                  <a:gd name="T91" fmla="*/ 356 h 468"/>
                  <a:gd name="T92" fmla="*/ 493 w 584"/>
                  <a:gd name="T93" fmla="*/ 367 h 468"/>
                  <a:gd name="T94" fmla="*/ 495 w 584"/>
                  <a:gd name="T95" fmla="*/ 336 h 468"/>
                  <a:gd name="T96" fmla="*/ 518 w 584"/>
                  <a:gd name="T97" fmla="*/ 299 h 468"/>
                  <a:gd name="T98" fmla="*/ 568 w 584"/>
                  <a:gd name="T99" fmla="*/ 300 h 468"/>
                  <a:gd name="T100" fmla="*/ 582 w 584"/>
                  <a:gd name="T101" fmla="*/ 269 h 468"/>
                  <a:gd name="T102" fmla="*/ 580 w 584"/>
                  <a:gd name="T103" fmla="*/ 238 h 468"/>
                  <a:gd name="T104" fmla="*/ 572 w 584"/>
                  <a:gd name="T105" fmla="*/ 210 h 468"/>
                  <a:gd name="T106" fmla="*/ 565 w 584"/>
                  <a:gd name="T107" fmla="*/ 168 h 468"/>
                  <a:gd name="T108" fmla="*/ 531 w 584"/>
                  <a:gd name="T109" fmla="*/ 126 h 468"/>
                  <a:gd name="T110" fmla="*/ 522 w 584"/>
                  <a:gd name="T111" fmla="*/ 85 h 468"/>
                  <a:gd name="T112" fmla="*/ 501 w 584"/>
                  <a:gd name="T113" fmla="*/ 60 h 468"/>
                  <a:gd name="T114" fmla="*/ 458 w 584"/>
                  <a:gd name="T115" fmla="*/ 56 h 468"/>
                  <a:gd name="T116" fmla="*/ 427 w 584"/>
                  <a:gd name="T117" fmla="*/ 55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4" h="468">
                    <a:moveTo>
                      <a:pt x="425" y="54"/>
                    </a:moveTo>
                    <a:cubicBezTo>
                      <a:pt x="423" y="53"/>
                      <a:pt x="421" y="53"/>
                      <a:pt x="418" y="54"/>
                    </a:cubicBezTo>
                    <a:cubicBezTo>
                      <a:pt x="417" y="54"/>
                      <a:pt x="416" y="54"/>
                      <a:pt x="415" y="55"/>
                    </a:cubicBezTo>
                    <a:cubicBezTo>
                      <a:pt x="410" y="55"/>
                      <a:pt x="405" y="54"/>
                      <a:pt x="400" y="54"/>
                    </a:cubicBezTo>
                    <a:cubicBezTo>
                      <a:pt x="397" y="54"/>
                      <a:pt x="394" y="54"/>
                      <a:pt x="393" y="55"/>
                    </a:cubicBezTo>
                    <a:cubicBezTo>
                      <a:pt x="392" y="55"/>
                      <a:pt x="392" y="55"/>
                      <a:pt x="392" y="56"/>
                    </a:cubicBezTo>
                    <a:cubicBezTo>
                      <a:pt x="392" y="58"/>
                      <a:pt x="391" y="61"/>
                      <a:pt x="390" y="63"/>
                    </a:cubicBezTo>
                    <a:cubicBezTo>
                      <a:pt x="389" y="64"/>
                      <a:pt x="389" y="64"/>
                      <a:pt x="389" y="64"/>
                    </a:cubicBezTo>
                    <a:cubicBezTo>
                      <a:pt x="386" y="64"/>
                      <a:pt x="383" y="64"/>
                      <a:pt x="380" y="64"/>
                    </a:cubicBezTo>
                    <a:cubicBezTo>
                      <a:pt x="380" y="64"/>
                      <a:pt x="379" y="64"/>
                      <a:pt x="378" y="64"/>
                    </a:cubicBezTo>
                    <a:cubicBezTo>
                      <a:pt x="378" y="64"/>
                      <a:pt x="378" y="64"/>
                      <a:pt x="378" y="63"/>
                    </a:cubicBezTo>
                    <a:cubicBezTo>
                      <a:pt x="377" y="63"/>
                      <a:pt x="376" y="63"/>
                      <a:pt x="376" y="63"/>
                    </a:cubicBezTo>
                    <a:cubicBezTo>
                      <a:pt x="373" y="63"/>
                      <a:pt x="371" y="63"/>
                      <a:pt x="368" y="62"/>
                    </a:cubicBezTo>
                    <a:cubicBezTo>
                      <a:pt x="368" y="62"/>
                      <a:pt x="367" y="62"/>
                      <a:pt x="366" y="62"/>
                    </a:cubicBezTo>
                    <a:cubicBezTo>
                      <a:pt x="364" y="62"/>
                      <a:pt x="361" y="62"/>
                      <a:pt x="360" y="60"/>
                    </a:cubicBezTo>
                    <a:cubicBezTo>
                      <a:pt x="359" y="60"/>
                      <a:pt x="359" y="60"/>
                      <a:pt x="359" y="60"/>
                    </a:cubicBezTo>
                    <a:cubicBezTo>
                      <a:pt x="357" y="59"/>
                      <a:pt x="355" y="58"/>
                      <a:pt x="355" y="56"/>
                    </a:cubicBezTo>
                    <a:cubicBezTo>
                      <a:pt x="355" y="55"/>
                      <a:pt x="355" y="54"/>
                      <a:pt x="355" y="54"/>
                    </a:cubicBezTo>
                    <a:cubicBezTo>
                      <a:pt x="355" y="51"/>
                      <a:pt x="355" y="48"/>
                      <a:pt x="356" y="46"/>
                    </a:cubicBezTo>
                    <a:cubicBezTo>
                      <a:pt x="356" y="46"/>
                      <a:pt x="356" y="45"/>
                      <a:pt x="356" y="44"/>
                    </a:cubicBezTo>
                    <a:cubicBezTo>
                      <a:pt x="357" y="42"/>
                      <a:pt x="357" y="41"/>
                      <a:pt x="355" y="40"/>
                    </a:cubicBezTo>
                    <a:cubicBezTo>
                      <a:pt x="355" y="40"/>
                      <a:pt x="354" y="40"/>
                      <a:pt x="354" y="40"/>
                    </a:cubicBezTo>
                    <a:cubicBezTo>
                      <a:pt x="353" y="39"/>
                      <a:pt x="352" y="38"/>
                      <a:pt x="350" y="38"/>
                    </a:cubicBezTo>
                    <a:cubicBezTo>
                      <a:pt x="349" y="37"/>
                      <a:pt x="349" y="37"/>
                      <a:pt x="348" y="37"/>
                    </a:cubicBezTo>
                    <a:cubicBezTo>
                      <a:pt x="348" y="36"/>
                      <a:pt x="347" y="36"/>
                      <a:pt x="346" y="35"/>
                    </a:cubicBezTo>
                    <a:cubicBezTo>
                      <a:pt x="346" y="34"/>
                      <a:pt x="346" y="34"/>
                      <a:pt x="346" y="33"/>
                    </a:cubicBezTo>
                    <a:cubicBezTo>
                      <a:pt x="346" y="31"/>
                      <a:pt x="346" y="28"/>
                      <a:pt x="346" y="26"/>
                    </a:cubicBezTo>
                    <a:cubicBezTo>
                      <a:pt x="346" y="25"/>
                      <a:pt x="346" y="24"/>
                      <a:pt x="345" y="24"/>
                    </a:cubicBezTo>
                    <a:cubicBezTo>
                      <a:pt x="345" y="24"/>
                      <a:pt x="344" y="24"/>
                      <a:pt x="344" y="24"/>
                    </a:cubicBezTo>
                    <a:cubicBezTo>
                      <a:pt x="343" y="24"/>
                      <a:pt x="343" y="23"/>
                      <a:pt x="342" y="23"/>
                    </a:cubicBezTo>
                    <a:cubicBezTo>
                      <a:pt x="339" y="23"/>
                      <a:pt x="337" y="23"/>
                      <a:pt x="334" y="24"/>
                    </a:cubicBezTo>
                    <a:cubicBezTo>
                      <a:pt x="334" y="24"/>
                      <a:pt x="334" y="24"/>
                      <a:pt x="333" y="24"/>
                    </a:cubicBezTo>
                    <a:cubicBezTo>
                      <a:pt x="333" y="25"/>
                      <a:pt x="332" y="25"/>
                      <a:pt x="332" y="24"/>
                    </a:cubicBezTo>
                    <a:cubicBezTo>
                      <a:pt x="331" y="24"/>
                      <a:pt x="331" y="24"/>
                      <a:pt x="331" y="24"/>
                    </a:cubicBezTo>
                    <a:cubicBezTo>
                      <a:pt x="329" y="24"/>
                      <a:pt x="327" y="24"/>
                      <a:pt x="325" y="23"/>
                    </a:cubicBezTo>
                    <a:cubicBezTo>
                      <a:pt x="324" y="23"/>
                      <a:pt x="324" y="22"/>
                      <a:pt x="323" y="22"/>
                    </a:cubicBezTo>
                    <a:cubicBezTo>
                      <a:pt x="319" y="20"/>
                      <a:pt x="315" y="17"/>
                      <a:pt x="312" y="14"/>
                    </a:cubicBezTo>
                    <a:cubicBezTo>
                      <a:pt x="312" y="13"/>
                      <a:pt x="311" y="12"/>
                      <a:pt x="310" y="12"/>
                    </a:cubicBezTo>
                    <a:cubicBezTo>
                      <a:pt x="308" y="11"/>
                      <a:pt x="306" y="10"/>
                      <a:pt x="306" y="8"/>
                    </a:cubicBezTo>
                    <a:cubicBezTo>
                      <a:pt x="305" y="8"/>
                      <a:pt x="305" y="7"/>
                      <a:pt x="305" y="6"/>
                    </a:cubicBezTo>
                    <a:cubicBezTo>
                      <a:pt x="303" y="4"/>
                      <a:pt x="302" y="3"/>
                      <a:pt x="301" y="2"/>
                    </a:cubicBezTo>
                    <a:cubicBezTo>
                      <a:pt x="300" y="1"/>
                      <a:pt x="298" y="1"/>
                      <a:pt x="296" y="0"/>
                    </a:cubicBezTo>
                    <a:cubicBezTo>
                      <a:pt x="294" y="0"/>
                      <a:pt x="292" y="1"/>
                      <a:pt x="292" y="2"/>
                    </a:cubicBezTo>
                    <a:cubicBezTo>
                      <a:pt x="292" y="3"/>
                      <a:pt x="292" y="4"/>
                      <a:pt x="290" y="5"/>
                    </a:cubicBezTo>
                    <a:cubicBezTo>
                      <a:pt x="290" y="5"/>
                      <a:pt x="290" y="5"/>
                      <a:pt x="290" y="5"/>
                    </a:cubicBezTo>
                    <a:cubicBezTo>
                      <a:pt x="290" y="5"/>
                      <a:pt x="289" y="5"/>
                      <a:pt x="288" y="5"/>
                    </a:cubicBezTo>
                    <a:cubicBezTo>
                      <a:pt x="288" y="4"/>
                      <a:pt x="287" y="4"/>
                      <a:pt x="286" y="4"/>
                    </a:cubicBezTo>
                    <a:cubicBezTo>
                      <a:pt x="286" y="4"/>
                      <a:pt x="286" y="4"/>
                      <a:pt x="286" y="4"/>
                    </a:cubicBezTo>
                    <a:cubicBezTo>
                      <a:pt x="286" y="4"/>
                      <a:pt x="285" y="4"/>
                      <a:pt x="285" y="4"/>
                    </a:cubicBezTo>
                    <a:cubicBezTo>
                      <a:pt x="282" y="6"/>
                      <a:pt x="280" y="6"/>
                      <a:pt x="278" y="7"/>
                    </a:cubicBezTo>
                    <a:cubicBezTo>
                      <a:pt x="278" y="7"/>
                      <a:pt x="277" y="7"/>
                      <a:pt x="276" y="7"/>
                    </a:cubicBezTo>
                    <a:cubicBezTo>
                      <a:pt x="276" y="7"/>
                      <a:pt x="276" y="8"/>
                      <a:pt x="276" y="8"/>
                    </a:cubicBezTo>
                    <a:cubicBezTo>
                      <a:pt x="274" y="8"/>
                      <a:pt x="272" y="8"/>
                      <a:pt x="273" y="11"/>
                    </a:cubicBezTo>
                    <a:cubicBezTo>
                      <a:pt x="273" y="12"/>
                      <a:pt x="272" y="13"/>
                      <a:pt x="272" y="14"/>
                    </a:cubicBezTo>
                    <a:cubicBezTo>
                      <a:pt x="272" y="15"/>
                      <a:pt x="272" y="16"/>
                      <a:pt x="272" y="16"/>
                    </a:cubicBezTo>
                    <a:cubicBezTo>
                      <a:pt x="272" y="17"/>
                      <a:pt x="272" y="18"/>
                      <a:pt x="272" y="18"/>
                    </a:cubicBezTo>
                    <a:cubicBezTo>
                      <a:pt x="272" y="19"/>
                      <a:pt x="271" y="19"/>
                      <a:pt x="271" y="20"/>
                    </a:cubicBezTo>
                    <a:cubicBezTo>
                      <a:pt x="271" y="20"/>
                      <a:pt x="271" y="21"/>
                      <a:pt x="270" y="22"/>
                    </a:cubicBezTo>
                    <a:cubicBezTo>
                      <a:pt x="270" y="22"/>
                      <a:pt x="270" y="23"/>
                      <a:pt x="270" y="23"/>
                    </a:cubicBezTo>
                    <a:cubicBezTo>
                      <a:pt x="270" y="24"/>
                      <a:pt x="270" y="25"/>
                      <a:pt x="268" y="27"/>
                    </a:cubicBezTo>
                    <a:cubicBezTo>
                      <a:pt x="268" y="28"/>
                      <a:pt x="267" y="29"/>
                      <a:pt x="266" y="30"/>
                    </a:cubicBezTo>
                    <a:cubicBezTo>
                      <a:pt x="266" y="30"/>
                      <a:pt x="266" y="30"/>
                      <a:pt x="266" y="30"/>
                    </a:cubicBezTo>
                    <a:cubicBezTo>
                      <a:pt x="264" y="34"/>
                      <a:pt x="262" y="37"/>
                      <a:pt x="258" y="38"/>
                    </a:cubicBezTo>
                    <a:cubicBezTo>
                      <a:pt x="256" y="39"/>
                      <a:pt x="254" y="40"/>
                      <a:pt x="251" y="41"/>
                    </a:cubicBezTo>
                    <a:cubicBezTo>
                      <a:pt x="249" y="42"/>
                      <a:pt x="247" y="43"/>
                      <a:pt x="245" y="44"/>
                    </a:cubicBezTo>
                    <a:cubicBezTo>
                      <a:pt x="244" y="44"/>
                      <a:pt x="244" y="44"/>
                      <a:pt x="244" y="44"/>
                    </a:cubicBezTo>
                    <a:cubicBezTo>
                      <a:pt x="243" y="45"/>
                      <a:pt x="242" y="46"/>
                      <a:pt x="240" y="46"/>
                    </a:cubicBezTo>
                    <a:cubicBezTo>
                      <a:pt x="238" y="46"/>
                      <a:pt x="237" y="46"/>
                      <a:pt x="237" y="48"/>
                    </a:cubicBezTo>
                    <a:cubicBezTo>
                      <a:pt x="235" y="48"/>
                      <a:pt x="234" y="50"/>
                      <a:pt x="234" y="52"/>
                    </a:cubicBezTo>
                    <a:cubicBezTo>
                      <a:pt x="232" y="54"/>
                      <a:pt x="231" y="55"/>
                      <a:pt x="229" y="55"/>
                    </a:cubicBezTo>
                    <a:cubicBezTo>
                      <a:pt x="250" y="87"/>
                      <a:pt x="250" y="87"/>
                      <a:pt x="250" y="87"/>
                    </a:cubicBezTo>
                    <a:cubicBezTo>
                      <a:pt x="252" y="86"/>
                      <a:pt x="254" y="86"/>
                      <a:pt x="256" y="84"/>
                    </a:cubicBezTo>
                    <a:cubicBezTo>
                      <a:pt x="257" y="84"/>
                      <a:pt x="258" y="84"/>
                      <a:pt x="258" y="84"/>
                    </a:cubicBezTo>
                    <a:cubicBezTo>
                      <a:pt x="258" y="84"/>
                      <a:pt x="259" y="84"/>
                      <a:pt x="260" y="83"/>
                    </a:cubicBezTo>
                    <a:cubicBezTo>
                      <a:pt x="260" y="83"/>
                      <a:pt x="261" y="83"/>
                      <a:pt x="262" y="83"/>
                    </a:cubicBezTo>
                    <a:cubicBezTo>
                      <a:pt x="262" y="83"/>
                      <a:pt x="262" y="83"/>
                      <a:pt x="262" y="83"/>
                    </a:cubicBezTo>
                    <a:cubicBezTo>
                      <a:pt x="264" y="82"/>
                      <a:pt x="264" y="82"/>
                      <a:pt x="264" y="82"/>
                    </a:cubicBezTo>
                    <a:cubicBezTo>
                      <a:pt x="267" y="82"/>
                      <a:pt x="270" y="82"/>
                      <a:pt x="272" y="83"/>
                    </a:cubicBezTo>
                    <a:cubicBezTo>
                      <a:pt x="272" y="83"/>
                      <a:pt x="272" y="83"/>
                      <a:pt x="273" y="83"/>
                    </a:cubicBezTo>
                    <a:cubicBezTo>
                      <a:pt x="274" y="84"/>
                      <a:pt x="276" y="84"/>
                      <a:pt x="278" y="84"/>
                    </a:cubicBezTo>
                    <a:cubicBezTo>
                      <a:pt x="278" y="85"/>
                      <a:pt x="278" y="85"/>
                      <a:pt x="278" y="85"/>
                    </a:cubicBezTo>
                    <a:cubicBezTo>
                      <a:pt x="279" y="86"/>
                      <a:pt x="280" y="86"/>
                      <a:pt x="282" y="86"/>
                    </a:cubicBezTo>
                    <a:cubicBezTo>
                      <a:pt x="284" y="86"/>
                      <a:pt x="284" y="86"/>
                      <a:pt x="285" y="85"/>
                    </a:cubicBezTo>
                    <a:cubicBezTo>
                      <a:pt x="285" y="85"/>
                      <a:pt x="286" y="84"/>
                      <a:pt x="286" y="83"/>
                    </a:cubicBezTo>
                    <a:cubicBezTo>
                      <a:pt x="287" y="82"/>
                      <a:pt x="288" y="80"/>
                      <a:pt x="292" y="80"/>
                    </a:cubicBezTo>
                    <a:cubicBezTo>
                      <a:pt x="294" y="80"/>
                      <a:pt x="296" y="80"/>
                      <a:pt x="298" y="81"/>
                    </a:cubicBezTo>
                    <a:cubicBezTo>
                      <a:pt x="298" y="81"/>
                      <a:pt x="298" y="82"/>
                      <a:pt x="299" y="82"/>
                    </a:cubicBezTo>
                    <a:cubicBezTo>
                      <a:pt x="301" y="82"/>
                      <a:pt x="302" y="82"/>
                      <a:pt x="303" y="81"/>
                    </a:cubicBezTo>
                    <a:cubicBezTo>
                      <a:pt x="303" y="81"/>
                      <a:pt x="303" y="80"/>
                      <a:pt x="304" y="80"/>
                    </a:cubicBezTo>
                    <a:cubicBezTo>
                      <a:pt x="304" y="80"/>
                      <a:pt x="304" y="80"/>
                      <a:pt x="305" y="80"/>
                    </a:cubicBezTo>
                    <a:cubicBezTo>
                      <a:pt x="305" y="79"/>
                      <a:pt x="305" y="79"/>
                      <a:pt x="306" y="78"/>
                    </a:cubicBezTo>
                    <a:cubicBezTo>
                      <a:pt x="306" y="78"/>
                      <a:pt x="306" y="78"/>
                      <a:pt x="306" y="77"/>
                    </a:cubicBezTo>
                    <a:cubicBezTo>
                      <a:pt x="307" y="76"/>
                      <a:pt x="307" y="76"/>
                      <a:pt x="308" y="76"/>
                    </a:cubicBezTo>
                    <a:cubicBezTo>
                      <a:pt x="310" y="76"/>
                      <a:pt x="312" y="76"/>
                      <a:pt x="314" y="77"/>
                    </a:cubicBezTo>
                    <a:cubicBezTo>
                      <a:pt x="314" y="77"/>
                      <a:pt x="315" y="78"/>
                      <a:pt x="315" y="78"/>
                    </a:cubicBezTo>
                    <a:cubicBezTo>
                      <a:pt x="315" y="79"/>
                      <a:pt x="316" y="80"/>
                      <a:pt x="316" y="82"/>
                    </a:cubicBezTo>
                    <a:cubicBezTo>
                      <a:pt x="317" y="82"/>
                      <a:pt x="317" y="83"/>
                      <a:pt x="318" y="83"/>
                    </a:cubicBezTo>
                    <a:cubicBezTo>
                      <a:pt x="318" y="85"/>
                      <a:pt x="318" y="87"/>
                      <a:pt x="319" y="88"/>
                    </a:cubicBezTo>
                    <a:cubicBezTo>
                      <a:pt x="320" y="89"/>
                      <a:pt x="320" y="89"/>
                      <a:pt x="320" y="90"/>
                    </a:cubicBezTo>
                    <a:cubicBezTo>
                      <a:pt x="320" y="90"/>
                      <a:pt x="320" y="90"/>
                      <a:pt x="321" y="90"/>
                    </a:cubicBezTo>
                    <a:cubicBezTo>
                      <a:pt x="321" y="91"/>
                      <a:pt x="322" y="91"/>
                      <a:pt x="322" y="91"/>
                    </a:cubicBezTo>
                    <a:cubicBezTo>
                      <a:pt x="323" y="92"/>
                      <a:pt x="324" y="92"/>
                      <a:pt x="325" y="92"/>
                    </a:cubicBezTo>
                    <a:cubicBezTo>
                      <a:pt x="325" y="92"/>
                      <a:pt x="326" y="93"/>
                      <a:pt x="326" y="93"/>
                    </a:cubicBezTo>
                    <a:cubicBezTo>
                      <a:pt x="326" y="93"/>
                      <a:pt x="327" y="93"/>
                      <a:pt x="327" y="94"/>
                    </a:cubicBezTo>
                    <a:cubicBezTo>
                      <a:pt x="327" y="94"/>
                      <a:pt x="328" y="95"/>
                      <a:pt x="328" y="95"/>
                    </a:cubicBezTo>
                    <a:cubicBezTo>
                      <a:pt x="329" y="96"/>
                      <a:pt x="330" y="97"/>
                      <a:pt x="330" y="98"/>
                    </a:cubicBezTo>
                    <a:cubicBezTo>
                      <a:pt x="330" y="99"/>
                      <a:pt x="331" y="99"/>
                      <a:pt x="333" y="99"/>
                    </a:cubicBezTo>
                    <a:cubicBezTo>
                      <a:pt x="334" y="98"/>
                      <a:pt x="336" y="98"/>
                      <a:pt x="338" y="98"/>
                    </a:cubicBezTo>
                    <a:cubicBezTo>
                      <a:pt x="338" y="98"/>
                      <a:pt x="339" y="98"/>
                      <a:pt x="339" y="99"/>
                    </a:cubicBezTo>
                    <a:cubicBezTo>
                      <a:pt x="340" y="99"/>
                      <a:pt x="340" y="100"/>
                      <a:pt x="340" y="100"/>
                    </a:cubicBezTo>
                    <a:cubicBezTo>
                      <a:pt x="340" y="100"/>
                      <a:pt x="340" y="100"/>
                      <a:pt x="340" y="100"/>
                    </a:cubicBezTo>
                    <a:cubicBezTo>
                      <a:pt x="340" y="101"/>
                      <a:pt x="340" y="102"/>
                      <a:pt x="341" y="103"/>
                    </a:cubicBezTo>
                    <a:cubicBezTo>
                      <a:pt x="341" y="104"/>
                      <a:pt x="341" y="104"/>
                      <a:pt x="341" y="105"/>
                    </a:cubicBezTo>
                    <a:cubicBezTo>
                      <a:pt x="341" y="108"/>
                      <a:pt x="341" y="112"/>
                      <a:pt x="342" y="115"/>
                    </a:cubicBezTo>
                    <a:cubicBezTo>
                      <a:pt x="342" y="118"/>
                      <a:pt x="342" y="120"/>
                      <a:pt x="342" y="122"/>
                    </a:cubicBezTo>
                    <a:cubicBezTo>
                      <a:pt x="342" y="123"/>
                      <a:pt x="342" y="123"/>
                      <a:pt x="342" y="123"/>
                    </a:cubicBezTo>
                    <a:cubicBezTo>
                      <a:pt x="341" y="124"/>
                      <a:pt x="341" y="125"/>
                      <a:pt x="341" y="126"/>
                    </a:cubicBezTo>
                    <a:cubicBezTo>
                      <a:pt x="341" y="126"/>
                      <a:pt x="341" y="127"/>
                      <a:pt x="340" y="127"/>
                    </a:cubicBezTo>
                    <a:cubicBezTo>
                      <a:pt x="340" y="129"/>
                      <a:pt x="338" y="130"/>
                      <a:pt x="336" y="131"/>
                    </a:cubicBezTo>
                    <a:cubicBezTo>
                      <a:pt x="333" y="131"/>
                      <a:pt x="331" y="132"/>
                      <a:pt x="329" y="134"/>
                    </a:cubicBezTo>
                    <a:cubicBezTo>
                      <a:pt x="329" y="134"/>
                      <a:pt x="328" y="134"/>
                      <a:pt x="328" y="134"/>
                    </a:cubicBezTo>
                    <a:cubicBezTo>
                      <a:pt x="328" y="135"/>
                      <a:pt x="328" y="136"/>
                      <a:pt x="327" y="136"/>
                    </a:cubicBezTo>
                    <a:cubicBezTo>
                      <a:pt x="325" y="139"/>
                      <a:pt x="322" y="141"/>
                      <a:pt x="317" y="142"/>
                    </a:cubicBezTo>
                    <a:cubicBezTo>
                      <a:pt x="316" y="142"/>
                      <a:pt x="314" y="143"/>
                      <a:pt x="313" y="144"/>
                    </a:cubicBezTo>
                    <a:cubicBezTo>
                      <a:pt x="313" y="144"/>
                      <a:pt x="313" y="144"/>
                      <a:pt x="312" y="145"/>
                    </a:cubicBezTo>
                    <a:cubicBezTo>
                      <a:pt x="312" y="145"/>
                      <a:pt x="311" y="145"/>
                      <a:pt x="310" y="145"/>
                    </a:cubicBezTo>
                    <a:cubicBezTo>
                      <a:pt x="310" y="146"/>
                      <a:pt x="309" y="146"/>
                      <a:pt x="308" y="147"/>
                    </a:cubicBezTo>
                    <a:cubicBezTo>
                      <a:pt x="308" y="147"/>
                      <a:pt x="308" y="147"/>
                      <a:pt x="308" y="148"/>
                    </a:cubicBezTo>
                    <a:cubicBezTo>
                      <a:pt x="308" y="148"/>
                      <a:pt x="307" y="148"/>
                      <a:pt x="307" y="149"/>
                    </a:cubicBezTo>
                    <a:cubicBezTo>
                      <a:pt x="306" y="150"/>
                      <a:pt x="306" y="151"/>
                      <a:pt x="305" y="152"/>
                    </a:cubicBezTo>
                    <a:cubicBezTo>
                      <a:pt x="304" y="153"/>
                      <a:pt x="304" y="153"/>
                      <a:pt x="304" y="153"/>
                    </a:cubicBezTo>
                    <a:cubicBezTo>
                      <a:pt x="304" y="154"/>
                      <a:pt x="303" y="154"/>
                      <a:pt x="303" y="154"/>
                    </a:cubicBezTo>
                    <a:cubicBezTo>
                      <a:pt x="302" y="154"/>
                      <a:pt x="302" y="154"/>
                      <a:pt x="301" y="154"/>
                    </a:cubicBezTo>
                    <a:cubicBezTo>
                      <a:pt x="299" y="153"/>
                      <a:pt x="297" y="153"/>
                      <a:pt x="295" y="153"/>
                    </a:cubicBezTo>
                    <a:cubicBezTo>
                      <a:pt x="294" y="153"/>
                      <a:pt x="293" y="153"/>
                      <a:pt x="292" y="153"/>
                    </a:cubicBezTo>
                    <a:cubicBezTo>
                      <a:pt x="291" y="153"/>
                      <a:pt x="290" y="153"/>
                      <a:pt x="290" y="153"/>
                    </a:cubicBezTo>
                    <a:cubicBezTo>
                      <a:pt x="288" y="153"/>
                      <a:pt x="288" y="153"/>
                      <a:pt x="287" y="153"/>
                    </a:cubicBezTo>
                    <a:cubicBezTo>
                      <a:pt x="287" y="153"/>
                      <a:pt x="286" y="153"/>
                      <a:pt x="286" y="153"/>
                    </a:cubicBezTo>
                    <a:cubicBezTo>
                      <a:pt x="283" y="153"/>
                      <a:pt x="281" y="153"/>
                      <a:pt x="278" y="154"/>
                    </a:cubicBezTo>
                    <a:cubicBezTo>
                      <a:pt x="275" y="154"/>
                      <a:pt x="273" y="152"/>
                      <a:pt x="272" y="150"/>
                    </a:cubicBezTo>
                    <a:cubicBezTo>
                      <a:pt x="272" y="149"/>
                      <a:pt x="272" y="149"/>
                      <a:pt x="272" y="149"/>
                    </a:cubicBezTo>
                    <a:cubicBezTo>
                      <a:pt x="272" y="147"/>
                      <a:pt x="272" y="146"/>
                      <a:pt x="272" y="145"/>
                    </a:cubicBezTo>
                    <a:cubicBezTo>
                      <a:pt x="272" y="145"/>
                      <a:pt x="272" y="144"/>
                      <a:pt x="271" y="144"/>
                    </a:cubicBezTo>
                    <a:cubicBezTo>
                      <a:pt x="271" y="143"/>
                      <a:pt x="271" y="143"/>
                      <a:pt x="271" y="142"/>
                    </a:cubicBezTo>
                    <a:cubicBezTo>
                      <a:pt x="271" y="140"/>
                      <a:pt x="270" y="140"/>
                      <a:pt x="270" y="139"/>
                    </a:cubicBezTo>
                    <a:cubicBezTo>
                      <a:pt x="269" y="139"/>
                      <a:pt x="269" y="138"/>
                      <a:pt x="268" y="138"/>
                    </a:cubicBezTo>
                    <a:cubicBezTo>
                      <a:pt x="268" y="137"/>
                      <a:pt x="268" y="136"/>
                      <a:pt x="266" y="136"/>
                    </a:cubicBezTo>
                    <a:cubicBezTo>
                      <a:pt x="266" y="136"/>
                      <a:pt x="266" y="136"/>
                      <a:pt x="266" y="136"/>
                    </a:cubicBezTo>
                    <a:cubicBezTo>
                      <a:pt x="264" y="136"/>
                      <a:pt x="263" y="135"/>
                      <a:pt x="263" y="134"/>
                    </a:cubicBezTo>
                    <a:cubicBezTo>
                      <a:pt x="263" y="134"/>
                      <a:pt x="262" y="133"/>
                      <a:pt x="262" y="133"/>
                    </a:cubicBezTo>
                    <a:cubicBezTo>
                      <a:pt x="262" y="132"/>
                      <a:pt x="262" y="132"/>
                      <a:pt x="262" y="132"/>
                    </a:cubicBezTo>
                    <a:cubicBezTo>
                      <a:pt x="262" y="131"/>
                      <a:pt x="262" y="131"/>
                      <a:pt x="262" y="130"/>
                    </a:cubicBezTo>
                    <a:cubicBezTo>
                      <a:pt x="262" y="128"/>
                      <a:pt x="260" y="128"/>
                      <a:pt x="258" y="128"/>
                    </a:cubicBezTo>
                    <a:cubicBezTo>
                      <a:pt x="258" y="128"/>
                      <a:pt x="257" y="128"/>
                      <a:pt x="256" y="128"/>
                    </a:cubicBezTo>
                    <a:cubicBezTo>
                      <a:pt x="256" y="128"/>
                      <a:pt x="256" y="128"/>
                      <a:pt x="256" y="128"/>
                    </a:cubicBezTo>
                    <a:cubicBezTo>
                      <a:pt x="253" y="129"/>
                      <a:pt x="250" y="129"/>
                      <a:pt x="248" y="129"/>
                    </a:cubicBezTo>
                    <a:cubicBezTo>
                      <a:pt x="246" y="130"/>
                      <a:pt x="244" y="129"/>
                      <a:pt x="243" y="128"/>
                    </a:cubicBezTo>
                    <a:cubicBezTo>
                      <a:pt x="243" y="128"/>
                      <a:pt x="242" y="128"/>
                      <a:pt x="242" y="127"/>
                    </a:cubicBezTo>
                    <a:cubicBezTo>
                      <a:pt x="241" y="125"/>
                      <a:pt x="241" y="123"/>
                      <a:pt x="241" y="120"/>
                    </a:cubicBezTo>
                    <a:cubicBezTo>
                      <a:pt x="241" y="115"/>
                      <a:pt x="241" y="110"/>
                      <a:pt x="240" y="105"/>
                    </a:cubicBezTo>
                    <a:cubicBezTo>
                      <a:pt x="240" y="103"/>
                      <a:pt x="241" y="102"/>
                      <a:pt x="243" y="101"/>
                    </a:cubicBezTo>
                    <a:cubicBezTo>
                      <a:pt x="245" y="100"/>
                      <a:pt x="246" y="99"/>
                      <a:pt x="247" y="97"/>
                    </a:cubicBezTo>
                    <a:cubicBezTo>
                      <a:pt x="248" y="97"/>
                      <a:pt x="248" y="97"/>
                      <a:pt x="248" y="96"/>
                    </a:cubicBezTo>
                    <a:cubicBezTo>
                      <a:pt x="248" y="96"/>
                      <a:pt x="248" y="95"/>
                      <a:pt x="248" y="95"/>
                    </a:cubicBezTo>
                    <a:cubicBezTo>
                      <a:pt x="248" y="94"/>
                      <a:pt x="248" y="93"/>
                      <a:pt x="249" y="93"/>
                    </a:cubicBezTo>
                    <a:cubicBezTo>
                      <a:pt x="249" y="92"/>
                      <a:pt x="249" y="92"/>
                      <a:pt x="249" y="91"/>
                    </a:cubicBezTo>
                    <a:cubicBezTo>
                      <a:pt x="249" y="91"/>
                      <a:pt x="249" y="90"/>
                      <a:pt x="250" y="90"/>
                    </a:cubicBezTo>
                    <a:cubicBezTo>
                      <a:pt x="250" y="89"/>
                      <a:pt x="250" y="88"/>
                      <a:pt x="250" y="88"/>
                    </a:cubicBezTo>
                    <a:cubicBezTo>
                      <a:pt x="250" y="88"/>
                      <a:pt x="250" y="87"/>
                      <a:pt x="250" y="87"/>
                    </a:cubicBezTo>
                    <a:cubicBezTo>
                      <a:pt x="229" y="55"/>
                      <a:pt x="229" y="55"/>
                      <a:pt x="229" y="55"/>
                    </a:cubicBezTo>
                    <a:cubicBezTo>
                      <a:pt x="227" y="55"/>
                      <a:pt x="225" y="55"/>
                      <a:pt x="223" y="56"/>
                    </a:cubicBezTo>
                    <a:cubicBezTo>
                      <a:pt x="221" y="56"/>
                      <a:pt x="218" y="56"/>
                      <a:pt x="216" y="56"/>
                    </a:cubicBezTo>
                    <a:cubicBezTo>
                      <a:pt x="214" y="56"/>
                      <a:pt x="213" y="56"/>
                      <a:pt x="213" y="55"/>
                    </a:cubicBezTo>
                    <a:cubicBezTo>
                      <a:pt x="213" y="54"/>
                      <a:pt x="212" y="54"/>
                      <a:pt x="212" y="54"/>
                    </a:cubicBezTo>
                    <a:cubicBezTo>
                      <a:pt x="210" y="51"/>
                      <a:pt x="208" y="50"/>
                      <a:pt x="206" y="49"/>
                    </a:cubicBezTo>
                    <a:cubicBezTo>
                      <a:pt x="205" y="49"/>
                      <a:pt x="204" y="48"/>
                      <a:pt x="204" y="48"/>
                    </a:cubicBezTo>
                    <a:cubicBezTo>
                      <a:pt x="202" y="48"/>
                      <a:pt x="202" y="48"/>
                      <a:pt x="201" y="47"/>
                    </a:cubicBezTo>
                    <a:cubicBezTo>
                      <a:pt x="200" y="44"/>
                      <a:pt x="200" y="42"/>
                      <a:pt x="200" y="38"/>
                    </a:cubicBezTo>
                    <a:cubicBezTo>
                      <a:pt x="200" y="36"/>
                      <a:pt x="200" y="33"/>
                      <a:pt x="198" y="31"/>
                    </a:cubicBezTo>
                    <a:cubicBezTo>
                      <a:pt x="198" y="31"/>
                      <a:pt x="198" y="31"/>
                      <a:pt x="197" y="31"/>
                    </a:cubicBezTo>
                    <a:cubicBezTo>
                      <a:pt x="195" y="30"/>
                      <a:pt x="194" y="29"/>
                      <a:pt x="193" y="27"/>
                    </a:cubicBezTo>
                    <a:cubicBezTo>
                      <a:pt x="193" y="26"/>
                      <a:pt x="193" y="26"/>
                      <a:pt x="193" y="26"/>
                    </a:cubicBezTo>
                    <a:cubicBezTo>
                      <a:pt x="193" y="25"/>
                      <a:pt x="192" y="24"/>
                      <a:pt x="192" y="24"/>
                    </a:cubicBezTo>
                    <a:cubicBezTo>
                      <a:pt x="191" y="23"/>
                      <a:pt x="190" y="22"/>
                      <a:pt x="189" y="21"/>
                    </a:cubicBezTo>
                    <a:cubicBezTo>
                      <a:pt x="189" y="21"/>
                      <a:pt x="188" y="20"/>
                      <a:pt x="188" y="20"/>
                    </a:cubicBezTo>
                    <a:cubicBezTo>
                      <a:pt x="187" y="20"/>
                      <a:pt x="187" y="19"/>
                      <a:pt x="186" y="19"/>
                    </a:cubicBezTo>
                    <a:cubicBezTo>
                      <a:pt x="185" y="17"/>
                      <a:pt x="184" y="16"/>
                      <a:pt x="182" y="16"/>
                    </a:cubicBezTo>
                    <a:cubicBezTo>
                      <a:pt x="180" y="16"/>
                      <a:pt x="180" y="16"/>
                      <a:pt x="179" y="17"/>
                    </a:cubicBezTo>
                    <a:cubicBezTo>
                      <a:pt x="178" y="18"/>
                      <a:pt x="178" y="18"/>
                      <a:pt x="177" y="18"/>
                    </a:cubicBezTo>
                    <a:cubicBezTo>
                      <a:pt x="177" y="18"/>
                      <a:pt x="176" y="18"/>
                      <a:pt x="176" y="19"/>
                    </a:cubicBezTo>
                    <a:cubicBezTo>
                      <a:pt x="175" y="21"/>
                      <a:pt x="174" y="22"/>
                      <a:pt x="173" y="23"/>
                    </a:cubicBezTo>
                    <a:cubicBezTo>
                      <a:pt x="172" y="25"/>
                      <a:pt x="172" y="27"/>
                      <a:pt x="171" y="28"/>
                    </a:cubicBezTo>
                    <a:cubicBezTo>
                      <a:pt x="170" y="30"/>
                      <a:pt x="169" y="31"/>
                      <a:pt x="168" y="32"/>
                    </a:cubicBezTo>
                    <a:cubicBezTo>
                      <a:pt x="168" y="33"/>
                      <a:pt x="168" y="34"/>
                      <a:pt x="167" y="35"/>
                    </a:cubicBezTo>
                    <a:cubicBezTo>
                      <a:pt x="167" y="36"/>
                      <a:pt x="167" y="36"/>
                      <a:pt x="166" y="36"/>
                    </a:cubicBezTo>
                    <a:cubicBezTo>
                      <a:pt x="166" y="37"/>
                      <a:pt x="166" y="38"/>
                      <a:pt x="165" y="38"/>
                    </a:cubicBezTo>
                    <a:cubicBezTo>
                      <a:pt x="165" y="39"/>
                      <a:pt x="165" y="39"/>
                      <a:pt x="164" y="40"/>
                    </a:cubicBezTo>
                    <a:cubicBezTo>
                      <a:pt x="164" y="40"/>
                      <a:pt x="164" y="40"/>
                      <a:pt x="164" y="40"/>
                    </a:cubicBezTo>
                    <a:cubicBezTo>
                      <a:pt x="164" y="42"/>
                      <a:pt x="164" y="43"/>
                      <a:pt x="163" y="44"/>
                    </a:cubicBezTo>
                    <a:cubicBezTo>
                      <a:pt x="163" y="44"/>
                      <a:pt x="163" y="44"/>
                      <a:pt x="163" y="44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63" y="48"/>
                      <a:pt x="162" y="51"/>
                      <a:pt x="161" y="54"/>
                    </a:cubicBezTo>
                    <a:cubicBezTo>
                      <a:pt x="160" y="54"/>
                      <a:pt x="160" y="54"/>
                      <a:pt x="160" y="54"/>
                    </a:cubicBezTo>
                    <a:cubicBezTo>
                      <a:pt x="160" y="56"/>
                      <a:pt x="159" y="58"/>
                      <a:pt x="158" y="60"/>
                    </a:cubicBezTo>
                    <a:cubicBezTo>
                      <a:pt x="157" y="60"/>
                      <a:pt x="156" y="61"/>
                      <a:pt x="155" y="61"/>
                    </a:cubicBezTo>
                    <a:cubicBezTo>
                      <a:pt x="155" y="62"/>
                      <a:pt x="155" y="62"/>
                      <a:pt x="155" y="62"/>
                    </a:cubicBezTo>
                    <a:cubicBezTo>
                      <a:pt x="153" y="64"/>
                      <a:pt x="151" y="67"/>
                      <a:pt x="149" y="70"/>
                    </a:cubicBezTo>
                    <a:cubicBezTo>
                      <a:pt x="148" y="73"/>
                      <a:pt x="146" y="75"/>
                      <a:pt x="145" y="76"/>
                    </a:cubicBezTo>
                    <a:cubicBezTo>
                      <a:pt x="144" y="78"/>
                      <a:pt x="144" y="80"/>
                      <a:pt x="143" y="81"/>
                    </a:cubicBezTo>
                    <a:cubicBezTo>
                      <a:pt x="142" y="81"/>
                      <a:pt x="142" y="81"/>
                      <a:pt x="142" y="82"/>
                    </a:cubicBezTo>
                    <a:cubicBezTo>
                      <a:pt x="141" y="82"/>
                      <a:pt x="140" y="83"/>
                      <a:pt x="139" y="83"/>
                    </a:cubicBezTo>
                    <a:cubicBezTo>
                      <a:pt x="139" y="83"/>
                      <a:pt x="139" y="83"/>
                      <a:pt x="138" y="83"/>
                    </a:cubicBezTo>
                    <a:cubicBezTo>
                      <a:pt x="138" y="84"/>
                      <a:pt x="138" y="84"/>
                      <a:pt x="138" y="84"/>
                    </a:cubicBezTo>
                    <a:cubicBezTo>
                      <a:pt x="138" y="85"/>
                      <a:pt x="138" y="85"/>
                      <a:pt x="138" y="85"/>
                    </a:cubicBezTo>
                    <a:cubicBezTo>
                      <a:pt x="138" y="86"/>
                      <a:pt x="138" y="88"/>
                      <a:pt x="137" y="88"/>
                    </a:cubicBezTo>
                    <a:cubicBezTo>
                      <a:pt x="137" y="89"/>
                      <a:pt x="137" y="89"/>
                      <a:pt x="137" y="90"/>
                    </a:cubicBezTo>
                    <a:cubicBezTo>
                      <a:pt x="138" y="91"/>
                      <a:pt x="138" y="92"/>
                      <a:pt x="139" y="93"/>
                    </a:cubicBezTo>
                    <a:cubicBezTo>
                      <a:pt x="139" y="94"/>
                      <a:pt x="139" y="94"/>
                      <a:pt x="139" y="94"/>
                    </a:cubicBezTo>
                    <a:cubicBezTo>
                      <a:pt x="139" y="94"/>
                      <a:pt x="139" y="94"/>
                      <a:pt x="139" y="94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142" y="96"/>
                      <a:pt x="143" y="98"/>
                      <a:pt x="145" y="100"/>
                    </a:cubicBezTo>
                    <a:cubicBezTo>
                      <a:pt x="146" y="101"/>
                      <a:pt x="146" y="102"/>
                      <a:pt x="146" y="103"/>
                    </a:cubicBezTo>
                    <a:cubicBezTo>
                      <a:pt x="147" y="103"/>
                      <a:pt x="147" y="104"/>
                      <a:pt x="147" y="106"/>
                    </a:cubicBezTo>
                    <a:cubicBezTo>
                      <a:pt x="146" y="107"/>
                      <a:pt x="146" y="108"/>
                      <a:pt x="146" y="108"/>
                    </a:cubicBezTo>
                    <a:cubicBezTo>
                      <a:pt x="145" y="109"/>
                      <a:pt x="145" y="109"/>
                      <a:pt x="145" y="110"/>
                    </a:cubicBezTo>
                    <a:cubicBezTo>
                      <a:pt x="145" y="110"/>
                      <a:pt x="145" y="110"/>
                      <a:pt x="144" y="110"/>
                    </a:cubicBezTo>
                    <a:cubicBezTo>
                      <a:pt x="143" y="110"/>
                      <a:pt x="142" y="110"/>
                      <a:pt x="140" y="110"/>
                    </a:cubicBezTo>
                    <a:cubicBezTo>
                      <a:pt x="139" y="110"/>
                      <a:pt x="138" y="110"/>
                      <a:pt x="137" y="110"/>
                    </a:cubicBezTo>
                    <a:cubicBezTo>
                      <a:pt x="136" y="110"/>
                      <a:pt x="135" y="110"/>
                      <a:pt x="134" y="110"/>
                    </a:cubicBezTo>
                    <a:cubicBezTo>
                      <a:pt x="132" y="110"/>
                      <a:pt x="130" y="110"/>
                      <a:pt x="129" y="109"/>
                    </a:cubicBezTo>
                    <a:cubicBezTo>
                      <a:pt x="127" y="109"/>
                      <a:pt x="126" y="109"/>
                      <a:pt x="124" y="110"/>
                    </a:cubicBezTo>
                    <a:cubicBezTo>
                      <a:pt x="123" y="110"/>
                      <a:pt x="121" y="110"/>
                      <a:pt x="120" y="110"/>
                    </a:cubicBezTo>
                    <a:cubicBezTo>
                      <a:pt x="119" y="110"/>
                      <a:pt x="118" y="110"/>
                      <a:pt x="118" y="110"/>
                    </a:cubicBezTo>
                    <a:cubicBezTo>
                      <a:pt x="118" y="110"/>
                      <a:pt x="118" y="110"/>
                      <a:pt x="117" y="110"/>
                    </a:cubicBezTo>
                    <a:cubicBezTo>
                      <a:pt x="117" y="109"/>
                      <a:pt x="116" y="109"/>
                      <a:pt x="116" y="109"/>
                    </a:cubicBezTo>
                    <a:cubicBezTo>
                      <a:pt x="114" y="109"/>
                      <a:pt x="112" y="108"/>
                      <a:pt x="112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1" y="105"/>
                      <a:pt x="111" y="105"/>
                      <a:pt x="110" y="105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3"/>
                      <a:pt x="108" y="103"/>
                      <a:pt x="107" y="103"/>
                    </a:cubicBezTo>
                    <a:cubicBezTo>
                      <a:pt x="104" y="103"/>
                      <a:pt x="102" y="103"/>
                      <a:pt x="99" y="103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98" y="104"/>
                      <a:pt x="97" y="104"/>
                      <a:pt x="97" y="104"/>
                    </a:cubicBezTo>
                    <a:cubicBezTo>
                      <a:pt x="96" y="104"/>
                      <a:pt x="95" y="104"/>
                      <a:pt x="94" y="105"/>
                    </a:cubicBezTo>
                    <a:cubicBezTo>
                      <a:pt x="92" y="106"/>
                      <a:pt x="90" y="107"/>
                      <a:pt x="88" y="108"/>
                    </a:cubicBezTo>
                    <a:cubicBezTo>
                      <a:pt x="88" y="108"/>
                      <a:pt x="88" y="108"/>
                      <a:pt x="88" y="108"/>
                    </a:cubicBezTo>
                    <a:cubicBezTo>
                      <a:pt x="87" y="108"/>
                      <a:pt x="86" y="108"/>
                      <a:pt x="86" y="109"/>
                    </a:cubicBezTo>
                    <a:cubicBezTo>
                      <a:pt x="86" y="109"/>
                      <a:pt x="86" y="109"/>
                      <a:pt x="86" y="109"/>
                    </a:cubicBezTo>
                    <a:cubicBezTo>
                      <a:pt x="85" y="110"/>
                      <a:pt x="84" y="111"/>
                      <a:pt x="83" y="112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3" y="114"/>
                      <a:pt x="82" y="114"/>
                      <a:pt x="82" y="115"/>
                    </a:cubicBezTo>
                    <a:cubicBezTo>
                      <a:pt x="82" y="115"/>
                      <a:pt x="82" y="116"/>
                      <a:pt x="82" y="116"/>
                    </a:cubicBezTo>
                    <a:cubicBezTo>
                      <a:pt x="82" y="116"/>
                      <a:pt x="81" y="116"/>
                      <a:pt x="81" y="116"/>
                    </a:cubicBezTo>
                    <a:cubicBezTo>
                      <a:pt x="80" y="117"/>
                      <a:pt x="80" y="117"/>
                      <a:pt x="79" y="117"/>
                    </a:cubicBezTo>
                    <a:cubicBezTo>
                      <a:pt x="77" y="117"/>
                      <a:pt x="75" y="117"/>
                      <a:pt x="74" y="116"/>
                    </a:cubicBezTo>
                    <a:cubicBezTo>
                      <a:pt x="72" y="116"/>
                      <a:pt x="71" y="115"/>
                      <a:pt x="70" y="114"/>
                    </a:cubicBezTo>
                    <a:cubicBezTo>
                      <a:pt x="68" y="114"/>
                      <a:pt x="68" y="113"/>
                      <a:pt x="67" y="112"/>
                    </a:cubicBezTo>
                    <a:cubicBezTo>
                      <a:pt x="67" y="112"/>
                      <a:pt x="66" y="112"/>
                      <a:pt x="66" y="112"/>
                    </a:cubicBezTo>
                    <a:cubicBezTo>
                      <a:pt x="64" y="111"/>
                      <a:pt x="63" y="112"/>
                      <a:pt x="63" y="113"/>
                    </a:cubicBezTo>
                    <a:cubicBezTo>
                      <a:pt x="62" y="113"/>
                      <a:pt x="62" y="114"/>
                      <a:pt x="62" y="114"/>
                    </a:cubicBezTo>
                    <a:cubicBezTo>
                      <a:pt x="60" y="114"/>
                      <a:pt x="58" y="115"/>
                      <a:pt x="56" y="116"/>
                    </a:cubicBezTo>
                    <a:cubicBezTo>
                      <a:pt x="56" y="116"/>
                      <a:pt x="55" y="116"/>
                      <a:pt x="55" y="116"/>
                    </a:cubicBezTo>
                    <a:cubicBezTo>
                      <a:pt x="54" y="116"/>
                      <a:pt x="54" y="117"/>
                      <a:pt x="54" y="117"/>
                    </a:cubicBezTo>
                    <a:cubicBezTo>
                      <a:pt x="54" y="118"/>
                      <a:pt x="54" y="118"/>
                      <a:pt x="54" y="119"/>
                    </a:cubicBezTo>
                    <a:cubicBezTo>
                      <a:pt x="53" y="119"/>
                      <a:pt x="53" y="119"/>
                      <a:pt x="53" y="120"/>
                    </a:cubicBezTo>
                    <a:cubicBezTo>
                      <a:pt x="53" y="120"/>
                      <a:pt x="53" y="121"/>
                      <a:pt x="53" y="122"/>
                    </a:cubicBezTo>
                    <a:cubicBezTo>
                      <a:pt x="52" y="123"/>
                      <a:pt x="52" y="124"/>
                      <a:pt x="53" y="125"/>
                    </a:cubicBezTo>
                    <a:cubicBezTo>
                      <a:pt x="53" y="125"/>
                      <a:pt x="53" y="126"/>
                      <a:pt x="54" y="126"/>
                    </a:cubicBezTo>
                    <a:cubicBezTo>
                      <a:pt x="54" y="126"/>
                      <a:pt x="54" y="126"/>
                      <a:pt x="54" y="127"/>
                    </a:cubicBezTo>
                    <a:cubicBezTo>
                      <a:pt x="54" y="129"/>
                      <a:pt x="54" y="131"/>
                      <a:pt x="54" y="133"/>
                    </a:cubicBezTo>
                    <a:cubicBezTo>
                      <a:pt x="54" y="134"/>
                      <a:pt x="55" y="135"/>
                      <a:pt x="55" y="135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6" y="137"/>
                      <a:pt x="56" y="138"/>
                      <a:pt x="56" y="140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56" y="141"/>
                      <a:pt x="56" y="142"/>
                      <a:pt x="57" y="142"/>
                    </a:cubicBezTo>
                    <a:cubicBezTo>
                      <a:pt x="58" y="143"/>
                      <a:pt x="58" y="143"/>
                      <a:pt x="58" y="144"/>
                    </a:cubicBezTo>
                    <a:cubicBezTo>
                      <a:pt x="59" y="144"/>
                      <a:pt x="59" y="144"/>
                      <a:pt x="60" y="145"/>
                    </a:cubicBezTo>
                    <a:cubicBezTo>
                      <a:pt x="62" y="146"/>
                      <a:pt x="64" y="146"/>
                      <a:pt x="67" y="147"/>
                    </a:cubicBezTo>
                    <a:cubicBezTo>
                      <a:pt x="68" y="148"/>
                      <a:pt x="68" y="148"/>
                      <a:pt x="69" y="148"/>
                    </a:cubicBezTo>
                    <a:cubicBezTo>
                      <a:pt x="69" y="148"/>
                      <a:pt x="69" y="148"/>
                      <a:pt x="70" y="149"/>
                    </a:cubicBezTo>
                    <a:cubicBezTo>
                      <a:pt x="70" y="149"/>
                      <a:pt x="70" y="149"/>
                      <a:pt x="70" y="150"/>
                    </a:cubicBezTo>
                    <a:cubicBezTo>
                      <a:pt x="71" y="150"/>
                      <a:pt x="71" y="150"/>
                      <a:pt x="71" y="151"/>
                    </a:cubicBezTo>
                    <a:cubicBezTo>
                      <a:pt x="72" y="151"/>
                      <a:pt x="73" y="152"/>
                      <a:pt x="75" y="151"/>
                    </a:cubicBezTo>
                    <a:cubicBezTo>
                      <a:pt x="78" y="151"/>
                      <a:pt x="80" y="151"/>
                      <a:pt x="81" y="153"/>
                    </a:cubicBezTo>
                    <a:cubicBezTo>
                      <a:pt x="82" y="153"/>
                      <a:pt x="82" y="154"/>
                      <a:pt x="82" y="154"/>
                    </a:cubicBezTo>
                    <a:cubicBezTo>
                      <a:pt x="82" y="156"/>
                      <a:pt x="81" y="157"/>
                      <a:pt x="81" y="158"/>
                    </a:cubicBezTo>
                    <a:cubicBezTo>
                      <a:pt x="81" y="158"/>
                      <a:pt x="81" y="158"/>
                      <a:pt x="81" y="158"/>
                    </a:cubicBezTo>
                    <a:cubicBezTo>
                      <a:pt x="81" y="159"/>
                      <a:pt x="81" y="160"/>
                      <a:pt x="81" y="160"/>
                    </a:cubicBezTo>
                    <a:cubicBezTo>
                      <a:pt x="81" y="161"/>
                      <a:pt x="81" y="162"/>
                      <a:pt x="81" y="162"/>
                    </a:cubicBezTo>
                    <a:cubicBezTo>
                      <a:pt x="81" y="163"/>
                      <a:pt x="81" y="163"/>
                      <a:pt x="81" y="163"/>
                    </a:cubicBezTo>
                    <a:cubicBezTo>
                      <a:pt x="81" y="165"/>
                      <a:pt x="81" y="167"/>
                      <a:pt x="81" y="168"/>
                    </a:cubicBezTo>
                    <a:cubicBezTo>
                      <a:pt x="81" y="170"/>
                      <a:pt x="81" y="170"/>
                      <a:pt x="81" y="170"/>
                    </a:cubicBezTo>
                    <a:cubicBezTo>
                      <a:pt x="81" y="173"/>
                      <a:pt x="81" y="174"/>
                      <a:pt x="80" y="176"/>
                    </a:cubicBezTo>
                    <a:cubicBezTo>
                      <a:pt x="80" y="176"/>
                      <a:pt x="80" y="177"/>
                      <a:pt x="80" y="178"/>
                    </a:cubicBezTo>
                    <a:cubicBezTo>
                      <a:pt x="79" y="180"/>
                      <a:pt x="78" y="181"/>
                      <a:pt x="77" y="182"/>
                    </a:cubicBezTo>
                    <a:cubicBezTo>
                      <a:pt x="77" y="182"/>
                      <a:pt x="77" y="182"/>
                      <a:pt x="76" y="183"/>
                    </a:cubicBezTo>
                    <a:cubicBezTo>
                      <a:pt x="76" y="183"/>
                      <a:pt x="75" y="183"/>
                      <a:pt x="74" y="183"/>
                    </a:cubicBezTo>
                    <a:cubicBezTo>
                      <a:pt x="73" y="183"/>
                      <a:pt x="72" y="183"/>
                      <a:pt x="70" y="184"/>
                    </a:cubicBezTo>
                    <a:cubicBezTo>
                      <a:pt x="70" y="184"/>
                      <a:pt x="69" y="184"/>
                      <a:pt x="69" y="184"/>
                    </a:cubicBezTo>
                    <a:cubicBezTo>
                      <a:pt x="66" y="184"/>
                      <a:pt x="63" y="184"/>
                      <a:pt x="60" y="184"/>
                    </a:cubicBezTo>
                    <a:cubicBezTo>
                      <a:pt x="60" y="184"/>
                      <a:pt x="60" y="184"/>
                      <a:pt x="60" y="184"/>
                    </a:cubicBezTo>
                    <a:cubicBezTo>
                      <a:pt x="57" y="185"/>
                      <a:pt x="55" y="186"/>
                      <a:pt x="54" y="188"/>
                    </a:cubicBezTo>
                    <a:cubicBezTo>
                      <a:pt x="54" y="188"/>
                      <a:pt x="54" y="188"/>
                      <a:pt x="54" y="189"/>
                    </a:cubicBezTo>
                    <a:cubicBezTo>
                      <a:pt x="53" y="191"/>
                      <a:pt x="52" y="193"/>
                      <a:pt x="51" y="194"/>
                    </a:cubicBezTo>
                    <a:cubicBezTo>
                      <a:pt x="50" y="195"/>
                      <a:pt x="50" y="195"/>
                      <a:pt x="49" y="195"/>
                    </a:cubicBezTo>
                    <a:cubicBezTo>
                      <a:pt x="49" y="196"/>
                      <a:pt x="48" y="196"/>
                      <a:pt x="48" y="196"/>
                    </a:cubicBezTo>
                    <a:cubicBezTo>
                      <a:pt x="47" y="198"/>
                      <a:pt x="46" y="200"/>
                      <a:pt x="46" y="203"/>
                    </a:cubicBezTo>
                    <a:cubicBezTo>
                      <a:pt x="46" y="206"/>
                      <a:pt x="47" y="208"/>
                      <a:pt x="47" y="210"/>
                    </a:cubicBezTo>
                    <a:cubicBezTo>
                      <a:pt x="47" y="213"/>
                      <a:pt x="47" y="215"/>
                      <a:pt x="47" y="218"/>
                    </a:cubicBezTo>
                    <a:cubicBezTo>
                      <a:pt x="46" y="221"/>
                      <a:pt x="46" y="223"/>
                      <a:pt x="44" y="224"/>
                    </a:cubicBezTo>
                    <a:cubicBezTo>
                      <a:pt x="43" y="225"/>
                      <a:pt x="42" y="225"/>
                      <a:pt x="42" y="226"/>
                    </a:cubicBezTo>
                    <a:cubicBezTo>
                      <a:pt x="41" y="226"/>
                      <a:pt x="41" y="227"/>
                      <a:pt x="41" y="227"/>
                    </a:cubicBezTo>
                    <a:cubicBezTo>
                      <a:pt x="40" y="227"/>
                      <a:pt x="40" y="227"/>
                      <a:pt x="39" y="227"/>
                    </a:cubicBezTo>
                    <a:cubicBezTo>
                      <a:pt x="38" y="227"/>
                      <a:pt x="38" y="228"/>
                      <a:pt x="37" y="228"/>
                    </a:cubicBezTo>
                    <a:cubicBezTo>
                      <a:pt x="36" y="228"/>
                      <a:pt x="35" y="228"/>
                      <a:pt x="34" y="229"/>
                    </a:cubicBezTo>
                    <a:cubicBezTo>
                      <a:pt x="33" y="229"/>
                      <a:pt x="32" y="230"/>
                      <a:pt x="30" y="230"/>
                    </a:cubicBezTo>
                    <a:cubicBezTo>
                      <a:pt x="30" y="230"/>
                      <a:pt x="29" y="230"/>
                      <a:pt x="28" y="230"/>
                    </a:cubicBezTo>
                    <a:cubicBezTo>
                      <a:pt x="27" y="231"/>
                      <a:pt x="26" y="231"/>
                      <a:pt x="26" y="232"/>
                    </a:cubicBezTo>
                    <a:cubicBezTo>
                      <a:pt x="25" y="232"/>
                      <a:pt x="25" y="232"/>
                      <a:pt x="24" y="233"/>
                    </a:cubicBezTo>
                    <a:cubicBezTo>
                      <a:pt x="24" y="234"/>
                      <a:pt x="23" y="234"/>
                      <a:pt x="22" y="234"/>
                    </a:cubicBezTo>
                    <a:cubicBezTo>
                      <a:pt x="22" y="237"/>
                      <a:pt x="21" y="240"/>
                      <a:pt x="21" y="242"/>
                    </a:cubicBezTo>
                    <a:cubicBezTo>
                      <a:pt x="21" y="243"/>
                      <a:pt x="21" y="245"/>
                      <a:pt x="21" y="246"/>
                    </a:cubicBezTo>
                    <a:cubicBezTo>
                      <a:pt x="22" y="247"/>
                      <a:pt x="22" y="248"/>
                      <a:pt x="22" y="248"/>
                    </a:cubicBezTo>
                    <a:cubicBezTo>
                      <a:pt x="22" y="250"/>
                      <a:pt x="22" y="250"/>
                      <a:pt x="23" y="251"/>
                    </a:cubicBezTo>
                    <a:cubicBezTo>
                      <a:pt x="24" y="252"/>
                      <a:pt x="24" y="252"/>
                      <a:pt x="24" y="252"/>
                    </a:cubicBezTo>
                    <a:cubicBezTo>
                      <a:pt x="24" y="253"/>
                      <a:pt x="24" y="254"/>
                      <a:pt x="25" y="254"/>
                    </a:cubicBezTo>
                    <a:cubicBezTo>
                      <a:pt x="24" y="255"/>
                      <a:pt x="25" y="256"/>
                      <a:pt x="25" y="257"/>
                    </a:cubicBezTo>
                    <a:cubicBezTo>
                      <a:pt x="26" y="258"/>
                      <a:pt x="26" y="258"/>
                      <a:pt x="26" y="259"/>
                    </a:cubicBezTo>
                    <a:cubicBezTo>
                      <a:pt x="26" y="260"/>
                      <a:pt x="26" y="261"/>
                      <a:pt x="26" y="263"/>
                    </a:cubicBezTo>
                    <a:cubicBezTo>
                      <a:pt x="26" y="264"/>
                      <a:pt x="26" y="266"/>
                      <a:pt x="27" y="267"/>
                    </a:cubicBezTo>
                    <a:cubicBezTo>
                      <a:pt x="27" y="267"/>
                      <a:pt x="27" y="268"/>
                      <a:pt x="27" y="268"/>
                    </a:cubicBezTo>
                    <a:cubicBezTo>
                      <a:pt x="27" y="269"/>
                      <a:pt x="27" y="270"/>
                      <a:pt x="27" y="270"/>
                    </a:cubicBezTo>
                    <a:cubicBezTo>
                      <a:pt x="27" y="271"/>
                      <a:pt x="27" y="271"/>
                      <a:pt x="27" y="272"/>
                    </a:cubicBezTo>
                    <a:cubicBezTo>
                      <a:pt x="28" y="272"/>
                      <a:pt x="28" y="273"/>
                      <a:pt x="28" y="274"/>
                    </a:cubicBezTo>
                    <a:cubicBezTo>
                      <a:pt x="28" y="275"/>
                      <a:pt x="29" y="276"/>
                      <a:pt x="30" y="277"/>
                    </a:cubicBezTo>
                    <a:cubicBezTo>
                      <a:pt x="31" y="277"/>
                      <a:pt x="31" y="277"/>
                      <a:pt x="31" y="277"/>
                    </a:cubicBezTo>
                    <a:cubicBezTo>
                      <a:pt x="32" y="278"/>
                      <a:pt x="34" y="279"/>
                      <a:pt x="35" y="280"/>
                    </a:cubicBezTo>
                    <a:cubicBezTo>
                      <a:pt x="36" y="280"/>
                      <a:pt x="36" y="282"/>
                      <a:pt x="36" y="283"/>
                    </a:cubicBezTo>
                    <a:cubicBezTo>
                      <a:pt x="36" y="284"/>
                      <a:pt x="36" y="286"/>
                      <a:pt x="36" y="287"/>
                    </a:cubicBezTo>
                    <a:cubicBezTo>
                      <a:pt x="36" y="287"/>
                      <a:pt x="35" y="287"/>
                      <a:pt x="35" y="288"/>
                    </a:cubicBezTo>
                    <a:cubicBezTo>
                      <a:pt x="34" y="290"/>
                      <a:pt x="32" y="292"/>
                      <a:pt x="31" y="293"/>
                    </a:cubicBezTo>
                    <a:cubicBezTo>
                      <a:pt x="31" y="294"/>
                      <a:pt x="31" y="294"/>
                      <a:pt x="30" y="294"/>
                    </a:cubicBezTo>
                    <a:cubicBezTo>
                      <a:pt x="29" y="294"/>
                      <a:pt x="29" y="295"/>
                      <a:pt x="28" y="296"/>
                    </a:cubicBezTo>
                    <a:cubicBezTo>
                      <a:pt x="28" y="297"/>
                      <a:pt x="28" y="298"/>
                      <a:pt x="27" y="299"/>
                    </a:cubicBezTo>
                    <a:cubicBezTo>
                      <a:pt x="27" y="299"/>
                      <a:pt x="26" y="299"/>
                      <a:pt x="26" y="300"/>
                    </a:cubicBezTo>
                    <a:cubicBezTo>
                      <a:pt x="26" y="302"/>
                      <a:pt x="26" y="303"/>
                      <a:pt x="27" y="304"/>
                    </a:cubicBezTo>
                    <a:cubicBezTo>
                      <a:pt x="28" y="305"/>
                      <a:pt x="28" y="306"/>
                      <a:pt x="28" y="306"/>
                    </a:cubicBezTo>
                    <a:cubicBezTo>
                      <a:pt x="28" y="309"/>
                      <a:pt x="29" y="311"/>
                      <a:pt x="30" y="312"/>
                    </a:cubicBezTo>
                    <a:cubicBezTo>
                      <a:pt x="30" y="313"/>
                      <a:pt x="30" y="313"/>
                      <a:pt x="31" y="314"/>
                    </a:cubicBezTo>
                    <a:cubicBezTo>
                      <a:pt x="31" y="314"/>
                      <a:pt x="31" y="315"/>
                      <a:pt x="31" y="315"/>
                    </a:cubicBezTo>
                    <a:cubicBezTo>
                      <a:pt x="32" y="315"/>
                      <a:pt x="33" y="315"/>
                      <a:pt x="33" y="315"/>
                    </a:cubicBezTo>
                    <a:cubicBezTo>
                      <a:pt x="34" y="315"/>
                      <a:pt x="35" y="315"/>
                      <a:pt x="36" y="315"/>
                    </a:cubicBezTo>
                    <a:cubicBezTo>
                      <a:pt x="36" y="316"/>
                      <a:pt x="37" y="316"/>
                      <a:pt x="38" y="316"/>
                    </a:cubicBezTo>
                    <a:cubicBezTo>
                      <a:pt x="38" y="316"/>
                      <a:pt x="39" y="316"/>
                      <a:pt x="39" y="316"/>
                    </a:cubicBezTo>
                    <a:cubicBezTo>
                      <a:pt x="40" y="317"/>
                      <a:pt x="40" y="317"/>
                      <a:pt x="41" y="317"/>
                    </a:cubicBezTo>
                    <a:cubicBezTo>
                      <a:pt x="41" y="317"/>
                      <a:pt x="42" y="318"/>
                      <a:pt x="43" y="318"/>
                    </a:cubicBezTo>
                    <a:cubicBezTo>
                      <a:pt x="45" y="321"/>
                      <a:pt x="48" y="321"/>
                      <a:pt x="50" y="320"/>
                    </a:cubicBezTo>
                    <a:cubicBezTo>
                      <a:pt x="51" y="320"/>
                      <a:pt x="51" y="319"/>
                      <a:pt x="52" y="319"/>
                    </a:cubicBezTo>
                    <a:cubicBezTo>
                      <a:pt x="54" y="319"/>
                      <a:pt x="56" y="319"/>
                      <a:pt x="58" y="319"/>
                    </a:cubicBezTo>
                    <a:cubicBezTo>
                      <a:pt x="60" y="318"/>
                      <a:pt x="62" y="319"/>
                      <a:pt x="64" y="320"/>
                    </a:cubicBezTo>
                    <a:cubicBezTo>
                      <a:pt x="64" y="320"/>
                      <a:pt x="64" y="321"/>
                      <a:pt x="64" y="321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3"/>
                      <a:pt x="64" y="323"/>
                      <a:pt x="64" y="323"/>
                    </a:cubicBezTo>
                    <a:cubicBezTo>
                      <a:pt x="65" y="323"/>
                      <a:pt x="65" y="324"/>
                      <a:pt x="65" y="324"/>
                    </a:cubicBezTo>
                    <a:cubicBezTo>
                      <a:pt x="66" y="326"/>
                      <a:pt x="66" y="328"/>
                      <a:pt x="67" y="329"/>
                    </a:cubicBezTo>
                    <a:cubicBezTo>
                      <a:pt x="66" y="330"/>
                      <a:pt x="66" y="330"/>
                      <a:pt x="66" y="331"/>
                    </a:cubicBezTo>
                    <a:cubicBezTo>
                      <a:pt x="66" y="330"/>
                      <a:pt x="66" y="330"/>
                      <a:pt x="65" y="330"/>
                    </a:cubicBezTo>
                    <a:cubicBezTo>
                      <a:pt x="65" y="331"/>
                      <a:pt x="65" y="331"/>
                      <a:pt x="64" y="332"/>
                    </a:cubicBezTo>
                    <a:cubicBezTo>
                      <a:pt x="64" y="332"/>
                      <a:pt x="64" y="332"/>
                      <a:pt x="64" y="333"/>
                    </a:cubicBezTo>
                    <a:cubicBezTo>
                      <a:pt x="62" y="334"/>
                      <a:pt x="61" y="334"/>
                      <a:pt x="60" y="335"/>
                    </a:cubicBezTo>
                    <a:cubicBezTo>
                      <a:pt x="57" y="336"/>
                      <a:pt x="55" y="338"/>
                      <a:pt x="54" y="339"/>
                    </a:cubicBezTo>
                    <a:cubicBezTo>
                      <a:pt x="50" y="342"/>
                      <a:pt x="47" y="346"/>
                      <a:pt x="46" y="350"/>
                    </a:cubicBezTo>
                    <a:cubicBezTo>
                      <a:pt x="46" y="351"/>
                      <a:pt x="46" y="351"/>
                      <a:pt x="46" y="351"/>
                    </a:cubicBezTo>
                    <a:cubicBezTo>
                      <a:pt x="45" y="352"/>
                      <a:pt x="45" y="352"/>
                      <a:pt x="45" y="353"/>
                    </a:cubicBezTo>
                    <a:cubicBezTo>
                      <a:pt x="45" y="354"/>
                      <a:pt x="44" y="355"/>
                      <a:pt x="44" y="355"/>
                    </a:cubicBezTo>
                    <a:cubicBezTo>
                      <a:pt x="44" y="356"/>
                      <a:pt x="43" y="356"/>
                      <a:pt x="43" y="357"/>
                    </a:cubicBezTo>
                    <a:cubicBezTo>
                      <a:pt x="42" y="359"/>
                      <a:pt x="41" y="361"/>
                      <a:pt x="40" y="364"/>
                    </a:cubicBezTo>
                    <a:cubicBezTo>
                      <a:pt x="39" y="364"/>
                      <a:pt x="39" y="365"/>
                      <a:pt x="39" y="365"/>
                    </a:cubicBezTo>
                    <a:cubicBezTo>
                      <a:pt x="37" y="369"/>
                      <a:pt x="35" y="373"/>
                      <a:pt x="32" y="377"/>
                    </a:cubicBezTo>
                    <a:cubicBezTo>
                      <a:pt x="31" y="380"/>
                      <a:pt x="30" y="382"/>
                      <a:pt x="29" y="384"/>
                    </a:cubicBezTo>
                    <a:cubicBezTo>
                      <a:pt x="28" y="385"/>
                      <a:pt x="28" y="386"/>
                      <a:pt x="27" y="387"/>
                    </a:cubicBezTo>
                    <a:cubicBezTo>
                      <a:pt x="26" y="388"/>
                      <a:pt x="26" y="389"/>
                      <a:pt x="25" y="390"/>
                    </a:cubicBezTo>
                    <a:cubicBezTo>
                      <a:pt x="25" y="390"/>
                      <a:pt x="24" y="391"/>
                      <a:pt x="24" y="391"/>
                    </a:cubicBezTo>
                    <a:cubicBezTo>
                      <a:pt x="22" y="393"/>
                      <a:pt x="21" y="395"/>
                      <a:pt x="20" y="397"/>
                    </a:cubicBezTo>
                    <a:cubicBezTo>
                      <a:pt x="20" y="397"/>
                      <a:pt x="20" y="398"/>
                      <a:pt x="19" y="398"/>
                    </a:cubicBezTo>
                    <a:cubicBezTo>
                      <a:pt x="19" y="398"/>
                      <a:pt x="18" y="399"/>
                      <a:pt x="18" y="400"/>
                    </a:cubicBezTo>
                    <a:cubicBezTo>
                      <a:pt x="18" y="401"/>
                      <a:pt x="17" y="403"/>
                      <a:pt x="15" y="405"/>
                    </a:cubicBezTo>
                    <a:cubicBezTo>
                      <a:pt x="15" y="405"/>
                      <a:pt x="14" y="406"/>
                      <a:pt x="14" y="407"/>
                    </a:cubicBezTo>
                    <a:cubicBezTo>
                      <a:pt x="14" y="408"/>
                      <a:pt x="14" y="408"/>
                      <a:pt x="14" y="409"/>
                    </a:cubicBezTo>
                    <a:cubicBezTo>
                      <a:pt x="11" y="412"/>
                      <a:pt x="10" y="415"/>
                      <a:pt x="8" y="418"/>
                    </a:cubicBezTo>
                    <a:cubicBezTo>
                      <a:pt x="8" y="418"/>
                      <a:pt x="8" y="418"/>
                      <a:pt x="8" y="418"/>
                    </a:cubicBezTo>
                    <a:cubicBezTo>
                      <a:pt x="7" y="421"/>
                      <a:pt x="6" y="423"/>
                      <a:pt x="5" y="425"/>
                    </a:cubicBezTo>
                    <a:cubicBezTo>
                      <a:pt x="5" y="425"/>
                      <a:pt x="5" y="426"/>
                      <a:pt x="4" y="426"/>
                    </a:cubicBezTo>
                    <a:cubicBezTo>
                      <a:pt x="3" y="428"/>
                      <a:pt x="2" y="431"/>
                      <a:pt x="1" y="433"/>
                    </a:cubicBezTo>
                    <a:cubicBezTo>
                      <a:pt x="1" y="433"/>
                      <a:pt x="1" y="433"/>
                      <a:pt x="1" y="433"/>
                    </a:cubicBezTo>
                    <a:cubicBezTo>
                      <a:pt x="0" y="434"/>
                      <a:pt x="0" y="435"/>
                      <a:pt x="1" y="435"/>
                    </a:cubicBezTo>
                    <a:cubicBezTo>
                      <a:pt x="1" y="436"/>
                      <a:pt x="1" y="436"/>
                      <a:pt x="2" y="437"/>
                    </a:cubicBezTo>
                    <a:cubicBezTo>
                      <a:pt x="3" y="438"/>
                      <a:pt x="5" y="440"/>
                      <a:pt x="8" y="442"/>
                    </a:cubicBezTo>
                    <a:cubicBezTo>
                      <a:pt x="8" y="442"/>
                      <a:pt x="9" y="442"/>
                      <a:pt x="10" y="443"/>
                    </a:cubicBezTo>
                    <a:cubicBezTo>
                      <a:pt x="11" y="443"/>
                      <a:pt x="12" y="444"/>
                      <a:pt x="14" y="446"/>
                    </a:cubicBezTo>
                    <a:cubicBezTo>
                      <a:pt x="14" y="447"/>
                      <a:pt x="15" y="447"/>
                      <a:pt x="15" y="448"/>
                    </a:cubicBezTo>
                    <a:cubicBezTo>
                      <a:pt x="17" y="449"/>
                      <a:pt x="18" y="450"/>
                      <a:pt x="20" y="451"/>
                    </a:cubicBezTo>
                    <a:cubicBezTo>
                      <a:pt x="22" y="452"/>
                      <a:pt x="23" y="453"/>
                      <a:pt x="24" y="455"/>
                    </a:cubicBezTo>
                    <a:cubicBezTo>
                      <a:pt x="24" y="455"/>
                      <a:pt x="24" y="456"/>
                      <a:pt x="24" y="456"/>
                    </a:cubicBezTo>
                    <a:cubicBezTo>
                      <a:pt x="25" y="457"/>
                      <a:pt x="26" y="457"/>
                      <a:pt x="26" y="458"/>
                    </a:cubicBezTo>
                    <a:cubicBezTo>
                      <a:pt x="27" y="460"/>
                      <a:pt x="28" y="462"/>
                      <a:pt x="30" y="464"/>
                    </a:cubicBezTo>
                    <a:cubicBezTo>
                      <a:pt x="30" y="466"/>
                      <a:pt x="31" y="466"/>
                      <a:pt x="32" y="467"/>
                    </a:cubicBezTo>
                    <a:cubicBezTo>
                      <a:pt x="33" y="467"/>
                      <a:pt x="33" y="468"/>
                      <a:pt x="33" y="468"/>
                    </a:cubicBezTo>
                    <a:cubicBezTo>
                      <a:pt x="34" y="468"/>
                      <a:pt x="34" y="468"/>
                      <a:pt x="35" y="468"/>
                    </a:cubicBezTo>
                    <a:cubicBezTo>
                      <a:pt x="36" y="468"/>
                      <a:pt x="37" y="468"/>
                      <a:pt x="38" y="467"/>
                    </a:cubicBezTo>
                    <a:cubicBezTo>
                      <a:pt x="38" y="467"/>
                      <a:pt x="39" y="467"/>
                      <a:pt x="40" y="467"/>
                    </a:cubicBezTo>
                    <a:cubicBezTo>
                      <a:pt x="41" y="466"/>
                      <a:pt x="42" y="465"/>
                      <a:pt x="43" y="465"/>
                    </a:cubicBezTo>
                    <a:cubicBezTo>
                      <a:pt x="44" y="464"/>
                      <a:pt x="46" y="464"/>
                      <a:pt x="46" y="463"/>
                    </a:cubicBezTo>
                    <a:cubicBezTo>
                      <a:pt x="47" y="463"/>
                      <a:pt x="48" y="462"/>
                      <a:pt x="49" y="462"/>
                    </a:cubicBezTo>
                    <a:cubicBezTo>
                      <a:pt x="49" y="462"/>
                      <a:pt x="50" y="462"/>
                      <a:pt x="50" y="461"/>
                    </a:cubicBezTo>
                    <a:cubicBezTo>
                      <a:pt x="54" y="459"/>
                      <a:pt x="58" y="457"/>
                      <a:pt x="62" y="455"/>
                    </a:cubicBezTo>
                    <a:cubicBezTo>
                      <a:pt x="63" y="454"/>
                      <a:pt x="63" y="454"/>
                      <a:pt x="64" y="453"/>
                    </a:cubicBezTo>
                    <a:cubicBezTo>
                      <a:pt x="68" y="451"/>
                      <a:pt x="72" y="448"/>
                      <a:pt x="76" y="445"/>
                    </a:cubicBezTo>
                    <a:cubicBezTo>
                      <a:pt x="77" y="445"/>
                      <a:pt x="78" y="444"/>
                      <a:pt x="78" y="444"/>
                    </a:cubicBezTo>
                    <a:cubicBezTo>
                      <a:pt x="82" y="440"/>
                      <a:pt x="86" y="438"/>
                      <a:pt x="91" y="436"/>
                    </a:cubicBezTo>
                    <a:cubicBezTo>
                      <a:pt x="92" y="436"/>
                      <a:pt x="92" y="436"/>
                      <a:pt x="93" y="435"/>
                    </a:cubicBezTo>
                    <a:cubicBezTo>
                      <a:pt x="93" y="435"/>
                      <a:pt x="94" y="435"/>
                      <a:pt x="94" y="434"/>
                    </a:cubicBezTo>
                    <a:cubicBezTo>
                      <a:pt x="96" y="433"/>
                      <a:pt x="98" y="432"/>
                      <a:pt x="100" y="433"/>
                    </a:cubicBezTo>
                    <a:cubicBezTo>
                      <a:pt x="101" y="433"/>
                      <a:pt x="102" y="433"/>
                      <a:pt x="102" y="434"/>
                    </a:cubicBezTo>
                    <a:cubicBezTo>
                      <a:pt x="103" y="435"/>
                      <a:pt x="105" y="436"/>
                      <a:pt x="108" y="437"/>
                    </a:cubicBezTo>
                    <a:cubicBezTo>
                      <a:pt x="109" y="437"/>
                      <a:pt x="110" y="437"/>
                      <a:pt x="111" y="437"/>
                    </a:cubicBezTo>
                    <a:cubicBezTo>
                      <a:pt x="111" y="436"/>
                      <a:pt x="112" y="436"/>
                      <a:pt x="112" y="436"/>
                    </a:cubicBezTo>
                    <a:cubicBezTo>
                      <a:pt x="113" y="436"/>
                      <a:pt x="113" y="435"/>
                      <a:pt x="113" y="434"/>
                    </a:cubicBezTo>
                    <a:cubicBezTo>
                      <a:pt x="113" y="433"/>
                      <a:pt x="113" y="432"/>
                      <a:pt x="113" y="431"/>
                    </a:cubicBezTo>
                    <a:cubicBezTo>
                      <a:pt x="113" y="430"/>
                      <a:pt x="113" y="429"/>
                      <a:pt x="113" y="429"/>
                    </a:cubicBezTo>
                    <a:cubicBezTo>
                      <a:pt x="112" y="428"/>
                      <a:pt x="112" y="426"/>
                      <a:pt x="112" y="425"/>
                    </a:cubicBezTo>
                    <a:cubicBezTo>
                      <a:pt x="112" y="420"/>
                      <a:pt x="111" y="416"/>
                      <a:pt x="108" y="414"/>
                    </a:cubicBezTo>
                    <a:cubicBezTo>
                      <a:pt x="108" y="414"/>
                      <a:pt x="107" y="413"/>
                      <a:pt x="107" y="413"/>
                    </a:cubicBezTo>
                    <a:cubicBezTo>
                      <a:pt x="106" y="413"/>
                      <a:pt x="106" y="413"/>
                      <a:pt x="105" y="412"/>
                    </a:cubicBezTo>
                    <a:cubicBezTo>
                      <a:pt x="105" y="412"/>
                      <a:pt x="104" y="412"/>
                      <a:pt x="104" y="412"/>
                    </a:cubicBezTo>
                    <a:cubicBezTo>
                      <a:pt x="102" y="412"/>
                      <a:pt x="100" y="410"/>
                      <a:pt x="101" y="407"/>
                    </a:cubicBezTo>
                    <a:cubicBezTo>
                      <a:pt x="101" y="406"/>
                      <a:pt x="101" y="405"/>
                      <a:pt x="102" y="405"/>
                    </a:cubicBezTo>
                    <a:cubicBezTo>
                      <a:pt x="102" y="404"/>
                      <a:pt x="102" y="403"/>
                      <a:pt x="102" y="403"/>
                    </a:cubicBezTo>
                    <a:cubicBezTo>
                      <a:pt x="102" y="401"/>
                      <a:pt x="102" y="400"/>
                      <a:pt x="103" y="399"/>
                    </a:cubicBezTo>
                    <a:cubicBezTo>
                      <a:pt x="103" y="398"/>
                      <a:pt x="103" y="397"/>
                      <a:pt x="104" y="397"/>
                    </a:cubicBezTo>
                    <a:cubicBezTo>
                      <a:pt x="104" y="397"/>
                      <a:pt x="105" y="397"/>
                      <a:pt x="105" y="396"/>
                    </a:cubicBezTo>
                    <a:cubicBezTo>
                      <a:pt x="106" y="396"/>
                      <a:pt x="106" y="396"/>
                      <a:pt x="107" y="396"/>
                    </a:cubicBezTo>
                    <a:cubicBezTo>
                      <a:pt x="109" y="396"/>
                      <a:pt x="111" y="396"/>
                      <a:pt x="112" y="397"/>
                    </a:cubicBezTo>
                    <a:cubicBezTo>
                      <a:pt x="113" y="397"/>
                      <a:pt x="114" y="397"/>
                      <a:pt x="114" y="397"/>
                    </a:cubicBezTo>
                    <a:cubicBezTo>
                      <a:pt x="115" y="397"/>
                      <a:pt x="115" y="397"/>
                      <a:pt x="116" y="397"/>
                    </a:cubicBezTo>
                    <a:cubicBezTo>
                      <a:pt x="116" y="397"/>
                      <a:pt x="116" y="397"/>
                      <a:pt x="116" y="397"/>
                    </a:cubicBezTo>
                    <a:cubicBezTo>
                      <a:pt x="119" y="397"/>
                      <a:pt x="121" y="397"/>
                      <a:pt x="124" y="397"/>
                    </a:cubicBezTo>
                    <a:cubicBezTo>
                      <a:pt x="125" y="397"/>
                      <a:pt x="127" y="397"/>
                      <a:pt x="128" y="397"/>
                    </a:cubicBezTo>
                    <a:cubicBezTo>
                      <a:pt x="129" y="397"/>
                      <a:pt x="129" y="397"/>
                      <a:pt x="129" y="396"/>
                    </a:cubicBezTo>
                    <a:cubicBezTo>
                      <a:pt x="130" y="396"/>
                      <a:pt x="130" y="396"/>
                      <a:pt x="131" y="396"/>
                    </a:cubicBezTo>
                    <a:cubicBezTo>
                      <a:pt x="134" y="396"/>
                      <a:pt x="136" y="395"/>
                      <a:pt x="137" y="394"/>
                    </a:cubicBezTo>
                    <a:cubicBezTo>
                      <a:pt x="138" y="393"/>
                      <a:pt x="138" y="392"/>
                      <a:pt x="140" y="391"/>
                    </a:cubicBezTo>
                    <a:cubicBezTo>
                      <a:pt x="141" y="390"/>
                      <a:pt x="142" y="389"/>
                      <a:pt x="144" y="389"/>
                    </a:cubicBezTo>
                    <a:cubicBezTo>
                      <a:pt x="147" y="387"/>
                      <a:pt x="149" y="386"/>
                      <a:pt x="151" y="385"/>
                    </a:cubicBezTo>
                    <a:cubicBezTo>
                      <a:pt x="154" y="384"/>
                      <a:pt x="157" y="382"/>
                      <a:pt x="160" y="380"/>
                    </a:cubicBezTo>
                    <a:cubicBezTo>
                      <a:pt x="161" y="380"/>
                      <a:pt x="162" y="379"/>
                      <a:pt x="164" y="379"/>
                    </a:cubicBezTo>
                    <a:cubicBezTo>
                      <a:pt x="164" y="379"/>
                      <a:pt x="164" y="379"/>
                      <a:pt x="165" y="379"/>
                    </a:cubicBezTo>
                    <a:cubicBezTo>
                      <a:pt x="166" y="379"/>
                      <a:pt x="166" y="378"/>
                      <a:pt x="167" y="378"/>
                    </a:cubicBezTo>
                    <a:cubicBezTo>
                      <a:pt x="168" y="379"/>
                      <a:pt x="169" y="380"/>
                      <a:pt x="170" y="380"/>
                    </a:cubicBezTo>
                    <a:cubicBezTo>
                      <a:pt x="171" y="380"/>
                      <a:pt x="172" y="380"/>
                      <a:pt x="172" y="381"/>
                    </a:cubicBezTo>
                    <a:cubicBezTo>
                      <a:pt x="176" y="382"/>
                      <a:pt x="179" y="384"/>
                      <a:pt x="182" y="389"/>
                    </a:cubicBezTo>
                    <a:cubicBezTo>
                      <a:pt x="182" y="389"/>
                      <a:pt x="182" y="389"/>
                      <a:pt x="182" y="390"/>
                    </a:cubicBezTo>
                    <a:cubicBezTo>
                      <a:pt x="183" y="390"/>
                      <a:pt x="183" y="390"/>
                      <a:pt x="183" y="390"/>
                    </a:cubicBezTo>
                    <a:cubicBezTo>
                      <a:pt x="184" y="392"/>
                      <a:pt x="185" y="393"/>
                      <a:pt x="185" y="393"/>
                    </a:cubicBezTo>
                    <a:cubicBezTo>
                      <a:pt x="186" y="395"/>
                      <a:pt x="188" y="396"/>
                      <a:pt x="189" y="398"/>
                    </a:cubicBezTo>
                    <a:cubicBezTo>
                      <a:pt x="190" y="399"/>
                      <a:pt x="190" y="400"/>
                      <a:pt x="191" y="401"/>
                    </a:cubicBezTo>
                    <a:cubicBezTo>
                      <a:pt x="191" y="401"/>
                      <a:pt x="191" y="401"/>
                      <a:pt x="192" y="402"/>
                    </a:cubicBezTo>
                    <a:cubicBezTo>
                      <a:pt x="194" y="403"/>
                      <a:pt x="195" y="404"/>
                      <a:pt x="197" y="407"/>
                    </a:cubicBezTo>
                    <a:cubicBezTo>
                      <a:pt x="197" y="408"/>
                      <a:pt x="198" y="409"/>
                      <a:pt x="199" y="409"/>
                    </a:cubicBezTo>
                    <a:cubicBezTo>
                      <a:pt x="200" y="410"/>
                      <a:pt x="200" y="410"/>
                      <a:pt x="200" y="410"/>
                    </a:cubicBezTo>
                    <a:cubicBezTo>
                      <a:pt x="200" y="412"/>
                      <a:pt x="202" y="413"/>
                      <a:pt x="204" y="413"/>
                    </a:cubicBezTo>
                    <a:cubicBezTo>
                      <a:pt x="205" y="413"/>
                      <a:pt x="206" y="413"/>
                      <a:pt x="206" y="414"/>
                    </a:cubicBezTo>
                    <a:cubicBezTo>
                      <a:pt x="208" y="414"/>
                      <a:pt x="209" y="414"/>
                      <a:pt x="210" y="414"/>
                    </a:cubicBezTo>
                    <a:cubicBezTo>
                      <a:pt x="211" y="413"/>
                      <a:pt x="212" y="413"/>
                      <a:pt x="212" y="413"/>
                    </a:cubicBezTo>
                    <a:cubicBezTo>
                      <a:pt x="213" y="413"/>
                      <a:pt x="213" y="413"/>
                      <a:pt x="214" y="413"/>
                    </a:cubicBezTo>
                    <a:cubicBezTo>
                      <a:pt x="216" y="413"/>
                      <a:pt x="218" y="413"/>
                      <a:pt x="219" y="412"/>
                    </a:cubicBezTo>
                    <a:cubicBezTo>
                      <a:pt x="220" y="412"/>
                      <a:pt x="220" y="412"/>
                      <a:pt x="221" y="412"/>
                    </a:cubicBezTo>
                    <a:cubicBezTo>
                      <a:pt x="223" y="412"/>
                      <a:pt x="225" y="412"/>
                      <a:pt x="226" y="411"/>
                    </a:cubicBezTo>
                    <a:cubicBezTo>
                      <a:pt x="227" y="411"/>
                      <a:pt x="228" y="411"/>
                      <a:pt x="228" y="411"/>
                    </a:cubicBezTo>
                    <a:cubicBezTo>
                      <a:pt x="231" y="411"/>
                      <a:pt x="234" y="411"/>
                      <a:pt x="238" y="411"/>
                    </a:cubicBezTo>
                    <a:cubicBezTo>
                      <a:pt x="238" y="411"/>
                      <a:pt x="239" y="412"/>
                      <a:pt x="239" y="412"/>
                    </a:cubicBezTo>
                    <a:cubicBezTo>
                      <a:pt x="240" y="412"/>
                      <a:pt x="242" y="412"/>
                      <a:pt x="243" y="412"/>
                    </a:cubicBezTo>
                    <a:cubicBezTo>
                      <a:pt x="246" y="412"/>
                      <a:pt x="248" y="412"/>
                      <a:pt x="250" y="413"/>
                    </a:cubicBezTo>
                    <a:cubicBezTo>
                      <a:pt x="252" y="413"/>
                      <a:pt x="253" y="415"/>
                      <a:pt x="254" y="417"/>
                    </a:cubicBezTo>
                    <a:cubicBezTo>
                      <a:pt x="254" y="417"/>
                      <a:pt x="254" y="418"/>
                      <a:pt x="254" y="418"/>
                    </a:cubicBezTo>
                    <a:cubicBezTo>
                      <a:pt x="254" y="418"/>
                      <a:pt x="254" y="418"/>
                      <a:pt x="254" y="418"/>
                    </a:cubicBezTo>
                    <a:cubicBezTo>
                      <a:pt x="254" y="419"/>
                      <a:pt x="254" y="420"/>
                      <a:pt x="254" y="420"/>
                    </a:cubicBezTo>
                    <a:cubicBezTo>
                      <a:pt x="254" y="420"/>
                      <a:pt x="254" y="420"/>
                      <a:pt x="255" y="420"/>
                    </a:cubicBezTo>
                    <a:cubicBezTo>
                      <a:pt x="255" y="420"/>
                      <a:pt x="256" y="420"/>
                      <a:pt x="256" y="421"/>
                    </a:cubicBezTo>
                    <a:cubicBezTo>
                      <a:pt x="256" y="421"/>
                      <a:pt x="256" y="421"/>
                      <a:pt x="257" y="421"/>
                    </a:cubicBezTo>
                    <a:cubicBezTo>
                      <a:pt x="258" y="421"/>
                      <a:pt x="258" y="421"/>
                      <a:pt x="258" y="421"/>
                    </a:cubicBezTo>
                    <a:cubicBezTo>
                      <a:pt x="259" y="420"/>
                      <a:pt x="260" y="420"/>
                      <a:pt x="260" y="420"/>
                    </a:cubicBezTo>
                    <a:cubicBezTo>
                      <a:pt x="268" y="420"/>
                      <a:pt x="276" y="420"/>
                      <a:pt x="283" y="420"/>
                    </a:cubicBezTo>
                    <a:cubicBezTo>
                      <a:pt x="284" y="419"/>
                      <a:pt x="284" y="418"/>
                      <a:pt x="286" y="417"/>
                    </a:cubicBezTo>
                    <a:cubicBezTo>
                      <a:pt x="286" y="416"/>
                      <a:pt x="286" y="415"/>
                      <a:pt x="287" y="414"/>
                    </a:cubicBezTo>
                    <a:cubicBezTo>
                      <a:pt x="288" y="414"/>
                      <a:pt x="288" y="414"/>
                      <a:pt x="288" y="414"/>
                    </a:cubicBezTo>
                    <a:cubicBezTo>
                      <a:pt x="298" y="414"/>
                      <a:pt x="308" y="414"/>
                      <a:pt x="318" y="414"/>
                    </a:cubicBezTo>
                    <a:cubicBezTo>
                      <a:pt x="324" y="414"/>
                      <a:pt x="331" y="414"/>
                      <a:pt x="338" y="414"/>
                    </a:cubicBezTo>
                    <a:cubicBezTo>
                      <a:pt x="339" y="414"/>
                      <a:pt x="340" y="414"/>
                      <a:pt x="340" y="414"/>
                    </a:cubicBezTo>
                    <a:cubicBezTo>
                      <a:pt x="341" y="414"/>
                      <a:pt x="342" y="415"/>
                      <a:pt x="344" y="415"/>
                    </a:cubicBezTo>
                    <a:cubicBezTo>
                      <a:pt x="344" y="416"/>
                      <a:pt x="344" y="416"/>
                      <a:pt x="345" y="417"/>
                    </a:cubicBezTo>
                    <a:cubicBezTo>
                      <a:pt x="345" y="418"/>
                      <a:pt x="346" y="419"/>
                      <a:pt x="346" y="420"/>
                    </a:cubicBezTo>
                    <a:cubicBezTo>
                      <a:pt x="346" y="422"/>
                      <a:pt x="347" y="423"/>
                      <a:pt x="350" y="422"/>
                    </a:cubicBezTo>
                    <a:cubicBezTo>
                      <a:pt x="352" y="422"/>
                      <a:pt x="354" y="422"/>
                      <a:pt x="357" y="422"/>
                    </a:cubicBezTo>
                    <a:cubicBezTo>
                      <a:pt x="358" y="422"/>
                      <a:pt x="358" y="422"/>
                      <a:pt x="359" y="422"/>
                    </a:cubicBezTo>
                    <a:cubicBezTo>
                      <a:pt x="359" y="423"/>
                      <a:pt x="359" y="423"/>
                      <a:pt x="360" y="423"/>
                    </a:cubicBezTo>
                    <a:cubicBezTo>
                      <a:pt x="360" y="423"/>
                      <a:pt x="361" y="423"/>
                      <a:pt x="362" y="423"/>
                    </a:cubicBezTo>
                    <a:cubicBezTo>
                      <a:pt x="362" y="423"/>
                      <a:pt x="362" y="423"/>
                      <a:pt x="362" y="422"/>
                    </a:cubicBezTo>
                    <a:cubicBezTo>
                      <a:pt x="364" y="422"/>
                      <a:pt x="364" y="421"/>
                      <a:pt x="364" y="420"/>
                    </a:cubicBezTo>
                    <a:cubicBezTo>
                      <a:pt x="365" y="419"/>
                      <a:pt x="366" y="418"/>
                      <a:pt x="367" y="417"/>
                    </a:cubicBezTo>
                    <a:cubicBezTo>
                      <a:pt x="367" y="417"/>
                      <a:pt x="368" y="416"/>
                      <a:pt x="368" y="416"/>
                    </a:cubicBezTo>
                    <a:cubicBezTo>
                      <a:pt x="369" y="415"/>
                      <a:pt x="370" y="415"/>
                      <a:pt x="371" y="415"/>
                    </a:cubicBezTo>
                    <a:cubicBezTo>
                      <a:pt x="373" y="415"/>
                      <a:pt x="374" y="415"/>
                      <a:pt x="376" y="414"/>
                    </a:cubicBezTo>
                    <a:cubicBezTo>
                      <a:pt x="378" y="414"/>
                      <a:pt x="378" y="413"/>
                      <a:pt x="378" y="411"/>
                    </a:cubicBezTo>
                    <a:cubicBezTo>
                      <a:pt x="379" y="410"/>
                      <a:pt x="379" y="410"/>
                      <a:pt x="379" y="409"/>
                    </a:cubicBezTo>
                    <a:cubicBezTo>
                      <a:pt x="380" y="407"/>
                      <a:pt x="380" y="405"/>
                      <a:pt x="380" y="403"/>
                    </a:cubicBezTo>
                    <a:cubicBezTo>
                      <a:pt x="380" y="401"/>
                      <a:pt x="380" y="399"/>
                      <a:pt x="381" y="397"/>
                    </a:cubicBezTo>
                    <a:cubicBezTo>
                      <a:pt x="381" y="397"/>
                      <a:pt x="381" y="396"/>
                      <a:pt x="382" y="395"/>
                    </a:cubicBezTo>
                    <a:cubicBezTo>
                      <a:pt x="382" y="393"/>
                      <a:pt x="382" y="391"/>
                      <a:pt x="382" y="389"/>
                    </a:cubicBezTo>
                    <a:cubicBezTo>
                      <a:pt x="382" y="387"/>
                      <a:pt x="382" y="385"/>
                      <a:pt x="383" y="384"/>
                    </a:cubicBezTo>
                    <a:cubicBezTo>
                      <a:pt x="383" y="383"/>
                      <a:pt x="383" y="383"/>
                      <a:pt x="383" y="382"/>
                    </a:cubicBezTo>
                    <a:cubicBezTo>
                      <a:pt x="383" y="380"/>
                      <a:pt x="383" y="379"/>
                      <a:pt x="384" y="379"/>
                    </a:cubicBezTo>
                    <a:cubicBezTo>
                      <a:pt x="385" y="379"/>
                      <a:pt x="386" y="379"/>
                      <a:pt x="386" y="379"/>
                    </a:cubicBezTo>
                    <a:cubicBezTo>
                      <a:pt x="387" y="379"/>
                      <a:pt x="387" y="380"/>
                      <a:pt x="388" y="380"/>
                    </a:cubicBezTo>
                    <a:cubicBezTo>
                      <a:pt x="388" y="380"/>
                      <a:pt x="389" y="380"/>
                      <a:pt x="390" y="381"/>
                    </a:cubicBezTo>
                    <a:cubicBezTo>
                      <a:pt x="391" y="381"/>
                      <a:pt x="392" y="381"/>
                      <a:pt x="393" y="381"/>
                    </a:cubicBezTo>
                    <a:cubicBezTo>
                      <a:pt x="394" y="381"/>
                      <a:pt x="395" y="381"/>
                      <a:pt x="396" y="382"/>
                    </a:cubicBezTo>
                    <a:cubicBezTo>
                      <a:pt x="397" y="382"/>
                      <a:pt x="398" y="383"/>
                      <a:pt x="400" y="383"/>
                    </a:cubicBezTo>
                    <a:cubicBezTo>
                      <a:pt x="404" y="383"/>
                      <a:pt x="407" y="383"/>
                      <a:pt x="409" y="381"/>
                    </a:cubicBezTo>
                    <a:cubicBezTo>
                      <a:pt x="410" y="381"/>
                      <a:pt x="412" y="380"/>
                      <a:pt x="413" y="380"/>
                    </a:cubicBezTo>
                    <a:cubicBezTo>
                      <a:pt x="414" y="380"/>
                      <a:pt x="414" y="379"/>
                      <a:pt x="415" y="379"/>
                    </a:cubicBezTo>
                    <a:cubicBezTo>
                      <a:pt x="416" y="379"/>
                      <a:pt x="416" y="378"/>
                      <a:pt x="417" y="378"/>
                    </a:cubicBezTo>
                    <a:cubicBezTo>
                      <a:pt x="417" y="378"/>
                      <a:pt x="417" y="378"/>
                      <a:pt x="417" y="378"/>
                    </a:cubicBezTo>
                    <a:cubicBezTo>
                      <a:pt x="418" y="377"/>
                      <a:pt x="419" y="377"/>
                      <a:pt x="419" y="377"/>
                    </a:cubicBezTo>
                    <a:cubicBezTo>
                      <a:pt x="421" y="376"/>
                      <a:pt x="422" y="375"/>
                      <a:pt x="423" y="373"/>
                    </a:cubicBezTo>
                    <a:cubicBezTo>
                      <a:pt x="423" y="372"/>
                      <a:pt x="424" y="371"/>
                      <a:pt x="424" y="371"/>
                    </a:cubicBezTo>
                    <a:cubicBezTo>
                      <a:pt x="425" y="370"/>
                      <a:pt x="426" y="370"/>
                      <a:pt x="426" y="369"/>
                    </a:cubicBezTo>
                    <a:cubicBezTo>
                      <a:pt x="427" y="368"/>
                      <a:pt x="430" y="367"/>
                      <a:pt x="434" y="367"/>
                    </a:cubicBezTo>
                    <a:cubicBezTo>
                      <a:pt x="434" y="367"/>
                      <a:pt x="435" y="367"/>
                      <a:pt x="435" y="366"/>
                    </a:cubicBezTo>
                    <a:cubicBezTo>
                      <a:pt x="436" y="366"/>
                      <a:pt x="437" y="366"/>
                      <a:pt x="437" y="366"/>
                    </a:cubicBezTo>
                    <a:cubicBezTo>
                      <a:pt x="440" y="366"/>
                      <a:pt x="441" y="365"/>
                      <a:pt x="442" y="364"/>
                    </a:cubicBezTo>
                    <a:cubicBezTo>
                      <a:pt x="442" y="363"/>
                      <a:pt x="442" y="363"/>
                      <a:pt x="443" y="362"/>
                    </a:cubicBezTo>
                    <a:cubicBezTo>
                      <a:pt x="444" y="361"/>
                      <a:pt x="444" y="360"/>
                      <a:pt x="445" y="360"/>
                    </a:cubicBezTo>
                    <a:cubicBezTo>
                      <a:pt x="445" y="360"/>
                      <a:pt x="445" y="359"/>
                      <a:pt x="446" y="359"/>
                    </a:cubicBezTo>
                    <a:cubicBezTo>
                      <a:pt x="446" y="357"/>
                      <a:pt x="448" y="356"/>
                      <a:pt x="449" y="355"/>
                    </a:cubicBezTo>
                    <a:cubicBezTo>
                      <a:pt x="449" y="355"/>
                      <a:pt x="450" y="355"/>
                      <a:pt x="450" y="355"/>
                    </a:cubicBezTo>
                    <a:cubicBezTo>
                      <a:pt x="451" y="355"/>
                      <a:pt x="452" y="355"/>
                      <a:pt x="452" y="355"/>
                    </a:cubicBezTo>
                    <a:cubicBezTo>
                      <a:pt x="454" y="354"/>
                      <a:pt x="455" y="354"/>
                      <a:pt x="456" y="355"/>
                    </a:cubicBezTo>
                    <a:cubicBezTo>
                      <a:pt x="458" y="355"/>
                      <a:pt x="458" y="355"/>
                      <a:pt x="459" y="356"/>
                    </a:cubicBezTo>
                    <a:cubicBezTo>
                      <a:pt x="460" y="356"/>
                      <a:pt x="460" y="356"/>
                      <a:pt x="460" y="356"/>
                    </a:cubicBezTo>
                    <a:cubicBezTo>
                      <a:pt x="461" y="357"/>
                      <a:pt x="462" y="357"/>
                      <a:pt x="463" y="358"/>
                    </a:cubicBezTo>
                    <a:cubicBezTo>
                      <a:pt x="466" y="358"/>
                      <a:pt x="466" y="359"/>
                      <a:pt x="464" y="360"/>
                    </a:cubicBezTo>
                    <a:cubicBezTo>
                      <a:pt x="464" y="361"/>
                      <a:pt x="464" y="361"/>
                      <a:pt x="464" y="362"/>
                    </a:cubicBezTo>
                    <a:cubicBezTo>
                      <a:pt x="464" y="364"/>
                      <a:pt x="464" y="365"/>
                      <a:pt x="465" y="366"/>
                    </a:cubicBezTo>
                    <a:cubicBezTo>
                      <a:pt x="465" y="367"/>
                      <a:pt x="465" y="367"/>
                      <a:pt x="466" y="368"/>
                    </a:cubicBezTo>
                    <a:cubicBezTo>
                      <a:pt x="466" y="369"/>
                      <a:pt x="466" y="369"/>
                      <a:pt x="468" y="370"/>
                    </a:cubicBezTo>
                    <a:cubicBezTo>
                      <a:pt x="468" y="370"/>
                      <a:pt x="469" y="371"/>
                      <a:pt x="469" y="371"/>
                    </a:cubicBezTo>
                    <a:cubicBezTo>
                      <a:pt x="472" y="373"/>
                      <a:pt x="475" y="374"/>
                      <a:pt x="479" y="375"/>
                    </a:cubicBezTo>
                    <a:cubicBezTo>
                      <a:pt x="481" y="375"/>
                      <a:pt x="482" y="374"/>
                      <a:pt x="484" y="374"/>
                    </a:cubicBezTo>
                    <a:cubicBezTo>
                      <a:pt x="484" y="374"/>
                      <a:pt x="485" y="374"/>
                      <a:pt x="486" y="374"/>
                    </a:cubicBezTo>
                    <a:cubicBezTo>
                      <a:pt x="486" y="374"/>
                      <a:pt x="487" y="374"/>
                      <a:pt x="488" y="374"/>
                    </a:cubicBezTo>
                    <a:cubicBezTo>
                      <a:pt x="492" y="372"/>
                      <a:pt x="494" y="370"/>
                      <a:pt x="493" y="367"/>
                    </a:cubicBezTo>
                    <a:cubicBezTo>
                      <a:pt x="493" y="367"/>
                      <a:pt x="492" y="366"/>
                      <a:pt x="492" y="365"/>
                    </a:cubicBezTo>
                    <a:cubicBezTo>
                      <a:pt x="492" y="363"/>
                      <a:pt x="494" y="363"/>
                      <a:pt x="496" y="363"/>
                    </a:cubicBezTo>
                    <a:cubicBezTo>
                      <a:pt x="496" y="363"/>
                      <a:pt x="497" y="363"/>
                      <a:pt x="497" y="363"/>
                    </a:cubicBezTo>
                    <a:cubicBezTo>
                      <a:pt x="498" y="362"/>
                      <a:pt x="498" y="362"/>
                      <a:pt x="499" y="362"/>
                    </a:cubicBezTo>
                    <a:cubicBezTo>
                      <a:pt x="499" y="361"/>
                      <a:pt x="500" y="361"/>
                      <a:pt x="500" y="360"/>
                    </a:cubicBezTo>
                    <a:cubicBezTo>
                      <a:pt x="501" y="359"/>
                      <a:pt x="501" y="357"/>
                      <a:pt x="500" y="354"/>
                    </a:cubicBezTo>
                    <a:cubicBezTo>
                      <a:pt x="500" y="354"/>
                      <a:pt x="500" y="353"/>
                      <a:pt x="500" y="352"/>
                    </a:cubicBezTo>
                    <a:cubicBezTo>
                      <a:pt x="500" y="352"/>
                      <a:pt x="500" y="351"/>
                      <a:pt x="499" y="350"/>
                    </a:cubicBezTo>
                    <a:cubicBezTo>
                      <a:pt x="499" y="350"/>
                      <a:pt x="499" y="349"/>
                      <a:pt x="499" y="349"/>
                    </a:cubicBezTo>
                    <a:cubicBezTo>
                      <a:pt x="499" y="347"/>
                      <a:pt x="498" y="346"/>
                      <a:pt x="498" y="346"/>
                    </a:cubicBezTo>
                    <a:cubicBezTo>
                      <a:pt x="498" y="345"/>
                      <a:pt x="498" y="344"/>
                      <a:pt x="498" y="344"/>
                    </a:cubicBezTo>
                    <a:cubicBezTo>
                      <a:pt x="498" y="340"/>
                      <a:pt x="497" y="338"/>
                      <a:pt x="495" y="336"/>
                    </a:cubicBezTo>
                    <a:cubicBezTo>
                      <a:pt x="494" y="336"/>
                      <a:pt x="494" y="335"/>
                      <a:pt x="492" y="335"/>
                    </a:cubicBezTo>
                    <a:cubicBezTo>
                      <a:pt x="492" y="335"/>
                      <a:pt x="492" y="335"/>
                      <a:pt x="492" y="334"/>
                    </a:cubicBezTo>
                    <a:cubicBezTo>
                      <a:pt x="492" y="334"/>
                      <a:pt x="491" y="333"/>
                      <a:pt x="491" y="333"/>
                    </a:cubicBezTo>
                    <a:cubicBezTo>
                      <a:pt x="491" y="328"/>
                      <a:pt x="490" y="323"/>
                      <a:pt x="489" y="319"/>
                    </a:cubicBezTo>
                    <a:cubicBezTo>
                      <a:pt x="489" y="318"/>
                      <a:pt x="489" y="317"/>
                      <a:pt x="489" y="317"/>
                    </a:cubicBezTo>
                    <a:cubicBezTo>
                      <a:pt x="489" y="315"/>
                      <a:pt x="488" y="314"/>
                      <a:pt x="488" y="313"/>
                    </a:cubicBezTo>
                    <a:cubicBezTo>
                      <a:pt x="488" y="312"/>
                      <a:pt x="488" y="312"/>
                      <a:pt x="488" y="311"/>
                    </a:cubicBezTo>
                    <a:cubicBezTo>
                      <a:pt x="487" y="308"/>
                      <a:pt x="488" y="306"/>
                      <a:pt x="489" y="304"/>
                    </a:cubicBezTo>
                    <a:cubicBezTo>
                      <a:pt x="490" y="301"/>
                      <a:pt x="494" y="299"/>
                      <a:pt x="499" y="299"/>
                    </a:cubicBezTo>
                    <a:cubicBezTo>
                      <a:pt x="500" y="300"/>
                      <a:pt x="500" y="300"/>
                      <a:pt x="501" y="299"/>
                    </a:cubicBezTo>
                    <a:cubicBezTo>
                      <a:pt x="506" y="298"/>
                      <a:pt x="512" y="298"/>
                      <a:pt x="517" y="299"/>
                    </a:cubicBezTo>
                    <a:cubicBezTo>
                      <a:pt x="517" y="299"/>
                      <a:pt x="518" y="299"/>
                      <a:pt x="518" y="299"/>
                    </a:cubicBezTo>
                    <a:cubicBezTo>
                      <a:pt x="519" y="300"/>
                      <a:pt x="520" y="300"/>
                      <a:pt x="520" y="300"/>
                    </a:cubicBezTo>
                    <a:cubicBezTo>
                      <a:pt x="522" y="300"/>
                      <a:pt x="523" y="300"/>
                      <a:pt x="524" y="300"/>
                    </a:cubicBezTo>
                    <a:cubicBezTo>
                      <a:pt x="526" y="300"/>
                      <a:pt x="528" y="300"/>
                      <a:pt x="530" y="300"/>
                    </a:cubicBezTo>
                    <a:cubicBezTo>
                      <a:pt x="531" y="300"/>
                      <a:pt x="531" y="301"/>
                      <a:pt x="531" y="302"/>
                    </a:cubicBezTo>
                    <a:cubicBezTo>
                      <a:pt x="531" y="304"/>
                      <a:pt x="531" y="305"/>
                      <a:pt x="532" y="306"/>
                    </a:cubicBezTo>
                    <a:cubicBezTo>
                      <a:pt x="533" y="308"/>
                      <a:pt x="535" y="309"/>
                      <a:pt x="538" y="308"/>
                    </a:cubicBezTo>
                    <a:cubicBezTo>
                      <a:pt x="540" y="307"/>
                      <a:pt x="543" y="307"/>
                      <a:pt x="546" y="307"/>
                    </a:cubicBezTo>
                    <a:cubicBezTo>
                      <a:pt x="546" y="307"/>
                      <a:pt x="548" y="307"/>
                      <a:pt x="548" y="307"/>
                    </a:cubicBezTo>
                    <a:cubicBezTo>
                      <a:pt x="550" y="306"/>
                      <a:pt x="551" y="306"/>
                      <a:pt x="552" y="306"/>
                    </a:cubicBezTo>
                    <a:cubicBezTo>
                      <a:pt x="557" y="307"/>
                      <a:pt x="561" y="306"/>
                      <a:pt x="564" y="304"/>
                    </a:cubicBezTo>
                    <a:cubicBezTo>
                      <a:pt x="565" y="304"/>
                      <a:pt x="565" y="303"/>
                      <a:pt x="565" y="302"/>
                    </a:cubicBezTo>
                    <a:cubicBezTo>
                      <a:pt x="566" y="302"/>
                      <a:pt x="566" y="301"/>
                      <a:pt x="568" y="300"/>
                    </a:cubicBezTo>
                    <a:cubicBezTo>
                      <a:pt x="569" y="300"/>
                      <a:pt x="569" y="299"/>
                      <a:pt x="569" y="298"/>
                    </a:cubicBezTo>
                    <a:cubicBezTo>
                      <a:pt x="569" y="296"/>
                      <a:pt x="569" y="294"/>
                      <a:pt x="568" y="292"/>
                    </a:cubicBezTo>
                    <a:cubicBezTo>
                      <a:pt x="568" y="292"/>
                      <a:pt x="568" y="292"/>
                      <a:pt x="568" y="291"/>
                    </a:cubicBezTo>
                    <a:cubicBezTo>
                      <a:pt x="568" y="291"/>
                      <a:pt x="568" y="290"/>
                      <a:pt x="568" y="290"/>
                    </a:cubicBezTo>
                    <a:cubicBezTo>
                      <a:pt x="568" y="286"/>
                      <a:pt x="568" y="283"/>
                      <a:pt x="568" y="280"/>
                    </a:cubicBezTo>
                    <a:cubicBezTo>
                      <a:pt x="568" y="280"/>
                      <a:pt x="568" y="279"/>
                      <a:pt x="568" y="278"/>
                    </a:cubicBezTo>
                    <a:cubicBezTo>
                      <a:pt x="568" y="276"/>
                      <a:pt x="568" y="273"/>
                      <a:pt x="568" y="271"/>
                    </a:cubicBezTo>
                    <a:cubicBezTo>
                      <a:pt x="568" y="271"/>
                      <a:pt x="569" y="270"/>
                      <a:pt x="569" y="270"/>
                    </a:cubicBezTo>
                    <a:cubicBezTo>
                      <a:pt x="570" y="270"/>
                      <a:pt x="572" y="270"/>
                      <a:pt x="574" y="270"/>
                    </a:cubicBezTo>
                    <a:cubicBezTo>
                      <a:pt x="574" y="270"/>
                      <a:pt x="575" y="270"/>
                      <a:pt x="576" y="269"/>
                    </a:cubicBezTo>
                    <a:cubicBezTo>
                      <a:pt x="576" y="269"/>
                      <a:pt x="577" y="269"/>
                      <a:pt x="577" y="269"/>
                    </a:cubicBezTo>
                    <a:cubicBezTo>
                      <a:pt x="579" y="269"/>
                      <a:pt x="580" y="269"/>
                      <a:pt x="582" y="269"/>
                    </a:cubicBezTo>
                    <a:cubicBezTo>
                      <a:pt x="583" y="269"/>
                      <a:pt x="584" y="269"/>
                      <a:pt x="584" y="269"/>
                    </a:cubicBezTo>
                    <a:cubicBezTo>
                      <a:pt x="584" y="269"/>
                      <a:pt x="584" y="269"/>
                      <a:pt x="584" y="269"/>
                    </a:cubicBezTo>
                    <a:cubicBezTo>
                      <a:pt x="584" y="268"/>
                      <a:pt x="584" y="268"/>
                      <a:pt x="584" y="268"/>
                    </a:cubicBezTo>
                    <a:cubicBezTo>
                      <a:pt x="584" y="266"/>
                      <a:pt x="583" y="264"/>
                      <a:pt x="582" y="264"/>
                    </a:cubicBezTo>
                    <a:cubicBezTo>
                      <a:pt x="582" y="264"/>
                      <a:pt x="582" y="263"/>
                      <a:pt x="581" y="263"/>
                    </a:cubicBezTo>
                    <a:cubicBezTo>
                      <a:pt x="581" y="262"/>
                      <a:pt x="581" y="261"/>
                      <a:pt x="580" y="260"/>
                    </a:cubicBezTo>
                    <a:cubicBezTo>
                      <a:pt x="579" y="259"/>
                      <a:pt x="579" y="258"/>
                      <a:pt x="579" y="257"/>
                    </a:cubicBezTo>
                    <a:cubicBezTo>
                      <a:pt x="579" y="256"/>
                      <a:pt x="579" y="255"/>
                      <a:pt x="579" y="254"/>
                    </a:cubicBezTo>
                    <a:cubicBezTo>
                      <a:pt x="578" y="252"/>
                      <a:pt x="578" y="250"/>
                      <a:pt x="579" y="248"/>
                    </a:cubicBezTo>
                    <a:cubicBezTo>
                      <a:pt x="579" y="247"/>
                      <a:pt x="579" y="246"/>
                      <a:pt x="580" y="246"/>
                    </a:cubicBezTo>
                    <a:cubicBezTo>
                      <a:pt x="580" y="244"/>
                      <a:pt x="580" y="242"/>
                      <a:pt x="580" y="240"/>
                    </a:cubicBezTo>
                    <a:cubicBezTo>
                      <a:pt x="580" y="240"/>
                      <a:pt x="580" y="239"/>
                      <a:pt x="580" y="238"/>
                    </a:cubicBezTo>
                    <a:cubicBezTo>
                      <a:pt x="580" y="238"/>
                      <a:pt x="579" y="237"/>
                      <a:pt x="578" y="236"/>
                    </a:cubicBezTo>
                    <a:cubicBezTo>
                      <a:pt x="577" y="234"/>
                      <a:pt x="576" y="233"/>
                      <a:pt x="576" y="230"/>
                    </a:cubicBezTo>
                    <a:cubicBezTo>
                      <a:pt x="576" y="230"/>
                      <a:pt x="576" y="229"/>
                      <a:pt x="576" y="228"/>
                    </a:cubicBezTo>
                    <a:cubicBezTo>
                      <a:pt x="576" y="228"/>
                      <a:pt x="576" y="228"/>
                      <a:pt x="576" y="227"/>
                    </a:cubicBezTo>
                    <a:cubicBezTo>
                      <a:pt x="576" y="226"/>
                      <a:pt x="576" y="226"/>
                      <a:pt x="576" y="225"/>
                    </a:cubicBezTo>
                    <a:cubicBezTo>
                      <a:pt x="576" y="225"/>
                      <a:pt x="576" y="225"/>
                      <a:pt x="576" y="224"/>
                    </a:cubicBezTo>
                    <a:cubicBezTo>
                      <a:pt x="576" y="223"/>
                      <a:pt x="576" y="221"/>
                      <a:pt x="576" y="219"/>
                    </a:cubicBezTo>
                    <a:cubicBezTo>
                      <a:pt x="576" y="218"/>
                      <a:pt x="576" y="218"/>
                      <a:pt x="576" y="217"/>
                    </a:cubicBezTo>
                    <a:cubicBezTo>
                      <a:pt x="576" y="217"/>
                      <a:pt x="576" y="216"/>
                      <a:pt x="576" y="216"/>
                    </a:cubicBezTo>
                    <a:cubicBezTo>
                      <a:pt x="576" y="215"/>
                      <a:pt x="575" y="214"/>
                      <a:pt x="574" y="213"/>
                    </a:cubicBezTo>
                    <a:cubicBezTo>
                      <a:pt x="574" y="212"/>
                      <a:pt x="573" y="212"/>
                      <a:pt x="572" y="210"/>
                    </a:cubicBezTo>
                    <a:cubicBezTo>
                      <a:pt x="572" y="210"/>
                      <a:pt x="572" y="210"/>
                      <a:pt x="572" y="210"/>
                    </a:cubicBezTo>
                    <a:cubicBezTo>
                      <a:pt x="571" y="208"/>
                      <a:pt x="570" y="206"/>
                      <a:pt x="568" y="205"/>
                    </a:cubicBezTo>
                    <a:cubicBezTo>
                      <a:pt x="566" y="203"/>
                      <a:pt x="566" y="201"/>
                      <a:pt x="566" y="197"/>
                    </a:cubicBezTo>
                    <a:cubicBezTo>
                      <a:pt x="566" y="197"/>
                      <a:pt x="566" y="196"/>
                      <a:pt x="566" y="195"/>
                    </a:cubicBezTo>
                    <a:cubicBezTo>
                      <a:pt x="566" y="195"/>
                      <a:pt x="567" y="194"/>
                      <a:pt x="567" y="194"/>
                    </a:cubicBezTo>
                    <a:cubicBezTo>
                      <a:pt x="567" y="192"/>
                      <a:pt x="567" y="191"/>
                      <a:pt x="568" y="190"/>
                    </a:cubicBezTo>
                    <a:cubicBezTo>
                      <a:pt x="568" y="190"/>
                      <a:pt x="568" y="189"/>
                      <a:pt x="568" y="189"/>
                    </a:cubicBezTo>
                    <a:cubicBezTo>
                      <a:pt x="567" y="185"/>
                      <a:pt x="567" y="181"/>
                      <a:pt x="567" y="177"/>
                    </a:cubicBezTo>
                    <a:cubicBezTo>
                      <a:pt x="567" y="176"/>
                      <a:pt x="567" y="176"/>
                      <a:pt x="567" y="175"/>
                    </a:cubicBezTo>
                    <a:cubicBezTo>
                      <a:pt x="567" y="175"/>
                      <a:pt x="566" y="174"/>
                      <a:pt x="566" y="174"/>
                    </a:cubicBezTo>
                    <a:cubicBezTo>
                      <a:pt x="566" y="173"/>
                      <a:pt x="566" y="172"/>
                      <a:pt x="566" y="170"/>
                    </a:cubicBezTo>
                    <a:cubicBezTo>
                      <a:pt x="566" y="170"/>
                      <a:pt x="566" y="170"/>
                      <a:pt x="566" y="169"/>
                    </a:cubicBezTo>
                    <a:cubicBezTo>
                      <a:pt x="565" y="169"/>
                      <a:pt x="565" y="168"/>
                      <a:pt x="565" y="168"/>
                    </a:cubicBezTo>
                    <a:cubicBezTo>
                      <a:pt x="565" y="167"/>
                      <a:pt x="565" y="167"/>
                      <a:pt x="564" y="167"/>
                    </a:cubicBezTo>
                    <a:cubicBezTo>
                      <a:pt x="564" y="165"/>
                      <a:pt x="564" y="163"/>
                      <a:pt x="564" y="162"/>
                    </a:cubicBezTo>
                    <a:cubicBezTo>
                      <a:pt x="564" y="161"/>
                      <a:pt x="564" y="161"/>
                      <a:pt x="563" y="160"/>
                    </a:cubicBezTo>
                    <a:cubicBezTo>
                      <a:pt x="562" y="158"/>
                      <a:pt x="560" y="156"/>
                      <a:pt x="558" y="154"/>
                    </a:cubicBezTo>
                    <a:cubicBezTo>
                      <a:pt x="556" y="150"/>
                      <a:pt x="554" y="147"/>
                      <a:pt x="552" y="144"/>
                    </a:cubicBezTo>
                    <a:cubicBezTo>
                      <a:pt x="551" y="143"/>
                      <a:pt x="550" y="142"/>
                      <a:pt x="549" y="140"/>
                    </a:cubicBezTo>
                    <a:cubicBezTo>
                      <a:pt x="549" y="140"/>
                      <a:pt x="548" y="140"/>
                      <a:pt x="547" y="139"/>
                    </a:cubicBezTo>
                    <a:cubicBezTo>
                      <a:pt x="545" y="137"/>
                      <a:pt x="542" y="135"/>
                      <a:pt x="538" y="133"/>
                    </a:cubicBezTo>
                    <a:cubicBezTo>
                      <a:pt x="538" y="133"/>
                      <a:pt x="537" y="132"/>
                      <a:pt x="536" y="132"/>
                    </a:cubicBezTo>
                    <a:cubicBezTo>
                      <a:pt x="536" y="131"/>
                      <a:pt x="535" y="130"/>
                      <a:pt x="534" y="130"/>
                    </a:cubicBezTo>
                    <a:cubicBezTo>
                      <a:pt x="533" y="130"/>
                      <a:pt x="532" y="129"/>
                      <a:pt x="532" y="128"/>
                    </a:cubicBezTo>
                    <a:cubicBezTo>
                      <a:pt x="532" y="127"/>
                      <a:pt x="531" y="126"/>
                      <a:pt x="531" y="126"/>
                    </a:cubicBezTo>
                    <a:cubicBezTo>
                      <a:pt x="531" y="123"/>
                      <a:pt x="530" y="121"/>
                      <a:pt x="528" y="120"/>
                    </a:cubicBezTo>
                    <a:cubicBezTo>
                      <a:pt x="527" y="119"/>
                      <a:pt x="525" y="118"/>
                      <a:pt x="524" y="115"/>
                    </a:cubicBezTo>
                    <a:cubicBezTo>
                      <a:pt x="524" y="115"/>
                      <a:pt x="524" y="114"/>
                      <a:pt x="524" y="114"/>
                    </a:cubicBezTo>
                    <a:cubicBezTo>
                      <a:pt x="523" y="113"/>
                      <a:pt x="523" y="112"/>
                      <a:pt x="522" y="112"/>
                    </a:cubicBezTo>
                    <a:cubicBezTo>
                      <a:pt x="522" y="107"/>
                      <a:pt x="522" y="102"/>
                      <a:pt x="522" y="98"/>
                    </a:cubicBezTo>
                    <a:cubicBezTo>
                      <a:pt x="522" y="98"/>
                      <a:pt x="522" y="97"/>
                      <a:pt x="523" y="97"/>
                    </a:cubicBezTo>
                    <a:cubicBezTo>
                      <a:pt x="523" y="96"/>
                      <a:pt x="523" y="95"/>
                      <a:pt x="523" y="94"/>
                    </a:cubicBezTo>
                    <a:cubicBezTo>
                      <a:pt x="523" y="93"/>
                      <a:pt x="523" y="92"/>
                      <a:pt x="524" y="92"/>
                    </a:cubicBezTo>
                    <a:cubicBezTo>
                      <a:pt x="524" y="91"/>
                      <a:pt x="524" y="91"/>
                      <a:pt x="524" y="91"/>
                    </a:cubicBezTo>
                    <a:cubicBezTo>
                      <a:pt x="524" y="91"/>
                      <a:pt x="524" y="90"/>
                      <a:pt x="524" y="90"/>
                    </a:cubicBezTo>
                    <a:cubicBezTo>
                      <a:pt x="524" y="88"/>
                      <a:pt x="523" y="87"/>
                      <a:pt x="522" y="86"/>
                    </a:cubicBezTo>
                    <a:cubicBezTo>
                      <a:pt x="522" y="86"/>
                      <a:pt x="522" y="86"/>
                      <a:pt x="522" y="85"/>
                    </a:cubicBezTo>
                    <a:cubicBezTo>
                      <a:pt x="520" y="83"/>
                      <a:pt x="519" y="80"/>
                      <a:pt x="518" y="76"/>
                    </a:cubicBezTo>
                    <a:cubicBezTo>
                      <a:pt x="518" y="75"/>
                      <a:pt x="518" y="74"/>
                      <a:pt x="518" y="73"/>
                    </a:cubicBezTo>
                    <a:cubicBezTo>
                      <a:pt x="517" y="73"/>
                      <a:pt x="517" y="72"/>
                      <a:pt x="517" y="72"/>
                    </a:cubicBezTo>
                    <a:cubicBezTo>
                      <a:pt x="516" y="70"/>
                      <a:pt x="515" y="69"/>
                      <a:pt x="513" y="68"/>
                    </a:cubicBezTo>
                    <a:cubicBezTo>
                      <a:pt x="512" y="68"/>
                      <a:pt x="512" y="68"/>
                      <a:pt x="511" y="68"/>
                    </a:cubicBezTo>
                    <a:cubicBezTo>
                      <a:pt x="511" y="68"/>
                      <a:pt x="510" y="68"/>
                      <a:pt x="510" y="68"/>
                    </a:cubicBezTo>
                    <a:cubicBezTo>
                      <a:pt x="510" y="68"/>
                      <a:pt x="509" y="67"/>
                      <a:pt x="508" y="67"/>
                    </a:cubicBezTo>
                    <a:cubicBezTo>
                      <a:pt x="508" y="67"/>
                      <a:pt x="508" y="67"/>
                      <a:pt x="508" y="67"/>
                    </a:cubicBezTo>
                    <a:cubicBezTo>
                      <a:pt x="504" y="67"/>
                      <a:pt x="502" y="66"/>
                      <a:pt x="502" y="64"/>
                    </a:cubicBezTo>
                    <a:cubicBezTo>
                      <a:pt x="502" y="64"/>
                      <a:pt x="502" y="63"/>
                      <a:pt x="502" y="63"/>
                    </a:cubicBezTo>
                    <a:cubicBezTo>
                      <a:pt x="502" y="62"/>
                      <a:pt x="502" y="62"/>
                      <a:pt x="502" y="61"/>
                    </a:cubicBezTo>
                    <a:cubicBezTo>
                      <a:pt x="501" y="61"/>
                      <a:pt x="501" y="60"/>
                      <a:pt x="501" y="60"/>
                    </a:cubicBezTo>
                    <a:cubicBezTo>
                      <a:pt x="501" y="58"/>
                      <a:pt x="500" y="57"/>
                      <a:pt x="500" y="56"/>
                    </a:cubicBezTo>
                    <a:cubicBezTo>
                      <a:pt x="500" y="56"/>
                      <a:pt x="500" y="56"/>
                      <a:pt x="500" y="56"/>
                    </a:cubicBezTo>
                    <a:cubicBezTo>
                      <a:pt x="496" y="55"/>
                      <a:pt x="493" y="53"/>
                      <a:pt x="492" y="50"/>
                    </a:cubicBezTo>
                    <a:cubicBezTo>
                      <a:pt x="492" y="50"/>
                      <a:pt x="492" y="49"/>
                      <a:pt x="492" y="49"/>
                    </a:cubicBezTo>
                    <a:cubicBezTo>
                      <a:pt x="492" y="47"/>
                      <a:pt x="490" y="46"/>
                      <a:pt x="488" y="46"/>
                    </a:cubicBezTo>
                    <a:cubicBezTo>
                      <a:pt x="485" y="46"/>
                      <a:pt x="482" y="46"/>
                      <a:pt x="478" y="46"/>
                    </a:cubicBezTo>
                    <a:cubicBezTo>
                      <a:pt x="474" y="46"/>
                      <a:pt x="471" y="46"/>
                      <a:pt x="467" y="46"/>
                    </a:cubicBezTo>
                    <a:cubicBezTo>
                      <a:pt x="466" y="46"/>
                      <a:pt x="466" y="46"/>
                      <a:pt x="465" y="46"/>
                    </a:cubicBezTo>
                    <a:cubicBezTo>
                      <a:pt x="465" y="46"/>
                      <a:pt x="464" y="46"/>
                      <a:pt x="464" y="46"/>
                    </a:cubicBezTo>
                    <a:cubicBezTo>
                      <a:pt x="463" y="46"/>
                      <a:pt x="462" y="47"/>
                      <a:pt x="461" y="48"/>
                    </a:cubicBezTo>
                    <a:cubicBezTo>
                      <a:pt x="461" y="48"/>
                      <a:pt x="461" y="49"/>
                      <a:pt x="460" y="49"/>
                    </a:cubicBezTo>
                    <a:cubicBezTo>
                      <a:pt x="458" y="51"/>
                      <a:pt x="458" y="53"/>
                      <a:pt x="458" y="56"/>
                    </a:cubicBezTo>
                    <a:cubicBezTo>
                      <a:pt x="458" y="57"/>
                      <a:pt x="458" y="58"/>
                      <a:pt x="457" y="58"/>
                    </a:cubicBezTo>
                    <a:cubicBezTo>
                      <a:pt x="457" y="58"/>
                      <a:pt x="457" y="59"/>
                      <a:pt x="457" y="59"/>
                    </a:cubicBezTo>
                    <a:cubicBezTo>
                      <a:pt x="457" y="62"/>
                      <a:pt x="455" y="64"/>
                      <a:pt x="453" y="64"/>
                    </a:cubicBezTo>
                    <a:cubicBezTo>
                      <a:pt x="452" y="64"/>
                      <a:pt x="452" y="64"/>
                      <a:pt x="451" y="64"/>
                    </a:cubicBezTo>
                    <a:cubicBezTo>
                      <a:pt x="448" y="64"/>
                      <a:pt x="444" y="64"/>
                      <a:pt x="441" y="64"/>
                    </a:cubicBezTo>
                    <a:cubicBezTo>
                      <a:pt x="440" y="64"/>
                      <a:pt x="440" y="64"/>
                      <a:pt x="439" y="64"/>
                    </a:cubicBezTo>
                    <a:cubicBezTo>
                      <a:pt x="438" y="63"/>
                      <a:pt x="436" y="63"/>
                      <a:pt x="435" y="62"/>
                    </a:cubicBezTo>
                    <a:cubicBezTo>
                      <a:pt x="434" y="62"/>
                      <a:pt x="433" y="62"/>
                      <a:pt x="433" y="61"/>
                    </a:cubicBezTo>
                    <a:cubicBezTo>
                      <a:pt x="432" y="60"/>
                      <a:pt x="432" y="60"/>
                      <a:pt x="431" y="60"/>
                    </a:cubicBezTo>
                    <a:cubicBezTo>
                      <a:pt x="431" y="59"/>
                      <a:pt x="431" y="58"/>
                      <a:pt x="430" y="58"/>
                    </a:cubicBezTo>
                    <a:cubicBezTo>
                      <a:pt x="430" y="58"/>
                      <a:pt x="430" y="57"/>
                      <a:pt x="429" y="56"/>
                    </a:cubicBezTo>
                    <a:cubicBezTo>
                      <a:pt x="429" y="56"/>
                      <a:pt x="428" y="55"/>
                      <a:pt x="427" y="55"/>
                    </a:cubicBezTo>
                    <a:cubicBezTo>
                      <a:pt x="426" y="55"/>
                      <a:pt x="426" y="54"/>
                      <a:pt x="425" y="5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18"/>
              <p:cNvSpPr>
                <a:spLocks/>
              </p:cNvSpPr>
              <p:nvPr/>
            </p:nvSpPr>
            <p:spPr bwMode="auto">
              <a:xfrm>
                <a:off x="7572803" y="4521803"/>
                <a:ext cx="404282" cy="309435"/>
              </a:xfrm>
              <a:custGeom>
                <a:avLst/>
                <a:gdLst>
                  <a:gd name="T0" fmla="*/ 88 w 102"/>
                  <a:gd name="T1" fmla="*/ 19 h 78"/>
                  <a:gd name="T2" fmla="*/ 86 w 102"/>
                  <a:gd name="T3" fmla="*/ 17 h 78"/>
                  <a:gd name="T4" fmla="*/ 82 w 102"/>
                  <a:gd name="T5" fmla="*/ 15 h 78"/>
                  <a:gd name="T6" fmla="*/ 80 w 102"/>
                  <a:gd name="T7" fmla="*/ 14 h 78"/>
                  <a:gd name="T8" fmla="*/ 78 w 102"/>
                  <a:gd name="T9" fmla="*/ 7 h 78"/>
                  <a:gd name="T10" fmla="*/ 75 w 102"/>
                  <a:gd name="T11" fmla="*/ 2 h 78"/>
                  <a:gd name="T12" fmla="*/ 68 w 102"/>
                  <a:gd name="T13" fmla="*/ 0 h 78"/>
                  <a:gd name="T14" fmla="*/ 66 w 102"/>
                  <a:gd name="T15" fmla="*/ 2 h 78"/>
                  <a:gd name="T16" fmla="*/ 64 w 102"/>
                  <a:gd name="T17" fmla="*/ 4 h 78"/>
                  <a:gd name="T18" fmla="*/ 59 w 102"/>
                  <a:gd name="T19" fmla="*/ 6 h 78"/>
                  <a:gd name="T20" fmla="*/ 52 w 102"/>
                  <a:gd name="T21" fmla="*/ 4 h 78"/>
                  <a:gd name="T22" fmla="*/ 45 w 102"/>
                  <a:gd name="T23" fmla="*/ 9 h 78"/>
                  <a:gd name="T24" fmla="*/ 38 w 102"/>
                  <a:gd name="T25" fmla="*/ 9 h 78"/>
                  <a:gd name="T26" fmla="*/ 33 w 102"/>
                  <a:gd name="T27" fmla="*/ 7 h 78"/>
                  <a:gd name="T28" fmla="*/ 24 w 102"/>
                  <a:gd name="T29" fmla="*/ 6 h 78"/>
                  <a:gd name="T30" fmla="*/ 22 w 102"/>
                  <a:gd name="T31" fmla="*/ 7 h 78"/>
                  <a:gd name="T32" fmla="*/ 18 w 102"/>
                  <a:gd name="T33" fmla="*/ 8 h 78"/>
                  <a:gd name="T34" fmla="*/ 10 w 102"/>
                  <a:gd name="T35" fmla="*/ 11 h 78"/>
                  <a:gd name="T36" fmla="*/ 10 w 102"/>
                  <a:gd name="T37" fmla="*/ 14 h 78"/>
                  <a:gd name="T38" fmla="*/ 9 w 102"/>
                  <a:gd name="T39" fmla="*/ 17 h 78"/>
                  <a:gd name="T40" fmla="*/ 8 w 102"/>
                  <a:gd name="T41" fmla="*/ 20 h 78"/>
                  <a:gd name="T42" fmla="*/ 3 w 102"/>
                  <a:gd name="T43" fmla="*/ 25 h 78"/>
                  <a:gd name="T44" fmla="*/ 1 w 102"/>
                  <a:gd name="T45" fmla="*/ 44 h 78"/>
                  <a:gd name="T46" fmla="*/ 3 w 102"/>
                  <a:gd name="T47" fmla="*/ 52 h 78"/>
                  <a:gd name="T48" fmla="*/ 16 w 102"/>
                  <a:gd name="T49" fmla="*/ 52 h 78"/>
                  <a:gd name="T50" fmla="*/ 18 w 102"/>
                  <a:gd name="T51" fmla="*/ 52 h 78"/>
                  <a:gd name="T52" fmla="*/ 22 w 102"/>
                  <a:gd name="T53" fmla="*/ 56 h 78"/>
                  <a:gd name="T54" fmla="*/ 23 w 102"/>
                  <a:gd name="T55" fmla="*/ 58 h 78"/>
                  <a:gd name="T56" fmla="*/ 26 w 102"/>
                  <a:gd name="T57" fmla="*/ 60 h 78"/>
                  <a:gd name="T58" fmla="*/ 30 w 102"/>
                  <a:gd name="T59" fmla="*/ 63 h 78"/>
                  <a:gd name="T60" fmla="*/ 31 w 102"/>
                  <a:gd name="T61" fmla="*/ 68 h 78"/>
                  <a:gd name="T62" fmla="*/ 32 w 102"/>
                  <a:gd name="T63" fmla="*/ 73 h 78"/>
                  <a:gd name="T64" fmla="*/ 38 w 102"/>
                  <a:gd name="T65" fmla="*/ 78 h 78"/>
                  <a:gd name="T66" fmla="*/ 47 w 102"/>
                  <a:gd name="T67" fmla="*/ 77 h 78"/>
                  <a:gd name="T68" fmla="*/ 52 w 102"/>
                  <a:gd name="T69" fmla="*/ 77 h 78"/>
                  <a:gd name="T70" fmla="*/ 61 w 102"/>
                  <a:gd name="T71" fmla="*/ 78 h 78"/>
                  <a:gd name="T72" fmla="*/ 64 w 102"/>
                  <a:gd name="T73" fmla="*/ 77 h 78"/>
                  <a:gd name="T74" fmla="*/ 67 w 102"/>
                  <a:gd name="T75" fmla="*/ 73 h 78"/>
                  <a:gd name="T76" fmla="*/ 68 w 102"/>
                  <a:gd name="T77" fmla="*/ 71 h 78"/>
                  <a:gd name="T78" fmla="*/ 72 w 102"/>
                  <a:gd name="T79" fmla="*/ 69 h 78"/>
                  <a:gd name="T80" fmla="*/ 77 w 102"/>
                  <a:gd name="T81" fmla="*/ 66 h 78"/>
                  <a:gd name="T82" fmla="*/ 88 w 102"/>
                  <a:gd name="T83" fmla="*/ 58 h 78"/>
                  <a:gd name="T84" fmla="*/ 96 w 102"/>
                  <a:gd name="T85" fmla="*/ 55 h 78"/>
                  <a:gd name="T86" fmla="*/ 101 w 102"/>
                  <a:gd name="T87" fmla="*/ 50 h 78"/>
                  <a:gd name="T88" fmla="*/ 102 w 102"/>
                  <a:gd name="T89" fmla="*/ 46 h 78"/>
                  <a:gd name="T90" fmla="*/ 101 w 102"/>
                  <a:gd name="T91" fmla="*/ 29 h 78"/>
                  <a:gd name="T92" fmla="*/ 100 w 102"/>
                  <a:gd name="T93" fmla="*/ 24 h 78"/>
                  <a:gd name="T94" fmla="*/ 99 w 102"/>
                  <a:gd name="T95" fmla="*/ 23 h 78"/>
                  <a:gd name="T96" fmla="*/ 93 w 102"/>
                  <a:gd name="T97" fmla="*/ 2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2" h="78">
                    <a:moveTo>
                      <a:pt x="90" y="22"/>
                    </a:moveTo>
                    <a:cubicBezTo>
                      <a:pt x="90" y="21"/>
                      <a:pt x="89" y="20"/>
                      <a:pt x="88" y="19"/>
                    </a:cubicBezTo>
                    <a:cubicBezTo>
                      <a:pt x="88" y="19"/>
                      <a:pt x="87" y="18"/>
                      <a:pt x="87" y="18"/>
                    </a:cubicBezTo>
                    <a:cubicBezTo>
                      <a:pt x="87" y="17"/>
                      <a:pt x="86" y="17"/>
                      <a:pt x="86" y="17"/>
                    </a:cubicBezTo>
                    <a:cubicBezTo>
                      <a:pt x="86" y="17"/>
                      <a:pt x="85" y="16"/>
                      <a:pt x="85" y="16"/>
                    </a:cubicBezTo>
                    <a:cubicBezTo>
                      <a:pt x="84" y="16"/>
                      <a:pt x="83" y="16"/>
                      <a:pt x="82" y="15"/>
                    </a:cubicBezTo>
                    <a:cubicBezTo>
                      <a:pt x="82" y="15"/>
                      <a:pt x="81" y="15"/>
                      <a:pt x="81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3"/>
                      <a:pt x="80" y="13"/>
                      <a:pt x="79" y="12"/>
                    </a:cubicBezTo>
                    <a:cubicBezTo>
                      <a:pt x="78" y="11"/>
                      <a:pt x="78" y="9"/>
                      <a:pt x="78" y="7"/>
                    </a:cubicBezTo>
                    <a:cubicBezTo>
                      <a:pt x="77" y="7"/>
                      <a:pt x="77" y="6"/>
                      <a:pt x="76" y="6"/>
                    </a:cubicBezTo>
                    <a:cubicBezTo>
                      <a:pt x="76" y="4"/>
                      <a:pt x="75" y="3"/>
                      <a:pt x="75" y="2"/>
                    </a:cubicBezTo>
                    <a:cubicBezTo>
                      <a:pt x="75" y="2"/>
                      <a:pt x="74" y="1"/>
                      <a:pt x="74" y="1"/>
                    </a:cubicBezTo>
                    <a:cubicBezTo>
                      <a:pt x="72" y="0"/>
                      <a:pt x="70" y="0"/>
                      <a:pt x="68" y="0"/>
                    </a:cubicBezTo>
                    <a:cubicBezTo>
                      <a:pt x="67" y="0"/>
                      <a:pt x="67" y="0"/>
                      <a:pt x="66" y="1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5" y="3"/>
                      <a:pt x="65" y="3"/>
                      <a:pt x="65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3" y="4"/>
                      <a:pt x="63" y="5"/>
                      <a:pt x="63" y="5"/>
                    </a:cubicBezTo>
                    <a:cubicBezTo>
                      <a:pt x="62" y="6"/>
                      <a:pt x="61" y="6"/>
                      <a:pt x="59" y="6"/>
                    </a:cubicBezTo>
                    <a:cubicBezTo>
                      <a:pt x="58" y="6"/>
                      <a:pt x="58" y="5"/>
                      <a:pt x="58" y="5"/>
                    </a:cubicBezTo>
                    <a:cubicBezTo>
                      <a:pt x="56" y="4"/>
                      <a:pt x="54" y="4"/>
                      <a:pt x="52" y="4"/>
                    </a:cubicBezTo>
                    <a:cubicBezTo>
                      <a:pt x="48" y="4"/>
                      <a:pt x="47" y="6"/>
                      <a:pt x="46" y="7"/>
                    </a:cubicBezTo>
                    <a:cubicBezTo>
                      <a:pt x="46" y="8"/>
                      <a:pt x="45" y="9"/>
                      <a:pt x="45" y="9"/>
                    </a:cubicBezTo>
                    <a:cubicBezTo>
                      <a:pt x="44" y="10"/>
                      <a:pt x="44" y="10"/>
                      <a:pt x="42" y="10"/>
                    </a:cubicBezTo>
                    <a:cubicBezTo>
                      <a:pt x="40" y="10"/>
                      <a:pt x="39" y="10"/>
                      <a:pt x="38" y="9"/>
                    </a:cubicBezTo>
                    <a:cubicBezTo>
                      <a:pt x="38" y="9"/>
                      <a:pt x="38" y="9"/>
                      <a:pt x="38" y="8"/>
                    </a:cubicBezTo>
                    <a:cubicBezTo>
                      <a:pt x="36" y="8"/>
                      <a:pt x="34" y="8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6"/>
                      <a:pt x="27" y="6"/>
                      <a:pt x="24" y="6"/>
                    </a:cubicBezTo>
                    <a:cubicBezTo>
                      <a:pt x="24" y="6"/>
                      <a:pt x="24" y="6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7"/>
                      <a:pt x="20" y="7"/>
                      <a:pt x="20" y="7"/>
                    </a:cubicBezTo>
                    <a:cubicBezTo>
                      <a:pt x="19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6" y="8"/>
                    </a:cubicBezTo>
                    <a:cubicBezTo>
                      <a:pt x="14" y="10"/>
                      <a:pt x="12" y="10"/>
                      <a:pt x="10" y="11"/>
                    </a:cubicBezTo>
                    <a:cubicBezTo>
                      <a:pt x="10" y="11"/>
                      <a:pt x="10" y="12"/>
                      <a:pt x="10" y="12"/>
                    </a:cubicBezTo>
                    <a:cubicBezTo>
                      <a:pt x="10" y="12"/>
                      <a:pt x="10" y="13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8" y="17"/>
                      <a:pt x="8" y="18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8" y="21"/>
                      <a:pt x="8" y="21"/>
                      <a:pt x="7" y="21"/>
                    </a:cubicBezTo>
                    <a:cubicBezTo>
                      <a:pt x="6" y="23"/>
                      <a:pt x="5" y="24"/>
                      <a:pt x="3" y="25"/>
                    </a:cubicBezTo>
                    <a:cubicBezTo>
                      <a:pt x="1" y="26"/>
                      <a:pt x="0" y="27"/>
                      <a:pt x="0" y="29"/>
                    </a:cubicBezTo>
                    <a:cubicBezTo>
                      <a:pt x="1" y="34"/>
                      <a:pt x="1" y="39"/>
                      <a:pt x="1" y="44"/>
                    </a:cubicBezTo>
                    <a:cubicBezTo>
                      <a:pt x="1" y="47"/>
                      <a:pt x="1" y="49"/>
                      <a:pt x="2" y="51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4" y="53"/>
                      <a:pt x="6" y="54"/>
                      <a:pt x="8" y="53"/>
                    </a:cubicBezTo>
                    <a:cubicBezTo>
                      <a:pt x="10" y="53"/>
                      <a:pt x="13" y="53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2"/>
                      <a:pt x="18" y="52"/>
                      <a:pt x="18" y="52"/>
                    </a:cubicBezTo>
                    <a:cubicBezTo>
                      <a:pt x="20" y="52"/>
                      <a:pt x="22" y="52"/>
                      <a:pt x="22" y="54"/>
                    </a:cubicBezTo>
                    <a:cubicBezTo>
                      <a:pt x="22" y="55"/>
                      <a:pt x="22" y="55"/>
                      <a:pt x="22" y="56"/>
                    </a:cubicBezTo>
                    <a:cubicBezTo>
                      <a:pt x="22" y="56"/>
                      <a:pt x="22" y="56"/>
                      <a:pt x="22" y="57"/>
                    </a:cubicBezTo>
                    <a:cubicBezTo>
                      <a:pt x="22" y="57"/>
                      <a:pt x="23" y="58"/>
                      <a:pt x="23" y="58"/>
                    </a:cubicBezTo>
                    <a:cubicBezTo>
                      <a:pt x="23" y="59"/>
                      <a:pt x="24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8" y="60"/>
                      <a:pt x="28" y="61"/>
                      <a:pt x="28" y="62"/>
                    </a:cubicBezTo>
                    <a:cubicBezTo>
                      <a:pt x="29" y="62"/>
                      <a:pt x="29" y="63"/>
                      <a:pt x="30" y="63"/>
                    </a:cubicBezTo>
                    <a:cubicBezTo>
                      <a:pt x="30" y="64"/>
                      <a:pt x="31" y="64"/>
                      <a:pt x="31" y="66"/>
                    </a:cubicBezTo>
                    <a:cubicBezTo>
                      <a:pt x="31" y="67"/>
                      <a:pt x="31" y="67"/>
                      <a:pt x="31" y="68"/>
                    </a:cubicBezTo>
                    <a:cubicBezTo>
                      <a:pt x="32" y="68"/>
                      <a:pt x="32" y="69"/>
                      <a:pt x="32" y="69"/>
                    </a:cubicBezTo>
                    <a:cubicBezTo>
                      <a:pt x="32" y="70"/>
                      <a:pt x="32" y="71"/>
                      <a:pt x="32" y="73"/>
                    </a:cubicBezTo>
                    <a:cubicBezTo>
                      <a:pt x="32" y="73"/>
                      <a:pt x="32" y="73"/>
                      <a:pt x="32" y="74"/>
                    </a:cubicBezTo>
                    <a:cubicBezTo>
                      <a:pt x="33" y="76"/>
                      <a:pt x="35" y="78"/>
                      <a:pt x="38" y="78"/>
                    </a:cubicBezTo>
                    <a:cubicBezTo>
                      <a:pt x="41" y="77"/>
                      <a:pt x="43" y="77"/>
                      <a:pt x="46" y="77"/>
                    </a:cubicBezTo>
                    <a:cubicBezTo>
                      <a:pt x="46" y="77"/>
                      <a:pt x="47" y="77"/>
                      <a:pt x="47" y="77"/>
                    </a:cubicBezTo>
                    <a:cubicBezTo>
                      <a:pt x="48" y="77"/>
                      <a:pt x="48" y="77"/>
                      <a:pt x="50" y="77"/>
                    </a:cubicBezTo>
                    <a:cubicBezTo>
                      <a:pt x="50" y="77"/>
                      <a:pt x="51" y="77"/>
                      <a:pt x="52" y="77"/>
                    </a:cubicBezTo>
                    <a:cubicBezTo>
                      <a:pt x="53" y="77"/>
                      <a:pt x="54" y="77"/>
                      <a:pt x="55" y="77"/>
                    </a:cubicBezTo>
                    <a:cubicBezTo>
                      <a:pt x="57" y="77"/>
                      <a:pt x="59" y="77"/>
                      <a:pt x="61" y="78"/>
                    </a:cubicBezTo>
                    <a:cubicBezTo>
                      <a:pt x="62" y="78"/>
                      <a:pt x="62" y="78"/>
                      <a:pt x="63" y="78"/>
                    </a:cubicBezTo>
                    <a:cubicBezTo>
                      <a:pt x="63" y="78"/>
                      <a:pt x="64" y="78"/>
                      <a:pt x="64" y="77"/>
                    </a:cubicBezTo>
                    <a:cubicBezTo>
                      <a:pt x="64" y="77"/>
                      <a:pt x="64" y="77"/>
                      <a:pt x="65" y="76"/>
                    </a:cubicBezTo>
                    <a:cubicBezTo>
                      <a:pt x="66" y="75"/>
                      <a:pt x="66" y="74"/>
                      <a:pt x="67" y="73"/>
                    </a:cubicBezTo>
                    <a:cubicBezTo>
                      <a:pt x="67" y="72"/>
                      <a:pt x="68" y="72"/>
                      <a:pt x="68" y="72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69" y="70"/>
                      <a:pt x="70" y="70"/>
                      <a:pt x="70" y="69"/>
                    </a:cubicBezTo>
                    <a:cubicBezTo>
                      <a:pt x="71" y="69"/>
                      <a:pt x="72" y="69"/>
                      <a:pt x="72" y="69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4" y="67"/>
                      <a:pt x="76" y="66"/>
                      <a:pt x="77" y="66"/>
                    </a:cubicBezTo>
                    <a:cubicBezTo>
                      <a:pt x="82" y="65"/>
                      <a:pt x="85" y="63"/>
                      <a:pt x="87" y="60"/>
                    </a:cubicBezTo>
                    <a:cubicBezTo>
                      <a:pt x="88" y="60"/>
                      <a:pt x="88" y="59"/>
                      <a:pt x="88" y="58"/>
                    </a:cubicBezTo>
                    <a:cubicBezTo>
                      <a:pt x="88" y="58"/>
                      <a:pt x="89" y="58"/>
                      <a:pt x="89" y="58"/>
                    </a:cubicBezTo>
                    <a:cubicBezTo>
                      <a:pt x="91" y="56"/>
                      <a:pt x="93" y="55"/>
                      <a:pt x="96" y="55"/>
                    </a:cubicBezTo>
                    <a:cubicBezTo>
                      <a:pt x="98" y="54"/>
                      <a:pt x="100" y="53"/>
                      <a:pt x="100" y="51"/>
                    </a:cubicBezTo>
                    <a:cubicBezTo>
                      <a:pt x="101" y="51"/>
                      <a:pt x="101" y="50"/>
                      <a:pt x="101" y="50"/>
                    </a:cubicBezTo>
                    <a:cubicBezTo>
                      <a:pt x="101" y="49"/>
                      <a:pt x="101" y="48"/>
                      <a:pt x="102" y="47"/>
                    </a:cubicBezTo>
                    <a:cubicBezTo>
                      <a:pt x="102" y="47"/>
                      <a:pt x="102" y="47"/>
                      <a:pt x="102" y="46"/>
                    </a:cubicBezTo>
                    <a:cubicBezTo>
                      <a:pt x="102" y="44"/>
                      <a:pt x="102" y="42"/>
                      <a:pt x="102" y="39"/>
                    </a:cubicBezTo>
                    <a:cubicBezTo>
                      <a:pt x="101" y="36"/>
                      <a:pt x="101" y="32"/>
                      <a:pt x="101" y="29"/>
                    </a:cubicBezTo>
                    <a:cubicBezTo>
                      <a:pt x="101" y="28"/>
                      <a:pt x="101" y="28"/>
                      <a:pt x="101" y="27"/>
                    </a:cubicBezTo>
                    <a:cubicBezTo>
                      <a:pt x="100" y="26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3"/>
                      <a:pt x="99" y="23"/>
                    </a:cubicBezTo>
                    <a:cubicBezTo>
                      <a:pt x="99" y="22"/>
                      <a:pt x="98" y="22"/>
                      <a:pt x="98" y="22"/>
                    </a:cubicBezTo>
                    <a:cubicBezTo>
                      <a:pt x="96" y="22"/>
                      <a:pt x="94" y="22"/>
                      <a:pt x="93" y="23"/>
                    </a:cubicBezTo>
                    <a:cubicBezTo>
                      <a:pt x="91" y="23"/>
                      <a:pt x="90" y="23"/>
                      <a:pt x="90" y="22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19"/>
              <p:cNvSpPr>
                <a:spLocks/>
              </p:cNvSpPr>
              <p:nvPr/>
            </p:nvSpPr>
            <p:spPr bwMode="auto">
              <a:xfrm>
                <a:off x="10191311" y="3867168"/>
                <a:ext cx="552001" cy="575332"/>
              </a:xfrm>
              <a:custGeom>
                <a:avLst/>
                <a:gdLst>
                  <a:gd name="T0" fmla="*/ 109 w 139"/>
                  <a:gd name="T1" fmla="*/ 17 h 145"/>
                  <a:gd name="T2" fmla="*/ 100 w 139"/>
                  <a:gd name="T3" fmla="*/ 26 h 145"/>
                  <a:gd name="T4" fmla="*/ 94 w 139"/>
                  <a:gd name="T5" fmla="*/ 24 h 145"/>
                  <a:gd name="T6" fmla="*/ 83 w 139"/>
                  <a:gd name="T7" fmla="*/ 19 h 145"/>
                  <a:gd name="T8" fmla="*/ 71 w 139"/>
                  <a:gd name="T9" fmla="*/ 11 h 145"/>
                  <a:gd name="T10" fmla="*/ 64 w 139"/>
                  <a:gd name="T11" fmla="*/ 5 h 145"/>
                  <a:gd name="T12" fmla="*/ 53 w 139"/>
                  <a:gd name="T13" fmla="*/ 1 h 145"/>
                  <a:gd name="T14" fmla="*/ 49 w 139"/>
                  <a:gd name="T15" fmla="*/ 4 h 145"/>
                  <a:gd name="T16" fmla="*/ 43 w 139"/>
                  <a:gd name="T17" fmla="*/ 9 h 145"/>
                  <a:gd name="T18" fmla="*/ 36 w 139"/>
                  <a:gd name="T19" fmla="*/ 8 h 145"/>
                  <a:gd name="T20" fmla="*/ 30 w 139"/>
                  <a:gd name="T21" fmla="*/ 13 h 145"/>
                  <a:gd name="T22" fmla="*/ 26 w 139"/>
                  <a:gd name="T23" fmla="*/ 22 h 145"/>
                  <a:gd name="T24" fmla="*/ 23 w 139"/>
                  <a:gd name="T25" fmla="*/ 26 h 145"/>
                  <a:gd name="T26" fmla="*/ 13 w 139"/>
                  <a:gd name="T27" fmla="*/ 34 h 145"/>
                  <a:gd name="T28" fmla="*/ 16 w 139"/>
                  <a:gd name="T29" fmla="*/ 45 h 145"/>
                  <a:gd name="T30" fmla="*/ 11 w 139"/>
                  <a:gd name="T31" fmla="*/ 53 h 145"/>
                  <a:gd name="T32" fmla="*/ 2 w 139"/>
                  <a:gd name="T33" fmla="*/ 59 h 145"/>
                  <a:gd name="T34" fmla="*/ 2 w 139"/>
                  <a:gd name="T35" fmla="*/ 67 h 145"/>
                  <a:gd name="T36" fmla="*/ 6 w 139"/>
                  <a:gd name="T37" fmla="*/ 74 h 145"/>
                  <a:gd name="T38" fmla="*/ 12 w 139"/>
                  <a:gd name="T39" fmla="*/ 77 h 145"/>
                  <a:gd name="T40" fmla="*/ 18 w 139"/>
                  <a:gd name="T41" fmla="*/ 84 h 145"/>
                  <a:gd name="T42" fmla="*/ 26 w 139"/>
                  <a:gd name="T43" fmla="*/ 88 h 145"/>
                  <a:gd name="T44" fmla="*/ 37 w 139"/>
                  <a:gd name="T45" fmla="*/ 94 h 145"/>
                  <a:gd name="T46" fmla="*/ 41 w 139"/>
                  <a:gd name="T47" fmla="*/ 99 h 145"/>
                  <a:gd name="T48" fmla="*/ 46 w 139"/>
                  <a:gd name="T49" fmla="*/ 102 h 145"/>
                  <a:gd name="T50" fmla="*/ 50 w 139"/>
                  <a:gd name="T51" fmla="*/ 103 h 145"/>
                  <a:gd name="T52" fmla="*/ 68 w 139"/>
                  <a:gd name="T53" fmla="*/ 105 h 145"/>
                  <a:gd name="T54" fmla="*/ 67 w 139"/>
                  <a:gd name="T55" fmla="*/ 115 h 145"/>
                  <a:gd name="T56" fmla="*/ 66 w 139"/>
                  <a:gd name="T57" fmla="*/ 120 h 145"/>
                  <a:gd name="T58" fmla="*/ 69 w 139"/>
                  <a:gd name="T59" fmla="*/ 123 h 145"/>
                  <a:gd name="T60" fmla="*/ 78 w 139"/>
                  <a:gd name="T61" fmla="*/ 131 h 145"/>
                  <a:gd name="T62" fmla="*/ 79 w 139"/>
                  <a:gd name="T63" fmla="*/ 139 h 145"/>
                  <a:gd name="T64" fmla="*/ 83 w 139"/>
                  <a:gd name="T65" fmla="*/ 143 h 145"/>
                  <a:gd name="T66" fmla="*/ 88 w 139"/>
                  <a:gd name="T67" fmla="*/ 145 h 145"/>
                  <a:gd name="T68" fmla="*/ 90 w 139"/>
                  <a:gd name="T69" fmla="*/ 139 h 145"/>
                  <a:gd name="T70" fmla="*/ 96 w 139"/>
                  <a:gd name="T71" fmla="*/ 137 h 145"/>
                  <a:gd name="T72" fmla="*/ 107 w 139"/>
                  <a:gd name="T73" fmla="*/ 133 h 145"/>
                  <a:gd name="T74" fmla="*/ 114 w 139"/>
                  <a:gd name="T75" fmla="*/ 129 h 145"/>
                  <a:gd name="T76" fmla="*/ 116 w 139"/>
                  <a:gd name="T77" fmla="*/ 117 h 145"/>
                  <a:gd name="T78" fmla="*/ 117 w 139"/>
                  <a:gd name="T79" fmla="*/ 100 h 145"/>
                  <a:gd name="T80" fmla="*/ 124 w 139"/>
                  <a:gd name="T81" fmla="*/ 91 h 145"/>
                  <a:gd name="T82" fmla="*/ 130 w 139"/>
                  <a:gd name="T83" fmla="*/ 88 h 145"/>
                  <a:gd name="T84" fmla="*/ 134 w 139"/>
                  <a:gd name="T85" fmla="*/ 81 h 145"/>
                  <a:gd name="T86" fmla="*/ 135 w 139"/>
                  <a:gd name="T87" fmla="*/ 61 h 145"/>
                  <a:gd name="T88" fmla="*/ 137 w 139"/>
                  <a:gd name="T89" fmla="*/ 51 h 145"/>
                  <a:gd name="T90" fmla="*/ 139 w 139"/>
                  <a:gd name="T91" fmla="*/ 39 h 145"/>
                  <a:gd name="T92" fmla="*/ 137 w 139"/>
                  <a:gd name="T93" fmla="*/ 31 h 145"/>
                  <a:gd name="T94" fmla="*/ 128 w 139"/>
                  <a:gd name="T95" fmla="*/ 26 h 145"/>
                  <a:gd name="T96" fmla="*/ 117 w 139"/>
                  <a:gd name="T97" fmla="*/ 2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9" h="145">
                    <a:moveTo>
                      <a:pt x="114" y="17"/>
                    </a:moveTo>
                    <a:cubicBezTo>
                      <a:pt x="114" y="17"/>
                      <a:pt x="114" y="17"/>
                      <a:pt x="113" y="17"/>
                    </a:cubicBezTo>
                    <a:cubicBezTo>
                      <a:pt x="112" y="15"/>
                      <a:pt x="111" y="15"/>
                      <a:pt x="109" y="17"/>
                    </a:cubicBezTo>
                    <a:cubicBezTo>
                      <a:pt x="107" y="18"/>
                      <a:pt x="106" y="20"/>
                      <a:pt x="107" y="22"/>
                    </a:cubicBezTo>
                    <a:cubicBezTo>
                      <a:pt x="106" y="25"/>
                      <a:pt x="105" y="27"/>
                      <a:pt x="102" y="26"/>
                    </a:cubicBezTo>
                    <a:cubicBezTo>
                      <a:pt x="101" y="26"/>
                      <a:pt x="100" y="26"/>
                      <a:pt x="100" y="26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5"/>
                      <a:pt x="97" y="25"/>
                      <a:pt x="95" y="25"/>
                    </a:cubicBezTo>
                    <a:cubicBezTo>
                      <a:pt x="95" y="24"/>
                      <a:pt x="94" y="24"/>
                      <a:pt x="94" y="24"/>
                    </a:cubicBezTo>
                    <a:cubicBezTo>
                      <a:pt x="94" y="23"/>
                      <a:pt x="92" y="23"/>
                      <a:pt x="90" y="23"/>
                    </a:cubicBezTo>
                    <a:cubicBezTo>
                      <a:pt x="88" y="23"/>
                      <a:pt x="85" y="23"/>
                      <a:pt x="84" y="21"/>
                    </a:cubicBezTo>
                    <a:cubicBezTo>
                      <a:pt x="84" y="20"/>
                      <a:pt x="84" y="20"/>
                      <a:pt x="83" y="19"/>
                    </a:cubicBezTo>
                    <a:cubicBezTo>
                      <a:pt x="82" y="18"/>
                      <a:pt x="81" y="17"/>
                      <a:pt x="80" y="15"/>
                    </a:cubicBezTo>
                    <a:cubicBezTo>
                      <a:pt x="80" y="15"/>
                      <a:pt x="80" y="14"/>
                      <a:pt x="79" y="14"/>
                    </a:cubicBezTo>
                    <a:cubicBezTo>
                      <a:pt x="77" y="13"/>
                      <a:pt x="74" y="11"/>
                      <a:pt x="71" y="11"/>
                    </a:cubicBezTo>
                    <a:cubicBezTo>
                      <a:pt x="70" y="11"/>
                      <a:pt x="70" y="11"/>
                      <a:pt x="69" y="11"/>
                    </a:cubicBezTo>
                    <a:cubicBezTo>
                      <a:pt x="69" y="10"/>
                      <a:pt x="68" y="10"/>
                      <a:pt x="68" y="9"/>
                    </a:cubicBezTo>
                    <a:cubicBezTo>
                      <a:pt x="66" y="9"/>
                      <a:pt x="65" y="7"/>
                      <a:pt x="64" y="5"/>
                    </a:cubicBezTo>
                    <a:cubicBezTo>
                      <a:pt x="63" y="2"/>
                      <a:pt x="62" y="1"/>
                      <a:pt x="59" y="2"/>
                    </a:cubicBezTo>
                    <a:cubicBezTo>
                      <a:pt x="58" y="2"/>
                      <a:pt x="58" y="1"/>
                      <a:pt x="57" y="1"/>
                    </a:cubicBezTo>
                    <a:cubicBezTo>
                      <a:pt x="56" y="0"/>
                      <a:pt x="55" y="0"/>
                      <a:pt x="53" y="1"/>
                    </a:cubicBezTo>
                    <a:cubicBezTo>
                      <a:pt x="53" y="1"/>
                      <a:pt x="52" y="1"/>
                      <a:pt x="51" y="1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50" y="2"/>
                      <a:pt x="49" y="3"/>
                      <a:pt x="49" y="4"/>
                    </a:cubicBezTo>
                    <a:cubicBezTo>
                      <a:pt x="49" y="4"/>
                      <a:pt x="48" y="5"/>
                      <a:pt x="48" y="5"/>
                    </a:cubicBezTo>
                    <a:cubicBezTo>
                      <a:pt x="47" y="6"/>
                      <a:pt x="46" y="7"/>
                      <a:pt x="46" y="8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2" y="9"/>
                      <a:pt x="42" y="9"/>
                      <a:pt x="41" y="9"/>
                    </a:cubicBezTo>
                    <a:cubicBezTo>
                      <a:pt x="41" y="9"/>
                      <a:pt x="41" y="9"/>
                      <a:pt x="40" y="9"/>
                    </a:cubicBezTo>
                    <a:cubicBezTo>
                      <a:pt x="39" y="8"/>
                      <a:pt x="37" y="8"/>
                      <a:pt x="36" y="8"/>
                    </a:cubicBezTo>
                    <a:cubicBezTo>
                      <a:pt x="34" y="8"/>
                      <a:pt x="33" y="9"/>
                      <a:pt x="33" y="9"/>
                    </a:cubicBezTo>
                    <a:cubicBezTo>
                      <a:pt x="32" y="10"/>
                      <a:pt x="32" y="11"/>
                      <a:pt x="31" y="12"/>
                    </a:cubicBezTo>
                    <a:cubicBezTo>
                      <a:pt x="30" y="12"/>
                      <a:pt x="30" y="13"/>
                      <a:pt x="30" y="13"/>
                    </a:cubicBezTo>
                    <a:cubicBezTo>
                      <a:pt x="30" y="14"/>
                      <a:pt x="30" y="14"/>
                      <a:pt x="30" y="15"/>
                    </a:cubicBezTo>
                    <a:cubicBezTo>
                      <a:pt x="28" y="17"/>
                      <a:pt x="28" y="19"/>
                      <a:pt x="27" y="21"/>
                    </a:cubicBezTo>
                    <a:cubicBezTo>
                      <a:pt x="27" y="21"/>
                      <a:pt x="26" y="22"/>
                      <a:pt x="26" y="22"/>
                    </a:cubicBezTo>
                    <a:cubicBezTo>
                      <a:pt x="25" y="23"/>
                      <a:pt x="25" y="23"/>
                      <a:pt x="25" y="24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4" y="26"/>
                      <a:pt x="24" y="26"/>
                      <a:pt x="23" y="26"/>
                    </a:cubicBezTo>
                    <a:cubicBezTo>
                      <a:pt x="22" y="27"/>
                      <a:pt x="20" y="28"/>
                      <a:pt x="17" y="29"/>
                    </a:cubicBezTo>
                    <a:cubicBezTo>
                      <a:pt x="17" y="29"/>
                      <a:pt x="16" y="29"/>
                      <a:pt x="16" y="30"/>
                    </a:cubicBezTo>
                    <a:cubicBezTo>
                      <a:pt x="15" y="31"/>
                      <a:pt x="14" y="33"/>
                      <a:pt x="13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8"/>
                      <a:pt x="14" y="39"/>
                      <a:pt x="15" y="41"/>
                    </a:cubicBezTo>
                    <a:cubicBezTo>
                      <a:pt x="16" y="42"/>
                      <a:pt x="16" y="43"/>
                      <a:pt x="16" y="45"/>
                    </a:cubicBezTo>
                    <a:cubicBezTo>
                      <a:pt x="16" y="47"/>
                      <a:pt x="16" y="49"/>
                      <a:pt x="15" y="50"/>
                    </a:cubicBezTo>
                    <a:cubicBezTo>
                      <a:pt x="14" y="51"/>
                      <a:pt x="14" y="52"/>
                      <a:pt x="12" y="53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9" y="54"/>
                      <a:pt x="7" y="55"/>
                      <a:pt x="6" y="57"/>
                    </a:cubicBezTo>
                    <a:cubicBezTo>
                      <a:pt x="5" y="57"/>
                      <a:pt x="4" y="58"/>
                      <a:pt x="3" y="58"/>
                    </a:cubicBezTo>
                    <a:cubicBezTo>
                      <a:pt x="2" y="58"/>
                      <a:pt x="2" y="58"/>
                      <a:pt x="2" y="59"/>
                    </a:cubicBezTo>
                    <a:cubicBezTo>
                      <a:pt x="1" y="60"/>
                      <a:pt x="0" y="62"/>
                      <a:pt x="1" y="64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6"/>
                      <a:pt x="2" y="67"/>
                      <a:pt x="2" y="67"/>
                    </a:cubicBezTo>
                    <a:cubicBezTo>
                      <a:pt x="2" y="69"/>
                      <a:pt x="2" y="71"/>
                      <a:pt x="2" y="73"/>
                    </a:cubicBezTo>
                    <a:cubicBezTo>
                      <a:pt x="2" y="74"/>
                      <a:pt x="3" y="74"/>
                      <a:pt x="4" y="74"/>
                    </a:cubicBezTo>
                    <a:cubicBezTo>
                      <a:pt x="5" y="74"/>
                      <a:pt x="6" y="74"/>
                      <a:pt x="6" y="74"/>
                    </a:cubicBezTo>
                    <a:cubicBezTo>
                      <a:pt x="6" y="75"/>
                      <a:pt x="7" y="75"/>
                      <a:pt x="8" y="75"/>
                    </a:cubicBezTo>
                    <a:cubicBezTo>
                      <a:pt x="8" y="75"/>
                      <a:pt x="9" y="75"/>
                      <a:pt x="10" y="76"/>
                    </a:cubicBezTo>
                    <a:cubicBezTo>
                      <a:pt x="11" y="76"/>
                      <a:pt x="12" y="76"/>
                      <a:pt x="12" y="77"/>
                    </a:cubicBezTo>
                    <a:cubicBezTo>
                      <a:pt x="14" y="77"/>
                      <a:pt x="16" y="78"/>
                      <a:pt x="17" y="79"/>
                    </a:cubicBezTo>
                    <a:cubicBezTo>
                      <a:pt x="18" y="80"/>
                      <a:pt x="18" y="80"/>
                      <a:pt x="18" y="81"/>
                    </a:cubicBezTo>
                    <a:cubicBezTo>
                      <a:pt x="17" y="83"/>
                      <a:pt x="18" y="84"/>
                      <a:pt x="18" y="84"/>
                    </a:cubicBezTo>
                    <a:cubicBezTo>
                      <a:pt x="18" y="85"/>
                      <a:pt x="18" y="85"/>
                      <a:pt x="18" y="86"/>
                    </a:cubicBezTo>
                    <a:cubicBezTo>
                      <a:pt x="20" y="87"/>
                      <a:pt x="22" y="88"/>
                      <a:pt x="24" y="88"/>
                    </a:cubicBezTo>
                    <a:cubicBezTo>
                      <a:pt x="25" y="88"/>
                      <a:pt x="26" y="88"/>
                      <a:pt x="26" y="88"/>
                    </a:cubicBezTo>
                    <a:cubicBezTo>
                      <a:pt x="29" y="89"/>
                      <a:pt x="31" y="89"/>
                      <a:pt x="33" y="90"/>
                    </a:cubicBezTo>
                    <a:cubicBezTo>
                      <a:pt x="33" y="91"/>
                      <a:pt x="34" y="91"/>
                      <a:pt x="34" y="91"/>
                    </a:cubicBezTo>
                    <a:cubicBezTo>
                      <a:pt x="36" y="92"/>
                      <a:pt x="36" y="93"/>
                      <a:pt x="37" y="94"/>
                    </a:cubicBezTo>
                    <a:cubicBezTo>
                      <a:pt x="37" y="94"/>
                      <a:pt x="38" y="95"/>
                      <a:pt x="38" y="95"/>
                    </a:cubicBezTo>
                    <a:cubicBezTo>
                      <a:pt x="38" y="96"/>
                      <a:pt x="39" y="97"/>
                      <a:pt x="40" y="98"/>
                    </a:cubicBezTo>
                    <a:cubicBezTo>
                      <a:pt x="41" y="98"/>
                      <a:pt x="41" y="99"/>
                      <a:pt x="41" y="99"/>
                    </a:cubicBezTo>
                    <a:cubicBezTo>
                      <a:pt x="41" y="100"/>
                      <a:pt x="42" y="101"/>
                      <a:pt x="44" y="101"/>
                    </a:cubicBezTo>
                    <a:cubicBezTo>
                      <a:pt x="44" y="101"/>
                      <a:pt x="44" y="102"/>
                      <a:pt x="45" y="102"/>
                    </a:cubicBezTo>
                    <a:cubicBezTo>
                      <a:pt x="45" y="102"/>
                      <a:pt x="46" y="102"/>
                      <a:pt x="46" y="102"/>
                    </a:cubicBezTo>
                    <a:cubicBezTo>
                      <a:pt x="46" y="102"/>
                      <a:pt x="47" y="102"/>
                      <a:pt x="48" y="102"/>
                    </a:cubicBezTo>
                    <a:cubicBezTo>
                      <a:pt x="48" y="102"/>
                      <a:pt x="48" y="102"/>
                      <a:pt x="49" y="102"/>
                    </a:cubicBezTo>
                    <a:cubicBezTo>
                      <a:pt x="49" y="102"/>
                      <a:pt x="50" y="103"/>
                      <a:pt x="50" y="103"/>
                    </a:cubicBezTo>
                    <a:cubicBezTo>
                      <a:pt x="55" y="103"/>
                      <a:pt x="59" y="103"/>
                      <a:pt x="64" y="103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3"/>
                      <a:pt x="67" y="104"/>
                      <a:pt x="68" y="105"/>
                    </a:cubicBezTo>
                    <a:cubicBezTo>
                      <a:pt x="68" y="107"/>
                      <a:pt x="68" y="109"/>
                      <a:pt x="68" y="112"/>
                    </a:cubicBezTo>
                    <a:cubicBezTo>
                      <a:pt x="68" y="112"/>
                      <a:pt x="68" y="113"/>
                      <a:pt x="68" y="113"/>
                    </a:cubicBezTo>
                    <a:cubicBezTo>
                      <a:pt x="68" y="113"/>
                      <a:pt x="67" y="114"/>
                      <a:pt x="67" y="115"/>
                    </a:cubicBezTo>
                    <a:cubicBezTo>
                      <a:pt x="67" y="115"/>
                      <a:pt x="67" y="115"/>
                      <a:pt x="66" y="116"/>
                    </a:cubicBezTo>
                    <a:cubicBezTo>
                      <a:pt x="66" y="116"/>
                      <a:pt x="66" y="117"/>
                      <a:pt x="66" y="117"/>
                    </a:cubicBezTo>
                    <a:cubicBezTo>
                      <a:pt x="66" y="119"/>
                      <a:pt x="66" y="119"/>
                      <a:pt x="66" y="120"/>
                    </a:cubicBezTo>
                    <a:cubicBezTo>
                      <a:pt x="66" y="120"/>
                      <a:pt x="66" y="121"/>
                      <a:pt x="67" y="121"/>
                    </a:cubicBezTo>
                    <a:cubicBezTo>
                      <a:pt x="68" y="121"/>
                      <a:pt x="68" y="121"/>
                      <a:pt x="68" y="122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71" y="123"/>
                      <a:pt x="73" y="124"/>
                      <a:pt x="74" y="125"/>
                    </a:cubicBezTo>
                    <a:cubicBezTo>
                      <a:pt x="74" y="125"/>
                      <a:pt x="75" y="125"/>
                      <a:pt x="75" y="126"/>
                    </a:cubicBezTo>
                    <a:cubicBezTo>
                      <a:pt x="76" y="127"/>
                      <a:pt x="78" y="129"/>
                      <a:pt x="78" y="131"/>
                    </a:cubicBezTo>
                    <a:cubicBezTo>
                      <a:pt x="78" y="132"/>
                      <a:pt x="78" y="133"/>
                      <a:pt x="78" y="133"/>
                    </a:cubicBezTo>
                    <a:cubicBezTo>
                      <a:pt x="78" y="135"/>
                      <a:pt x="78" y="136"/>
                      <a:pt x="78" y="137"/>
                    </a:cubicBezTo>
                    <a:cubicBezTo>
                      <a:pt x="78" y="138"/>
                      <a:pt x="78" y="139"/>
                      <a:pt x="79" y="139"/>
                    </a:cubicBezTo>
                    <a:cubicBezTo>
                      <a:pt x="79" y="140"/>
                      <a:pt x="79" y="140"/>
                      <a:pt x="79" y="141"/>
                    </a:cubicBezTo>
                    <a:cubicBezTo>
                      <a:pt x="80" y="142"/>
                      <a:pt x="80" y="143"/>
                      <a:pt x="82" y="143"/>
                    </a:cubicBezTo>
                    <a:cubicBezTo>
                      <a:pt x="83" y="143"/>
                      <a:pt x="83" y="143"/>
                      <a:pt x="83" y="143"/>
                    </a:cubicBezTo>
                    <a:cubicBezTo>
                      <a:pt x="84" y="143"/>
                      <a:pt x="84" y="144"/>
                      <a:pt x="85" y="144"/>
                    </a:cubicBezTo>
                    <a:cubicBezTo>
                      <a:pt x="86" y="144"/>
                      <a:pt x="87" y="144"/>
                      <a:pt x="88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88" y="145"/>
                      <a:pt x="88" y="144"/>
                      <a:pt x="88" y="144"/>
                    </a:cubicBezTo>
                    <a:cubicBezTo>
                      <a:pt x="88" y="143"/>
                      <a:pt x="88" y="143"/>
                      <a:pt x="88" y="143"/>
                    </a:cubicBezTo>
                    <a:cubicBezTo>
                      <a:pt x="88" y="141"/>
                      <a:pt x="88" y="140"/>
                      <a:pt x="90" y="139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91" y="139"/>
                      <a:pt x="92" y="139"/>
                      <a:pt x="92" y="139"/>
                    </a:cubicBezTo>
                    <a:cubicBezTo>
                      <a:pt x="94" y="138"/>
                      <a:pt x="95" y="137"/>
                      <a:pt x="96" y="137"/>
                    </a:cubicBezTo>
                    <a:cubicBezTo>
                      <a:pt x="98" y="137"/>
                      <a:pt x="100" y="136"/>
                      <a:pt x="101" y="135"/>
                    </a:cubicBezTo>
                    <a:cubicBezTo>
                      <a:pt x="102" y="135"/>
                      <a:pt x="102" y="135"/>
                      <a:pt x="103" y="135"/>
                    </a:cubicBezTo>
                    <a:cubicBezTo>
                      <a:pt x="105" y="135"/>
                      <a:pt x="106" y="134"/>
                      <a:pt x="107" y="133"/>
                    </a:cubicBezTo>
                    <a:cubicBezTo>
                      <a:pt x="107" y="133"/>
                      <a:pt x="108" y="132"/>
                      <a:pt x="109" y="132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2" y="131"/>
                      <a:pt x="113" y="130"/>
                      <a:pt x="114" y="129"/>
                    </a:cubicBezTo>
                    <a:cubicBezTo>
                      <a:pt x="115" y="128"/>
                      <a:pt x="115" y="127"/>
                      <a:pt x="115" y="126"/>
                    </a:cubicBezTo>
                    <a:cubicBezTo>
                      <a:pt x="115" y="123"/>
                      <a:pt x="115" y="121"/>
                      <a:pt x="115" y="118"/>
                    </a:cubicBezTo>
                    <a:cubicBezTo>
                      <a:pt x="115" y="118"/>
                      <a:pt x="116" y="118"/>
                      <a:pt x="116" y="117"/>
                    </a:cubicBezTo>
                    <a:cubicBezTo>
                      <a:pt x="116" y="117"/>
                      <a:pt x="116" y="116"/>
                      <a:pt x="116" y="116"/>
                    </a:cubicBezTo>
                    <a:cubicBezTo>
                      <a:pt x="116" y="113"/>
                      <a:pt x="116" y="110"/>
                      <a:pt x="116" y="107"/>
                    </a:cubicBezTo>
                    <a:cubicBezTo>
                      <a:pt x="116" y="105"/>
                      <a:pt x="117" y="102"/>
                      <a:pt x="117" y="100"/>
                    </a:cubicBezTo>
                    <a:cubicBezTo>
                      <a:pt x="117" y="98"/>
                      <a:pt x="117" y="97"/>
                      <a:pt x="118" y="96"/>
                    </a:cubicBezTo>
                    <a:cubicBezTo>
                      <a:pt x="118" y="95"/>
                      <a:pt x="118" y="95"/>
                      <a:pt x="118" y="94"/>
                    </a:cubicBezTo>
                    <a:cubicBezTo>
                      <a:pt x="120" y="93"/>
                      <a:pt x="122" y="92"/>
                      <a:pt x="124" y="91"/>
                    </a:cubicBezTo>
                    <a:cubicBezTo>
                      <a:pt x="125" y="91"/>
                      <a:pt x="125" y="91"/>
                      <a:pt x="125" y="91"/>
                    </a:cubicBezTo>
                    <a:cubicBezTo>
                      <a:pt x="126" y="91"/>
                      <a:pt x="126" y="90"/>
                      <a:pt x="127" y="90"/>
                    </a:cubicBezTo>
                    <a:cubicBezTo>
                      <a:pt x="128" y="90"/>
                      <a:pt x="129" y="89"/>
                      <a:pt x="130" y="88"/>
                    </a:cubicBezTo>
                    <a:cubicBezTo>
                      <a:pt x="130" y="87"/>
                      <a:pt x="130" y="87"/>
                      <a:pt x="131" y="87"/>
                    </a:cubicBezTo>
                    <a:cubicBezTo>
                      <a:pt x="131" y="86"/>
                      <a:pt x="131" y="86"/>
                      <a:pt x="132" y="86"/>
                    </a:cubicBezTo>
                    <a:cubicBezTo>
                      <a:pt x="133" y="85"/>
                      <a:pt x="133" y="83"/>
                      <a:pt x="134" y="81"/>
                    </a:cubicBezTo>
                    <a:cubicBezTo>
                      <a:pt x="134" y="80"/>
                      <a:pt x="134" y="80"/>
                      <a:pt x="134" y="79"/>
                    </a:cubicBezTo>
                    <a:cubicBezTo>
                      <a:pt x="134" y="78"/>
                      <a:pt x="134" y="77"/>
                      <a:pt x="134" y="75"/>
                    </a:cubicBezTo>
                    <a:cubicBezTo>
                      <a:pt x="134" y="70"/>
                      <a:pt x="134" y="65"/>
                      <a:pt x="135" y="61"/>
                    </a:cubicBezTo>
                    <a:cubicBezTo>
                      <a:pt x="135" y="59"/>
                      <a:pt x="136" y="58"/>
                      <a:pt x="136" y="57"/>
                    </a:cubicBezTo>
                    <a:cubicBezTo>
                      <a:pt x="136" y="56"/>
                      <a:pt x="136" y="55"/>
                      <a:pt x="137" y="55"/>
                    </a:cubicBezTo>
                    <a:cubicBezTo>
                      <a:pt x="137" y="53"/>
                      <a:pt x="137" y="52"/>
                      <a:pt x="137" y="51"/>
                    </a:cubicBezTo>
                    <a:cubicBezTo>
                      <a:pt x="137" y="49"/>
                      <a:pt x="137" y="47"/>
                      <a:pt x="138" y="46"/>
                    </a:cubicBezTo>
                    <a:cubicBezTo>
                      <a:pt x="138" y="46"/>
                      <a:pt x="138" y="45"/>
                      <a:pt x="138" y="45"/>
                    </a:cubicBezTo>
                    <a:cubicBezTo>
                      <a:pt x="138" y="43"/>
                      <a:pt x="138" y="41"/>
                      <a:pt x="139" y="39"/>
                    </a:cubicBezTo>
                    <a:cubicBezTo>
                      <a:pt x="139" y="39"/>
                      <a:pt x="139" y="38"/>
                      <a:pt x="139" y="37"/>
                    </a:cubicBezTo>
                    <a:cubicBezTo>
                      <a:pt x="139" y="35"/>
                      <a:pt x="138" y="33"/>
                      <a:pt x="138" y="32"/>
                    </a:cubicBezTo>
                    <a:cubicBezTo>
                      <a:pt x="137" y="32"/>
                      <a:pt x="137" y="31"/>
                      <a:pt x="137" y="31"/>
                    </a:cubicBezTo>
                    <a:cubicBezTo>
                      <a:pt x="137" y="29"/>
                      <a:pt x="136" y="28"/>
                      <a:pt x="135" y="27"/>
                    </a:cubicBezTo>
                    <a:cubicBezTo>
                      <a:pt x="134" y="27"/>
                      <a:pt x="133" y="27"/>
                      <a:pt x="133" y="27"/>
                    </a:cubicBezTo>
                    <a:cubicBezTo>
                      <a:pt x="131" y="27"/>
                      <a:pt x="129" y="27"/>
                      <a:pt x="128" y="26"/>
                    </a:cubicBezTo>
                    <a:cubicBezTo>
                      <a:pt x="126" y="25"/>
                      <a:pt x="124" y="25"/>
                      <a:pt x="122" y="25"/>
                    </a:cubicBezTo>
                    <a:cubicBezTo>
                      <a:pt x="119" y="25"/>
                      <a:pt x="118" y="25"/>
                      <a:pt x="118" y="23"/>
                    </a:cubicBezTo>
                    <a:cubicBezTo>
                      <a:pt x="117" y="23"/>
                      <a:pt x="117" y="22"/>
                      <a:pt x="117" y="21"/>
                    </a:cubicBezTo>
                    <a:cubicBezTo>
                      <a:pt x="117" y="19"/>
                      <a:pt x="116" y="18"/>
                      <a:pt x="114" y="17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20"/>
              <p:cNvSpPr>
                <a:spLocks/>
              </p:cNvSpPr>
              <p:nvPr/>
            </p:nvSpPr>
            <p:spPr bwMode="auto">
              <a:xfrm>
                <a:off x="9623761" y="4342983"/>
                <a:ext cx="917412" cy="621981"/>
              </a:xfrm>
              <a:custGeom>
                <a:avLst/>
                <a:gdLst>
                  <a:gd name="T0" fmla="*/ 221 w 231"/>
                  <a:gd name="T1" fmla="*/ 17 h 157"/>
                  <a:gd name="T2" fmla="*/ 218 w 231"/>
                  <a:gd name="T3" fmla="*/ 6 h 157"/>
                  <a:gd name="T4" fmla="*/ 211 w 231"/>
                  <a:gd name="T5" fmla="*/ 2 h 157"/>
                  <a:gd name="T6" fmla="*/ 203 w 231"/>
                  <a:gd name="T7" fmla="*/ 1 h 157"/>
                  <a:gd name="T8" fmla="*/ 193 w 231"/>
                  <a:gd name="T9" fmla="*/ 2 h 157"/>
                  <a:gd name="T10" fmla="*/ 176 w 231"/>
                  <a:gd name="T11" fmla="*/ 16 h 157"/>
                  <a:gd name="T12" fmla="*/ 161 w 231"/>
                  <a:gd name="T13" fmla="*/ 29 h 157"/>
                  <a:gd name="T14" fmla="*/ 149 w 231"/>
                  <a:gd name="T15" fmla="*/ 39 h 157"/>
                  <a:gd name="T16" fmla="*/ 137 w 231"/>
                  <a:gd name="T17" fmla="*/ 47 h 157"/>
                  <a:gd name="T18" fmla="*/ 123 w 231"/>
                  <a:gd name="T19" fmla="*/ 55 h 157"/>
                  <a:gd name="T20" fmla="*/ 114 w 231"/>
                  <a:gd name="T21" fmla="*/ 58 h 157"/>
                  <a:gd name="T22" fmla="*/ 108 w 231"/>
                  <a:gd name="T23" fmla="*/ 63 h 157"/>
                  <a:gd name="T24" fmla="*/ 105 w 231"/>
                  <a:gd name="T25" fmla="*/ 82 h 157"/>
                  <a:gd name="T26" fmla="*/ 102 w 231"/>
                  <a:gd name="T27" fmla="*/ 91 h 157"/>
                  <a:gd name="T28" fmla="*/ 97 w 231"/>
                  <a:gd name="T29" fmla="*/ 97 h 157"/>
                  <a:gd name="T30" fmla="*/ 93 w 231"/>
                  <a:gd name="T31" fmla="*/ 100 h 157"/>
                  <a:gd name="T32" fmla="*/ 70 w 231"/>
                  <a:gd name="T33" fmla="*/ 97 h 157"/>
                  <a:gd name="T34" fmla="*/ 59 w 231"/>
                  <a:gd name="T35" fmla="*/ 96 h 157"/>
                  <a:gd name="T36" fmla="*/ 52 w 231"/>
                  <a:gd name="T37" fmla="*/ 87 h 157"/>
                  <a:gd name="T38" fmla="*/ 36 w 231"/>
                  <a:gd name="T39" fmla="*/ 95 h 157"/>
                  <a:gd name="T40" fmla="*/ 15 w 231"/>
                  <a:gd name="T41" fmla="*/ 109 h 157"/>
                  <a:gd name="T42" fmla="*/ 5 w 231"/>
                  <a:gd name="T43" fmla="*/ 116 h 157"/>
                  <a:gd name="T44" fmla="*/ 0 w 231"/>
                  <a:gd name="T45" fmla="*/ 123 h 157"/>
                  <a:gd name="T46" fmla="*/ 1 w 231"/>
                  <a:gd name="T47" fmla="*/ 131 h 157"/>
                  <a:gd name="T48" fmla="*/ 4 w 231"/>
                  <a:gd name="T49" fmla="*/ 140 h 157"/>
                  <a:gd name="T50" fmla="*/ 13 w 231"/>
                  <a:gd name="T51" fmla="*/ 149 h 157"/>
                  <a:gd name="T52" fmla="*/ 17 w 231"/>
                  <a:gd name="T53" fmla="*/ 155 h 157"/>
                  <a:gd name="T54" fmla="*/ 37 w 231"/>
                  <a:gd name="T55" fmla="*/ 153 h 157"/>
                  <a:gd name="T56" fmla="*/ 39 w 231"/>
                  <a:gd name="T57" fmla="*/ 149 h 157"/>
                  <a:gd name="T58" fmla="*/ 42 w 231"/>
                  <a:gd name="T59" fmla="*/ 135 h 157"/>
                  <a:gd name="T60" fmla="*/ 45 w 231"/>
                  <a:gd name="T61" fmla="*/ 130 h 157"/>
                  <a:gd name="T62" fmla="*/ 61 w 231"/>
                  <a:gd name="T63" fmla="*/ 122 h 157"/>
                  <a:gd name="T64" fmla="*/ 77 w 231"/>
                  <a:gd name="T65" fmla="*/ 119 h 157"/>
                  <a:gd name="T66" fmla="*/ 87 w 231"/>
                  <a:gd name="T67" fmla="*/ 123 h 157"/>
                  <a:gd name="T68" fmla="*/ 89 w 231"/>
                  <a:gd name="T69" fmla="*/ 129 h 157"/>
                  <a:gd name="T70" fmla="*/ 109 w 231"/>
                  <a:gd name="T71" fmla="*/ 132 h 157"/>
                  <a:gd name="T72" fmla="*/ 116 w 231"/>
                  <a:gd name="T73" fmla="*/ 128 h 157"/>
                  <a:gd name="T74" fmla="*/ 121 w 231"/>
                  <a:gd name="T75" fmla="*/ 117 h 157"/>
                  <a:gd name="T76" fmla="*/ 131 w 231"/>
                  <a:gd name="T77" fmla="*/ 119 h 157"/>
                  <a:gd name="T78" fmla="*/ 137 w 231"/>
                  <a:gd name="T79" fmla="*/ 120 h 157"/>
                  <a:gd name="T80" fmla="*/ 144 w 231"/>
                  <a:gd name="T81" fmla="*/ 117 h 157"/>
                  <a:gd name="T82" fmla="*/ 157 w 231"/>
                  <a:gd name="T83" fmla="*/ 111 h 157"/>
                  <a:gd name="T84" fmla="*/ 163 w 231"/>
                  <a:gd name="T85" fmla="*/ 105 h 157"/>
                  <a:gd name="T86" fmla="*/ 181 w 231"/>
                  <a:gd name="T87" fmla="*/ 92 h 157"/>
                  <a:gd name="T88" fmla="*/ 192 w 231"/>
                  <a:gd name="T89" fmla="*/ 85 h 157"/>
                  <a:gd name="T90" fmla="*/ 199 w 231"/>
                  <a:gd name="T91" fmla="*/ 84 h 157"/>
                  <a:gd name="T92" fmla="*/ 214 w 231"/>
                  <a:gd name="T93" fmla="*/ 83 h 157"/>
                  <a:gd name="T94" fmla="*/ 222 w 231"/>
                  <a:gd name="T95" fmla="*/ 73 h 157"/>
                  <a:gd name="T96" fmla="*/ 221 w 231"/>
                  <a:gd name="T97" fmla="*/ 64 h 157"/>
                  <a:gd name="T98" fmla="*/ 221 w 231"/>
                  <a:gd name="T99" fmla="*/ 51 h 157"/>
                  <a:gd name="T100" fmla="*/ 222 w 231"/>
                  <a:gd name="T101" fmla="*/ 39 h 157"/>
                  <a:gd name="T102" fmla="*/ 229 w 231"/>
                  <a:gd name="T103" fmla="*/ 33 h 157"/>
                  <a:gd name="T104" fmla="*/ 231 w 231"/>
                  <a:gd name="T105" fmla="*/ 28 h 157"/>
                  <a:gd name="T106" fmla="*/ 228 w 231"/>
                  <a:gd name="T107" fmla="*/ 24 h 157"/>
                  <a:gd name="T108" fmla="*/ 222 w 231"/>
                  <a:gd name="T109" fmla="*/ 2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1" h="157">
                    <a:moveTo>
                      <a:pt x="222" y="21"/>
                    </a:moveTo>
                    <a:cubicBezTo>
                      <a:pt x="222" y="20"/>
                      <a:pt x="222" y="20"/>
                      <a:pt x="222" y="19"/>
                    </a:cubicBezTo>
                    <a:cubicBezTo>
                      <a:pt x="221" y="19"/>
                      <a:pt x="221" y="18"/>
                      <a:pt x="221" y="17"/>
                    </a:cubicBezTo>
                    <a:cubicBezTo>
                      <a:pt x="221" y="16"/>
                      <a:pt x="221" y="15"/>
                      <a:pt x="221" y="13"/>
                    </a:cubicBezTo>
                    <a:cubicBezTo>
                      <a:pt x="221" y="13"/>
                      <a:pt x="221" y="12"/>
                      <a:pt x="221" y="11"/>
                    </a:cubicBezTo>
                    <a:cubicBezTo>
                      <a:pt x="221" y="9"/>
                      <a:pt x="219" y="7"/>
                      <a:pt x="218" y="6"/>
                    </a:cubicBezTo>
                    <a:cubicBezTo>
                      <a:pt x="218" y="5"/>
                      <a:pt x="217" y="5"/>
                      <a:pt x="217" y="5"/>
                    </a:cubicBezTo>
                    <a:cubicBezTo>
                      <a:pt x="216" y="4"/>
                      <a:pt x="214" y="3"/>
                      <a:pt x="212" y="3"/>
                    </a:cubicBezTo>
                    <a:cubicBezTo>
                      <a:pt x="212" y="3"/>
                      <a:pt x="212" y="3"/>
                      <a:pt x="211" y="2"/>
                    </a:cubicBezTo>
                    <a:cubicBezTo>
                      <a:pt x="211" y="1"/>
                      <a:pt x="211" y="1"/>
                      <a:pt x="210" y="1"/>
                    </a:cubicBezTo>
                    <a:cubicBezTo>
                      <a:pt x="209" y="1"/>
                      <a:pt x="209" y="0"/>
                      <a:pt x="209" y="0"/>
                    </a:cubicBezTo>
                    <a:cubicBezTo>
                      <a:pt x="207" y="0"/>
                      <a:pt x="205" y="0"/>
                      <a:pt x="203" y="1"/>
                    </a:cubicBezTo>
                    <a:cubicBezTo>
                      <a:pt x="202" y="1"/>
                      <a:pt x="202" y="1"/>
                      <a:pt x="201" y="1"/>
                    </a:cubicBezTo>
                    <a:cubicBezTo>
                      <a:pt x="199" y="1"/>
                      <a:pt x="198" y="2"/>
                      <a:pt x="196" y="2"/>
                    </a:cubicBezTo>
                    <a:cubicBezTo>
                      <a:pt x="195" y="2"/>
                      <a:pt x="194" y="2"/>
                      <a:pt x="193" y="2"/>
                    </a:cubicBezTo>
                    <a:cubicBezTo>
                      <a:pt x="192" y="3"/>
                      <a:pt x="192" y="3"/>
                      <a:pt x="192" y="3"/>
                    </a:cubicBezTo>
                    <a:cubicBezTo>
                      <a:pt x="190" y="6"/>
                      <a:pt x="187" y="9"/>
                      <a:pt x="184" y="11"/>
                    </a:cubicBezTo>
                    <a:cubicBezTo>
                      <a:pt x="181" y="12"/>
                      <a:pt x="178" y="14"/>
                      <a:pt x="176" y="16"/>
                    </a:cubicBezTo>
                    <a:cubicBezTo>
                      <a:pt x="175" y="17"/>
                      <a:pt x="174" y="17"/>
                      <a:pt x="173" y="18"/>
                    </a:cubicBezTo>
                    <a:cubicBezTo>
                      <a:pt x="170" y="21"/>
                      <a:pt x="167" y="23"/>
                      <a:pt x="164" y="25"/>
                    </a:cubicBezTo>
                    <a:cubicBezTo>
                      <a:pt x="163" y="26"/>
                      <a:pt x="162" y="27"/>
                      <a:pt x="161" y="29"/>
                    </a:cubicBezTo>
                    <a:cubicBezTo>
                      <a:pt x="161" y="29"/>
                      <a:pt x="161" y="30"/>
                      <a:pt x="160" y="30"/>
                    </a:cubicBezTo>
                    <a:cubicBezTo>
                      <a:pt x="158" y="32"/>
                      <a:pt x="156" y="34"/>
                      <a:pt x="153" y="36"/>
                    </a:cubicBezTo>
                    <a:cubicBezTo>
                      <a:pt x="152" y="37"/>
                      <a:pt x="151" y="38"/>
                      <a:pt x="149" y="39"/>
                    </a:cubicBezTo>
                    <a:cubicBezTo>
                      <a:pt x="149" y="39"/>
                      <a:pt x="148" y="39"/>
                      <a:pt x="147" y="39"/>
                    </a:cubicBezTo>
                    <a:cubicBezTo>
                      <a:pt x="145" y="41"/>
                      <a:pt x="143" y="43"/>
                      <a:pt x="140" y="45"/>
                    </a:cubicBezTo>
                    <a:cubicBezTo>
                      <a:pt x="139" y="45"/>
                      <a:pt x="138" y="46"/>
                      <a:pt x="137" y="47"/>
                    </a:cubicBezTo>
                    <a:cubicBezTo>
                      <a:pt x="137" y="47"/>
                      <a:pt x="137" y="48"/>
                      <a:pt x="137" y="48"/>
                    </a:cubicBezTo>
                    <a:cubicBezTo>
                      <a:pt x="133" y="50"/>
                      <a:pt x="129" y="53"/>
                      <a:pt x="125" y="55"/>
                    </a:cubicBezTo>
                    <a:cubicBezTo>
                      <a:pt x="124" y="55"/>
                      <a:pt x="124" y="55"/>
                      <a:pt x="123" y="55"/>
                    </a:cubicBezTo>
                    <a:cubicBezTo>
                      <a:pt x="123" y="55"/>
                      <a:pt x="122" y="55"/>
                      <a:pt x="121" y="56"/>
                    </a:cubicBezTo>
                    <a:cubicBezTo>
                      <a:pt x="119" y="56"/>
                      <a:pt x="117" y="57"/>
                      <a:pt x="115" y="58"/>
                    </a:cubicBezTo>
                    <a:cubicBezTo>
                      <a:pt x="115" y="58"/>
                      <a:pt x="114" y="58"/>
                      <a:pt x="114" y="58"/>
                    </a:cubicBezTo>
                    <a:cubicBezTo>
                      <a:pt x="113" y="59"/>
                      <a:pt x="113" y="59"/>
                      <a:pt x="112" y="59"/>
                    </a:cubicBezTo>
                    <a:cubicBezTo>
                      <a:pt x="111" y="60"/>
                      <a:pt x="111" y="61"/>
                      <a:pt x="109" y="61"/>
                    </a:cubicBezTo>
                    <a:cubicBezTo>
                      <a:pt x="109" y="61"/>
                      <a:pt x="108" y="62"/>
                      <a:pt x="108" y="63"/>
                    </a:cubicBezTo>
                    <a:cubicBezTo>
                      <a:pt x="108" y="64"/>
                      <a:pt x="108" y="65"/>
                      <a:pt x="108" y="67"/>
                    </a:cubicBezTo>
                    <a:cubicBezTo>
                      <a:pt x="108" y="71"/>
                      <a:pt x="107" y="76"/>
                      <a:pt x="106" y="81"/>
                    </a:cubicBezTo>
                    <a:cubicBezTo>
                      <a:pt x="106" y="81"/>
                      <a:pt x="106" y="82"/>
                      <a:pt x="105" y="82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05" y="84"/>
                      <a:pt x="105" y="85"/>
                      <a:pt x="104" y="85"/>
                    </a:cubicBezTo>
                    <a:cubicBezTo>
                      <a:pt x="103" y="87"/>
                      <a:pt x="103" y="89"/>
                      <a:pt x="102" y="91"/>
                    </a:cubicBezTo>
                    <a:cubicBezTo>
                      <a:pt x="102" y="92"/>
                      <a:pt x="101" y="93"/>
                      <a:pt x="101" y="93"/>
                    </a:cubicBezTo>
                    <a:cubicBezTo>
                      <a:pt x="101" y="93"/>
                      <a:pt x="101" y="94"/>
                      <a:pt x="101" y="95"/>
                    </a:cubicBezTo>
                    <a:cubicBezTo>
                      <a:pt x="100" y="97"/>
                      <a:pt x="99" y="97"/>
                      <a:pt x="97" y="97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6" y="99"/>
                      <a:pt x="95" y="99"/>
                      <a:pt x="95" y="99"/>
                    </a:cubicBezTo>
                    <a:cubicBezTo>
                      <a:pt x="95" y="99"/>
                      <a:pt x="94" y="100"/>
                      <a:pt x="93" y="100"/>
                    </a:cubicBezTo>
                    <a:cubicBezTo>
                      <a:pt x="93" y="100"/>
                      <a:pt x="92" y="100"/>
                      <a:pt x="92" y="100"/>
                    </a:cubicBezTo>
                    <a:cubicBezTo>
                      <a:pt x="86" y="100"/>
                      <a:pt x="81" y="100"/>
                      <a:pt x="77" y="99"/>
                    </a:cubicBezTo>
                    <a:cubicBezTo>
                      <a:pt x="75" y="99"/>
                      <a:pt x="72" y="98"/>
                      <a:pt x="70" y="97"/>
                    </a:cubicBezTo>
                    <a:cubicBezTo>
                      <a:pt x="70" y="97"/>
                      <a:pt x="69" y="97"/>
                      <a:pt x="69" y="97"/>
                    </a:cubicBezTo>
                    <a:cubicBezTo>
                      <a:pt x="66" y="97"/>
                      <a:pt x="63" y="96"/>
                      <a:pt x="61" y="96"/>
                    </a:cubicBezTo>
                    <a:cubicBezTo>
                      <a:pt x="60" y="96"/>
                      <a:pt x="60" y="96"/>
                      <a:pt x="59" y="96"/>
                    </a:cubicBezTo>
                    <a:cubicBezTo>
                      <a:pt x="58" y="95"/>
                      <a:pt x="57" y="95"/>
                      <a:pt x="57" y="94"/>
                    </a:cubicBezTo>
                    <a:cubicBezTo>
                      <a:pt x="56" y="94"/>
                      <a:pt x="56" y="93"/>
                      <a:pt x="56" y="93"/>
                    </a:cubicBezTo>
                    <a:cubicBezTo>
                      <a:pt x="55" y="90"/>
                      <a:pt x="54" y="88"/>
                      <a:pt x="52" y="87"/>
                    </a:cubicBezTo>
                    <a:cubicBezTo>
                      <a:pt x="51" y="87"/>
                      <a:pt x="51" y="87"/>
                      <a:pt x="50" y="87"/>
                    </a:cubicBezTo>
                    <a:cubicBezTo>
                      <a:pt x="48" y="87"/>
                      <a:pt x="46" y="88"/>
                      <a:pt x="44" y="89"/>
                    </a:cubicBezTo>
                    <a:cubicBezTo>
                      <a:pt x="41" y="91"/>
                      <a:pt x="38" y="93"/>
                      <a:pt x="36" y="95"/>
                    </a:cubicBezTo>
                    <a:cubicBezTo>
                      <a:pt x="32" y="97"/>
                      <a:pt x="29" y="99"/>
                      <a:pt x="26" y="101"/>
                    </a:cubicBezTo>
                    <a:cubicBezTo>
                      <a:pt x="25" y="102"/>
                      <a:pt x="24" y="103"/>
                      <a:pt x="23" y="103"/>
                    </a:cubicBezTo>
                    <a:cubicBezTo>
                      <a:pt x="20" y="105"/>
                      <a:pt x="17" y="107"/>
                      <a:pt x="15" y="109"/>
                    </a:cubicBezTo>
                    <a:cubicBezTo>
                      <a:pt x="13" y="110"/>
                      <a:pt x="13" y="111"/>
                      <a:pt x="12" y="112"/>
                    </a:cubicBezTo>
                    <a:cubicBezTo>
                      <a:pt x="12" y="113"/>
                      <a:pt x="11" y="113"/>
                      <a:pt x="11" y="113"/>
                    </a:cubicBezTo>
                    <a:cubicBezTo>
                      <a:pt x="8" y="113"/>
                      <a:pt x="6" y="114"/>
                      <a:pt x="5" y="116"/>
                    </a:cubicBezTo>
                    <a:cubicBezTo>
                      <a:pt x="4" y="116"/>
                      <a:pt x="4" y="117"/>
                      <a:pt x="3" y="117"/>
                    </a:cubicBezTo>
                    <a:cubicBezTo>
                      <a:pt x="1" y="118"/>
                      <a:pt x="0" y="119"/>
                      <a:pt x="0" y="121"/>
                    </a:cubicBezTo>
                    <a:cubicBezTo>
                      <a:pt x="0" y="122"/>
                      <a:pt x="0" y="123"/>
                      <a:pt x="0" y="123"/>
                    </a:cubicBezTo>
                    <a:cubicBezTo>
                      <a:pt x="0" y="124"/>
                      <a:pt x="0" y="125"/>
                      <a:pt x="1" y="125"/>
                    </a:cubicBezTo>
                    <a:cubicBezTo>
                      <a:pt x="1" y="126"/>
                      <a:pt x="1" y="127"/>
                      <a:pt x="1" y="127"/>
                    </a:cubicBezTo>
                    <a:cubicBezTo>
                      <a:pt x="1" y="128"/>
                      <a:pt x="1" y="129"/>
                      <a:pt x="1" y="131"/>
                    </a:cubicBezTo>
                    <a:cubicBezTo>
                      <a:pt x="1" y="133"/>
                      <a:pt x="1" y="136"/>
                      <a:pt x="2" y="137"/>
                    </a:cubicBezTo>
                    <a:cubicBezTo>
                      <a:pt x="2" y="138"/>
                      <a:pt x="2" y="139"/>
                      <a:pt x="3" y="139"/>
                    </a:cubicBezTo>
                    <a:cubicBezTo>
                      <a:pt x="3" y="139"/>
                      <a:pt x="3" y="140"/>
                      <a:pt x="4" y="140"/>
                    </a:cubicBezTo>
                    <a:cubicBezTo>
                      <a:pt x="7" y="141"/>
                      <a:pt x="9" y="142"/>
                      <a:pt x="11" y="143"/>
                    </a:cubicBezTo>
                    <a:cubicBezTo>
                      <a:pt x="12" y="144"/>
                      <a:pt x="12" y="145"/>
                      <a:pt x="13" y="145"/>
                    </a:cubicBezTo>
                    <a:cubicBezTo>
                      <a:pt x="13" y="146"/>
                      <a:pt x="13" y="147"/>
                      <a:pt x="13" y="149"/>
                    </a:cubicBezTo>
                    <a:cubicBezTo>
                      <a:pt x="13" y="149"/>
                      <a:pt x="13" y="149"/>
                      <a:pt x="13" y="149"/>
                    </a:cubicBezTo>
                    <a:cubicBezTo>
                      <a:pt x="13" y="152"/>
                      <a:pt x="14" y="154"/>
                      <a:pt x="15" y="155"/>
                    </a:cubicBezTo>
                    <a:cubicBezTo>
                      <a:pt x="16" y="155"/>
                      <a:pt x="16" y="155"/>
                      <a:pt x="17" y="155"/>
                    </a:cubicBezTo>
                    <a:cubicBezTo>
                      <a:pt x="19" y="155"/>
                      <a:pt x="21" y="155"/>
                      <a:pt x="23" y="156"/>
                    </a:cubicBezTo>
                    <a:cubicBezTo>
                      <a:pt x="23" y="156"/>
                      <a:pt x="24" y="156"/>
                      <a:pt x="25" y="156"/>
                    </a:cubicBezTo>
                    <a:cubicBezTo>
                      <a:pt x="30" y="157"/>
                      <a:pt x="34" y="156"/>
                      <a:pt x="37" y="153"/>
                    </a:cubicBezTo>
                    <a:cubicBezTo>
                      <a:pt x="37" y="153"/>
                      <a:pt x="38" y="152"/>
                      <a:pt x="38" y="151"/>
                    </a:cubicBezTo>
                    <a:cubicBezTo>
                      <a:pt x="38" y="151"/>
                      <a:pt x="38" y="151"/>
                      <a:pt x="38" y="151"/>
                    </a:cubicBezTo>
                    <a:cubicBezTo>
                      <a:pt x="38" y="150"/>
                      <a:pt x="39" y="149"/>
                      <a:pt x="39" y="149"/>
                    </a:cubicBezTo>
                    <a:cubicBezTo>
                      <a:pt x="39" y="146"/>
                      <a:pt x="39" y="143"/>
                      <a:pt x="40" y="141"/>
                    </a:cubicBezTo>
                    <a:cubicBezTo>
                      <a:pt x="40" y="141"/>
                      <a:pt x="40" y="140"/>
                      <a:pt x="41" y="139"/>
                    </a:cubicBezTo>
                    <a:cubicBezTo>
                      <a:pt x="41" y="138"/>
                      <a:pt x="41" y="136"/>
                      <a:pt x="42" y="135"/>
                    </a:cubicBezTo>
                    <a:cubicBezTo>
                      <a:pt x="42" y="134"/>
                      <a:pt x="42" y="133"/>
                      <a:pt x="42" y="133"/>
                    </a:cubicBezTo>
                    <a:cubicBezTo>
                      <a:pt x="43" y="132"/>
                      <a:pt x="43" y="131"/>
                      <a:pt x="44" y="131"/>
                    </a:cubicBezTo>
                    <a:cubicBezTo>
                      <a:pt x="45" y="130"/>
                      <a:pt x="45" y="130"/>
                      <a:pt x="45" y="130"/>
                    </a:cubicBezTo>
                    <a:cubicBezTo>
                      <a:pt x="45" y="128"/>
                      <a:pt x="47" y="127"/>
                      <a:pt x="50" y="126"/>
                    </a:cubicBezTo>
                    <a:cubicBezTo>
                      <a:pt x="52" y="126"/>
                      <a:pt x="54" y="125"/>
                      <a:pt x="56" y="123"/>
                    </a:cubicBezTo>
                    <a:cubicBezTo>
                      <a:pt x="57" y="123"/>
                      <a:pt x="59" y="122"/>
                      <a:pt x="61" y="122"/>
                    </a:cubicBezTo>
                    <a:cubicBezTo>
                      <a:pt x="62" y="122"/>
                      <a:pt x="62" y="122"/>
                      <a:pt x="63" y="121"/>
                    </a:cubicBezTo>
                    <a:cubicBezTo>
                      <a:pt x="66" y="120"/>
                      <a:pt x="70" y="119"/>
                      <a:pt x="75" y="119"/>
                    </a:cubicBezTo>
                    <a:cubicBezTo>
                      <a:pt x="75" y="119"/>
                      <a:pt x="76" y="119"/>
                      <a:pt x="77" y="119"/>
                    </a:cubicBezTo>
                    <a:cubicBezTo>
                      <a:pt x="79" y="119"/>
                      <a:pt x="81" y="119"/>
                      <a:pt x="83" y="119"/>
                    </a:cubicBezTo>
                    <a:cubicBezTo>
                      <a:pt x="84" y="119"/>
                      <a:pt x="85" y="119"/>
                      <a:pt x="85" y="120"/>
                    </a:cubicBezTo>
                    <a:cubicBezTo>
                      <a:pt x="87" y="120"/>
                      <a:pt x="87" y="121"/>
                      <a:pt x="87" y="123"/>
                    </a:cubicBezTo>
                    <a:cubicBezTo>
                      <a:pt x="88" y="124"/>
                      <a:pt x="88" y="125"/>
                      <a:pt x="88" y="126"/>
                    </a:cubicBezTo>
                    <a:cubicBezTo>
                      <a:pt x="89" y="127"/>
                      <a:pt x="89" y="127"/>
                      <a:pt x="89" y="127"/>
                    </a:cubicBezTo>
                    <a:cubicBezTo>
                      <a:pt x="89" y="128"/>
                      <a:pt x="89" y="128"/>
                      <a:pt x="89" y="129"/>
                    </a:cubicBezTo>
                    <a:cubicBezTo>
                      <a:pt x="89" y="130"/>
                      <a:pt x="89" y="131"/>
                      <a:pt x="91" y="133"/>
                    </a:cubicBezTo>
                    <a:cubicBezTo>
                      <a:pt x="91" y="133"/>
                      <a:pt x="92" y="133"/>
                      <a:pt x="93" y="133"/>
                    </a:cubicBezTo>
                    <a:cubicBezTo>
                      <a:pt x="98" y="133"/>
                      <a:pt x="103" y="133"/>
                      <a:pt x="109" y="132"/>
                    </a:cubicBezTo>
                    <a:cubicBezTo>
                      <a:pt x="109" y="132"/>
                      <a:pt x="110" y="132"/>
                      <a:pt x="111" y="132"/>
                    </a:cubicBezTo>
                    <a:cubicBezTo>
                      <a:pt x="113" y="132"/>
                      <a:pt x="115" y="131"/>
                      <a:pt x="115" y="129"/>
                    </a:cubicBezTo>
                    <a:cubicBezTo>
                      <a:pt x="116" y="129"/>
                      <a:pt x="116" y="129"/>
                      <a:pt x="116" y="128"/>
                    </a:cubicBezTo>
                    <a:cubicBezTo>
                      <a:pt x="116" y="128"/>
                      <a:pt x="117" y="127"/>
                      <a:pt x="117" y="126"/>
                    </a:cubicBezTo>
                    <a:cubicBezTo>
                      <a:pt x="117" y="125"/>
                      <a:pt x="118" y="124"/>
                      <a:pt x="118" y="123"/>
                    </a:cubicBezTo>
                    <a:cubicBezTo>
                      <a:pt x="118" y="120"/>
                      <a:pt x="119" y="118"/>
                      <a:pt x="121" y="117"/>
                    </a:cubicBezTo>
                    <a:cubicBezTo>
                      <a:pt x="122" y="116"/>
                      <a:pt x="122" y="116"/>
                      <a:pt x="123" y="115"/>
                    </a:cubicBezTo>
                    <a:cubicBezTo>
                      <a:pt x="123" y="113"/>
                      <a:pt x="125" y="113"/>
                      <a:pt x="127" y="113"/>
                    </a:cubicBezTo>
                    <a:cubicBezTo>
                      <a:pt x="130" y="114"/>
                      <a:pt x="131" y="115"/>
                      <a:pt x="131" y="119"/>
                    </a:cubicBezTo>
                    <a:cubicBezTo>
                      <a:pt x="132" y="119"/>
                      <a:pt x="134" y="120"/>
                      <a:pt x="135" y="120"/>
                    </a:cubicBezTo>
                    <a:cubicBezTo>
                      <a:pt x="136" y="120"/>
                      <a:pt x="136" y="120"/>
                      <a:pt x="137" y="120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9" y="119"/>
                      <a:pt x="140" y="119"/>
                      <a:pt x="141" y="119"/>
                    </a:cubicBezTo>
                    <a:cubicBezTo>
                      <a:pt x="142" y="119"/>
                      <a:pt x="142" y="118"/>
                      <a:pt x="143" y="118"/>
                    </a:cubicBezTo>
                    <a:cubicBezTo>
                      <a:pt x="143" y="118"/>
                      <a:pt x="144" y="118"/>
                      <a:pt x="144" y="117"/>
                    </a:cubicBezTo>
                    <a:cubicBezTo>
                      <a:pt x="146" y="117"/>
                      <a:pt x="149" y="117"/>
                      <a:pt x="151" y="117"/>
                    </a:cubicBezTo>
                    <a:cubicBezTo>
                      <a:pt x="151" y="117"/>
                      <a:pt x="152" y="117"/>
                      <a:pt x="153" y="116"/>
                    </a:cubicBezTo>
                    <a:cubicBezTo>
                      <a:pt x="155" y="115"/>
                      <a:pt x="157" y="114"/>
                      <a:pt x="157" y="111"/>
                    </a:cubicBezTo>
                    <a:cubicBezTo>
                      <a:pt x="157" y="111"/>
                      <a:pt x="158" y="110"/>
                      <a:pt x="158" y="109"/>
                    </a:cubicBezTo>
                    <a:cubicBezTo>
                      <a:pt x="159" y="107"/>
                      <a:pt x="160" y="106"/>
                      <a:pt x="162" y="105"/>
                    </a:cubicBezTo>
                    <a:cubicBezTo>
                      <a:pt x="162" y="105"/>
                      <a:pt x="163" y="105"/>
                      <a:pt x="163" y="105"/>
                    </a:cubicBezTo>
                    <a:cubicBezTo>
                      <a:pt x="165" y="103"/>
                      <a:pt x="167" y="102"/>
                      <a:pt x="169" y="101"/>
                    </a:cubicBezTo>
                    <a:cubicBezTo>
                      <a:pt x="172" y="99"/>
                      <a:pt x="175" y="97"/>
                      <a:pt x="178" y="95"/>
                    </a:cubicBezTo>
                    <a:cubicBezTo>
                      <a:pt x="179" y="94"/>
                      <a:pt x="179" y="93"/>
                      <a:pt x="181" y="92"/>
                    </a:cubicBezTo>
                    <a:cubicBezTo>
                      <a:pt x="182" y="91"/>
                      <a:pt x="183" y="89"/>
                      <a:pt x="184" y="88"/>
                    </a:cubicBezTo>
                    <a:cubicBezTo>
                      <a:pt x="185" y="88"/>
                      <a:pt x="185" y="87"/>
                      <a:pt x="185" y="87"/>
                    </a:cubicBezTo>
                    <a:cubicBezTo>
                      <a:pt x="187" y="86"/>
                      <a:pt x="189" y="85"/>
                      <a:pt x="192" y="85"/>
                    </a:cubicBezTo>
                    <a:cubicBezTo>
                      <a:pt x="193" y="85"/>
                      <a:pt x="195" y="85"/>
                      <a:pt x="197" y="85"/>
                    </a:cubicBezTo>
                    <a:cubicBezTo>
                      <a:pt x="197" y="85"/>
                      <a:pt x="197" y="85"/>
                      <a:pt x="197" y="85"/>
                    </a:cubicBezTo>
                    <a:cubicBezTo>
                      <a:pt x="198" y="84"/>
                      <a:pt x="199" y="84"/>
                      <a:pt x="199" y="84"/>
                    </a:cubicBezTo>
                    <a:cubicBezTo>
                      <a:pt x="201" y="84"/>
                      <a:pt x="204" y="84"/>
                      <a:pt x="206" y="84"/>
                    </a:cubicBezTo>
                    <a:cubicBezTo>
                      <a:pt x="206" y="84"/>
                      <a:pt x="207" y="84"/>
                      <a:pt x="207" y="84"/>
                    </a:cubicBezTo>
                    <a:cubicBezTo>
                      <a:pt x="209" y="83"/>
                      <a:pt x="211" y="83"/>
                      <a:pt x="214" y="83"/>
                    </a:cubicBezTo>
                    <a:cubicBezTo>
                      <a:pt x="218" y="81"/>
                      <a:pt x="220" y="79"/>
                      <a:pt x="221" y="76"/>
                    </a:cubicBezTo>
                    <a:cubicBezTo>
                      <a:pt x="221" y="76"/>
                      <a:pt x="221" y="75"/>
                      <a:pt x="221" y="75"/>
                    </a:cubicBezTo>
                    <a:cubicBezTo>
                      <a:pt x="221" y="74"/>
                      <a:pt x="222" y="73"/>
                      <a:pt x="222" y="73"/>
                    </a:cubicBezTo>
                    <a:cubicBezTo>
                      <a:pt x="223" y="71"/>
                      <a:pt x="223" y="69"/>
                      <a:pt x="222" y="67"/>
                    </a:cubicBezTo>
                    <a:cubicBezTo>
                      <a:pt x="222" y="66"/>
                      <a:pt x="222" y="66"/>
                      <a:pt x="222" y="65"/>
                    </a:cubicBezTo>
                    <a:cubicBezTo>
                      <a:pt x="222" y="65"/>
                      <a:pt x="221" y="64"/>
                      <a:pt x="221" y="64"/>
                    </a:cubicBezTo>
                    <a:cubicBezTo>
                      <a:pt x="221" y="63"/>
                      <a:pt x="221" y="63"/>
                      <a:pt x="221" y="63"/>
                    </a:cubicBezTo>
                    <a:cubicBezTo>
                      <a:pt x="221" y="62"/>
                      <a:pt x="221" y="62"/>
                      <a:pt x="221" y="61"/>
                    </a:cubicBezTo>
                    <a:cubicBezTo>
                      <a:pt x="220" y="57"/>
                      <a:pt x="220" y="53"/>
                      <a:pt x="221" y="51"/>
                    </a:cubicBezTo>
                    <a:cubicBezTo>
                      <a:pt x="221" y="50"/>
                      <a:pt x="221" y="49"/>
                      <a:pt x="221" y="49"/>
                    </a:cubicBezTo>
                    <a:cubicBezTo>
                      <a:pt x="221" y="46"/>
                      <a:pt x="222" y="43"/>
                      <a:pt x="222" y="41"/>
                    </a:cubicBezTo>
                    <a:cubicBezTo>
                      <a:pt x="222" y="40"/>
                      <a:pt x="222" y="40"/>
                      <a:pt x="222" y="39"/>
                    </a:cubicBezTo>
                    <a:cubicBezTo>
                      <a:pt x="222" y="36"/>
                      <a:pt x="223" y="35"/>
                      <a:pt x="226" y="35"/>
                    </a:cubicBezTo>
                    <a:cubicBezTo>
                      <a:pt x="227" y="35"/>
                      <a:pt x="227" y="34"/>
                      <a:pt x="228" y="34"/>
                    </a:cubicBezTo>
                    <a:cubicBezTo>
                      <a:pt x="229" y="33"/>
                      <a:pt x="229" y="33"/>
                      <a:pt x="229" y="33"/>
                    </a:cubicBezTo>
                    <a:cubicBezTo>
                      <a:pt x="230" y="32"/>
                      <a:pt x="230" y="32"/>
                      <a:pt x="230" y="31"/>
                    </a:cubicBezTo>
                    <a:cubicBezTo>
                      <a:pt x="230" y="31"/>
                      <a:pt x="231" y="31"/>
                      <a:pt x="231" y="30"/>
                    </a:cubicBezTo>
                    <a:cubicBezTo>
                      <a:pt x="231" y="29"/>
                      <a:pt x="231" y="29"/>
                      <a:pt x="231" y="28"/>
                    </a:cubicBezTo>
                    <a:cubicBezTo>
                      <a:pt x="231" y="27"/>
                      <a:pt x="231" y="26"/>
                      <a:pt x="231" y="25"/>
                    </a:cubicBezTo>
                    <a:cubicBezTo>
                      <a:pt x="231" y="25"/>
                      <a:pt x="231" y="25"/>
                      <a:pt x="231" y="25"/>
                    </a:cubicBezTo>
                    <a:cubicBezTo>
                      <a:pt x="230" y="24"/>
                      <a:pt x="229" y="24"/>
                      <a:pt x="228" y="24"/>
                    </a:cubicBezTo>
                    <a:cubicBezTo>
                      <a:pt x="227" y="24"/>
                      <a:pt x="227" y="23"/>
                      <a:pt x="226" y="23"/>
                    </a:cubicBezTo>
                    <a:cubicBezTo>
                      <a:pt x="225" y="23"/>
                      <a:pt x="225" y="23"/>
                      <a:pt x="225" y="23"/>
                    </a:cubicBezTo>
                    <a:cubicBezTo>
                      <a:pt x="223" y="23"/>
                      <a:pt x="223" y="22"/>
                      <a:pt x="222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21"/>
              <p:cNvSpPr>
                <a:spLocks/>
              </p:cNvSpPr>
              <p:nvPr/>
            </p:nvSpPr>
            <p:spPr bwMode="auto">
              <a:xfrm>
                <a:off x="6818658" y="1690234"/>
                <a:ext cx="649963" cy="292331"/>
              </a:xfrm>
              <a:custGeom>
                <a:avLst/>
                <a:gdLst>
                  <a:gd name="T0" fmla="*/ 11 w 164"/>
                  <a:gd name="T1" fmla="*/ 20 h 74"/>
                  <a:gd name="T2" fmla="*/ 2 w 164"/>
                  <a:gd name="T3" fmla="*/ 31 h 74"/>
                  <a:gd name="T4" fmla="*/ 1 w 164"/>
                  <a:gd name="T5" fmla="*/ 34 h 74"/>
                  <a:gd name="T6" fmla="*/ 0 w 164"/>
                  <a:gd name="T7" fmla="*/ 38 h 74"/>
                  <a:gd name="T8" fmla="*/ 4 w 164"/>
                  <a:gd name="T9" fmla="*/ 42 h 74"/>
                  <a:gd name="T10" fmla="*/ 8 w 164"/>
                  <a:gd name="T11" fmla="*/ 46 h 74"/>
                  <a:gd name="T12" fmla="*/ 11 w 164"/>
                  <a:gd name="T13" fmla="*/ 48 h 74"/>
                  <a:gd name="T14" fmla="*/ 12 w 164"/>
                  <a:gd name="T15" fmla="*/ 50 h 74"/>
                  <a:gd name="T16" fmla="*/ 16 w 164"/>
                  <a:gd name="T17" fmla="*/ 59 h 74"/>
                  <a:gd name="T18" fmla="*/ 25 w 164"/>
                  <a:gd name="T19" fmla="*/ 63 h 74"/>
                  <a:gd name="T20" fmla="*/ 27 w 164"/>
                  <a:gd name="T21" fmla="*/ 62 h 74"/>
                  <a:gd name="T22" fmla="*/ 32 w 164"/>
                  <a:gd name="T23" fmla="*/ 62 h 74"/>
                  <a:gd name="T24" fmla="*/ 38 w 164"/>
                  <a:gd name="T25" fmla="*/ 62 h 74"/>
                  <a:gd name="T26" fmla="*/ 42 w 164"/>
                  <a:gd name="T27" fmla="*/ 61 h 74"/>
                  <a:gd name="T28" fmla="*/ 45 w 164"/>
                  <a:gd name="T29" fmla="*/ 60 h 74"/>
                  <a:gd name="T30" fmla="*/ 48 w 164"/>
                  <a:gd name="T31" fmla="*/ 58 h 74"/>
                  <a:gd name="T32" fmla="*/ 53 w 164"/>
                  <a:gd name="T33" fmla="*/ 56 h 74"/>
                  <a:gd name="T34" fmla="*/ 56 w 164"/>
                  <a:gd name="T35" fmla="*/ 59 h 74"/>
                  <a:gd name="T36" fmla="*/ 62 w 164"/>
                  <a:gd name="T37" fmla="*/ 71 h 74"/>
                  <a:gd name="T38" fmla="*/ 69 w 164"/>
                  <a:gd name="T39" fmla="*/ 74 h 74"/>
                  <a:gd name="T40" fmla="*/ 76 w 164"/>
                  <a:gd name="T41" fmla="*/ 74 h 74"/>
                  <a:gd name="T42" fmla="*/ 86 w 164"/>
                  <a:gd name="T43" fmla="*/ 72 h 74"/>
                  <a:gd name="T44" fmla="*/ 91 w 164"/>
                  <a:gd name="T45" fmla="*/ 71 h 74"/>
                  <a:gd name="T46" fmla="*/ 105 w 164"/>
                  <a:gd name="T47" fmla="*/ 58 h 74"/>
                  <a:gd name="T48" fmla="*/ 111 w 164"/>
                  <a:gd name="T49" fmla="*/ 50 h 74"/>
                  <a:gd name="T50" fmla="*/ 112 w 164"/>
                  <a:gd name="T51" fmla="*/ 46 h 74"/>
                  <a:gd name="T52" fmla="*/ 114 w 164"/>
                  <a:gd name="T53" fmla="*/ 44 h 74"/>
                  <a:gd name="T54" fmla="*/ 121 w 164"/>
                  <a:gd name="T55" fmla="*/ 42 h 74"/>
                  <a:gd name="T56" fmla="*/ 126 w 164"/>
                  <a:gd name="T57" fmla="*/ 41 h 74"/>
                  <a:gd name="T58" fmla="*/ 127 w 164"/>
                  <a:gd name="T59" fmla="*/ 38 h 74"/>
                  <a:gd name="T60" fmla="*/ 134 w 164"/>
                  <a:gd name="T61" fmla="*/ 34 h 74"/>
                  <a:gd name="T62" fmla="*/ 143 w 164"/>
                  <a:gd name="T63" fmla="*/ 35 h 74"/>
                  <a:gd name="T64" fmla="*/ 152 w 164"/>
                  <a:gd name="T65" fmla="*/ 32 h 74"/>
                  <a:gd name="T66" fmla="*/ 154 w 164"/>
                  <a:gd name="T67" fmla="*/ 29 h 74"/>
                  <a:gd name="T68" fmla="*/ 158 w 164"/>
                  <a:gd name="T69" fmla="*/ 27 h 74"/>
                  <a:gd name="T70" fmla="*/ 160 w 164"/>
                  <a:gd name="T71" fmla="*/ 26 h 74"/>
                  <a:gd name="T72" fmla="*/ 164 w 164"/>
                  <a:gd name="T73" fmla="*/ 22 h 74"/>
                  <a:gd name="T74" fmla="*/ 164 w 164"/>
                  <a:gd name="T75" fmla="*/ 12 h 74"/>
                  <a:gd name="T76" fmla="*/ 159 w 164"/>
                  <a:gd name="T77" fmla="*/ 9 h 74"/>
                  <a:gd name="T78" fmla="*/ 150 w 164"/>
                  <a:gd name="T79" fmla="*/ 3 h 74"/>
                  <a:gd name="T80" fmla="*/ 145 w 164"/>
                  <a:gd name="T81" fmla="*/ 2 h 74"/>
                  <a:gd name="T82" fmla="*/ 123 w 164"/>
                  <a:gd name="T83" fmla="*/ 3 h 74"/>
                  <a:gd name="T84" fmla="*/ 121 w 164"/>
                  <a:gd name="T85" fmla="*/ 12 h 74"/>
                  <a:gd name="T86" fmla="*/ 113 w 164"/>
                  <a:gd name="T87" fmla="*/ 12 h 74"/>
                  <a:gd name="T88" fmla="*/ 107 w 164"/>
                  <a:gd name="T89" fmla="*/ 6 h 74"/>
                  <a:gd name="T90" fmla="*/ 98 w 164"/>
                  <a:gd name="T91" fmla="*/ 1 h 74"/>
                  <a:gd name="T92" fmla="*/ 85 w 164"/>
                  <a:gd name="T93" fmla="*/ 0 h 74"/>
                  <a:gd name="T94" fmla="*/ 76 w 164"/>
                  <a:gd name="T95" fmla="*/ 3 h 74"/>
                  <a:gd name="T96" fmla="*/ 74 w 164"/>
                  <a:gd name="T97" fmla="*/ 12 h 74"/>
                  <a:gd name="T98" fmla="*/ 72 w 164"/>
                  <a:gd name="T99" fmla="*/ 14 h 74"/>
                  <a:gd name="T100" fmla="*/ 62 w 164"/>
                  <a:gd name="T101" fmla="*/ 11 h 74"/>
                  <a:gd name="T102" fmla="*/ 61 w 164"/>
                  <a:gd name="T103" fmla="*/ 8 h 74"/>
                  <a:gd name="T104" fmla="*/ 54 w 164"/>
                  <a:gd name="T105" fmla="*/ 4 h 74"/>
                  <a:gd name="T106" fmla="*/ 50 w 164"/>
                  <a:gd name="T107" fmla="*/ 4 h 74"/>
                  <a:gd name="T108" fmla="*/ 42 w 164"/>
                  <a:gd name="T109" fmla="*/ 3 h 74"/>
                  <a:gd name="T110" fmla="*/ 36 w 164"/>
                  <a:gd name="T111" fmla="*/ 2 h 74"/>
                  <a:gd name="T112" fmla="*/ 31 w 164"/>
                  <a:gd name="T113" fmla="*/ 3 h 74"/>
                  <a:gd name="T114" fmla="*/ 29 w 164"/>
                  <a:gd name="T115" fmla="*/ 7 h 74"/>
                  <a:gd name="T116" fmla="*/ 27 w 164"/>
                  <a:gd name="T117" fmla="*/ 10 h 74"/>
                  <a:gd name="T118" fmla="*/ 15 w 164"/>
                  <a:gd name="T119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4" h="74">
                    <a:moveTo>
                      <a:pt x="13" y="20"/>
                    </a:moveTo>
                    <a:cubicBezTo>
                      <a:pt x="12" y="20"/>
                      <a:pt x="12" y="20"/>
                      <a:pt x="11" y="20"/>
                    </a:cubicBezTo>
                    <a:cubicBezTo>
                      <a:pt x="5" y="20"/>
                      <a:pt x="2" y="23"/>
                      <a:pt x="3" y="29"/>
                    </a:cubicBezTo>
                    <a:cubicBezTo>
                      <a:pt x="3" y="30"/>
                      <a:pt x="2" y="30"/>
                      <a:pt x="2" y="31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3"/>
                      <a:pt x="1" y="34"/>
                      <a:pt x="1" y="34"/>
                    </a:cubicBezTo>
                    <a:cubicBezTo>
                      <a:pt x="0" y="35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38"/>
                    </a:cubicBezTo>
                    <a:cubicBezTo>
                      <a:pt x="0" y="39"/>
                      <a:pt x="1" y="40"/>
                      <a:pt x="1" y="40"/>
                    </a:cubicBezTo>
                    <a:cubicBezTo>
                      <a:pt x="2" y="41"/>
                      <a:pt x="3" y="41"/>
                      <a:pt x="4" y="42"/>
                    </a:cubicBezTo>
                    <a:cubicBezTo>
                      <a:pt x="4" y="43"/>
                      <a:pt x="6" y="44"/>
                      <a:pt x="7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10" y="46"/>
                      <a:pt x="10" y="47"/>
                    </a:cubicBezTo>
                    <a:cubicBezTo>
                      <a:pt x="10" y="47"/>
                      <a:pt x="11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9"/>
                      <a:pt x="12" y="50"/>
                      <a:pt x="12" y="50"/>
                    </a:cubicBezTo>
                    <a:cubicBezTo>
                      <a:pt x="13" y="53"/>
                      <a:pt x="14" y="55"/>
                      <a:pt x="16" y="58"/>
                    </a:cubicBezTo>
                    <a:cubicBezTo>
                      <a:pt x="16" y="58"/>
                      <a:pt x="16" y="58"/>
                      <a:pt x="16" y="59"/>
                    </a:cubicBezTo>
                    <a:cubicBezTo>
                      <a:pt x="16" y="60"/>
                      <a:pt x="17" y="62"/>
                      <a:pt x="18" y="62"/>
                    </a:cubicBezTo>
                    <a:cubicBezTo>
                      <a:pt x="20" y="63"/>
                      <a:pt x="23" y="63"/>
                      <a:pt x="25" y="63"/>
                    </a:cubicBezTo>
                    <a:cubicBezTo>
                      <a:pt x="25" y="63"/>
                      <a:pt x="26" y="63"/>
                      <a:pt x="26" y="63"/>
                    </a:cubicBezTo>
                    <a:cubicBezTo>
                      <a:pt x="26" y="62"/>
                      <a:pt x="27" y="62"/>
                      <a:pt x="27" y="62"/>
                    </a:cubicBezTo>
                    <a:cubicBezTo>
                      <a:pt x="28" y="61"/>
                      <a:pt x="30" y="61"/>
                      <a:pt x="31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3" y="62"/>
                      <a:pt x="34" y="62"/>
                      <a:pt x="34" y="62"/>
                    </a:cubicBezTo>
                    <a:cubicBezTo>
                      <a:pt x="36" y="62"/>
                      <a:pt x="37" y="62"/>
                      <a:pt x="38" y="62"/>
                    </a:cubicBezTo>
                    <a:cubicBezTo>
                      <a:pt x="39" y="62"/>
                      <a:pt x="39" y="62"/>
                      <a:pt x="40" y="62"/>
                    </a:cubicBezTo>
                    <a:cubicBezTo>
                      <a:pt x="41" y="62"/>
                      <a:pt x="41" y="61"/>
                      <a:pt x="42" y="61"/>
                    </a:cubicBezTo>
                    <a:cubicBezTo>
                      <a:pt x="42" y="61"/>
                      <a:pt x="43" y="61"/>
                      <a:pt x="44" y="60"/>
                    </a:cubicBezTo>
                    <a:cubicBezTo>
                      <a:pt x="44" y="60"/>
                      <a:pt x="45" y="60"/>
                      <a:pt x="45" y="60"/>
                    </a:cubicBezTo>
                    <a:cubicBezTo>
                      <a:pt x="46" y="60"/>
                      <a:pt x="46" y="60"/>
                      <a:pt x="47" y="59"/>
                    </a:cubicBezTo>
                    <a:cubicBezTo>
                      <a:pt x="47" y="59"/>
                      <a:pt x="48" y="58"/>
                      <a:pt x="48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50" y="57"/>
                      <a:pt x="52" y="57"/>
                      <a:pt x="53" y="56"/>
                    </a:cubicBezTo>
                    <a:cubicBezTo>
                      <a:pt x="54" y="56"/>
                      <a:pt x="55" y="56"/>
                      <a:pt x="56" y="58"/>
                    </a:cubicBezTo>
                    <a:cubicBezTo>
                      <a:pt x="56" y="58"/>
                      <a:pt x="56" y="58"/>
                      <a:pt x="56" y="59"/>
                    </a:cubicBezTo>
                    <a:cubicBezTo>
                      <a:pt x="56" y="61"/>
                      <a:pt x="57" y="63"/>
                      <a:pt x="59" y="64"/>
                    </a:cubicBezTo>
                    <a:cubicBezTo>
                      <a:pt x="60" y="66"/>
                      <a:pt x="61" y="68"/>
                      <a:pt x="62" y="71"/>
                    </a:cubicBezTo>
                    <a:cubicBezTo>
                      <a:pt x="62" y="73"/>
                      <a:pt x="64" y="74"/>
                      <a:pt x="67" y="74"/>
                    </a:cubicBezTo>
                    <a:cubicBezTo>
                      <a:pt x="68" y="74"/>
                      <a:pt x="68" y="74"/>
                      <a:pt x="69" y="74"/>
                    </a:cubicBezTo>
                    <a:cubicBezTo>
                      <a:pt x="69" y="74"/>
                      <a:pt x="70" y="74"/>
                      <a:pt x="72" y="74"/>
                    </a:cubicBezTo>
                    <a:cubicBezTo>
                      <a:pt x="73" y="74"/>
                      <a:pt x="74" y="74"/>
                      <a:pt x="76" y="74"/>
                    </a:cubicBezTo>
                    <a:cubicBezTo>
                      <a:pt x="78" y="73"/>
                      <a:pt x="81" y="73"/>
                      <a:pt x="84" y="72"/>
                    </a:cubicBezTo>
                    <a:cubicBezTo>
                      <a:pt x="84" y="72"/>
                      <a:pt x="85" y="72"/>
                      <a:pt x="86" y="72"/>
                    </a:cubicBezTo>
                    <a:cubicBezTo>
                      <a:pt x="87" y="72"/>
                      <a:pt x="88" y="72"/>
                      <a:pt x="89" y="71"/>
                    </a:cubicBezTo>
                    <a:cubicBezTo>
                      <a:pt x="90" y="71"/>
                      <a:pt x="90" y="71"/>
                      <a:pt x="91" y="71"/>
                    </a:cubicBezTo>
                    <a:cubicBezTo>
                      <a:pt x="94" y="71"/>
                      <a:pt x="96" y="70"/>
                      <a:pt x="97" y="68"/>
                    </a:cubicBezTo>
                    <a:cubicBezTo>
                      <a:pt x="99" y="64"/>
                      <a:pt x="102" y="61"/>
                      <a:pt x="105" y="58"/>
                    </a:cubicBezTo>
                    <a:cubicBezTo>
                      <a:pt x="107" y="56"/>
                      <a:pt x="109" y="54"/>
                      <a:pt x="110" y="51"/>
                    </a:cubicBezTo>
                    <a:cubicBezTo>
                      <a:pt x="110" y="51"/>
                      <a:pt x="111" y="50"/>
                      <a:pt x="111" y="50"/>
                    </a:cubicBezTo>
                    <a:cubicBezTo>
                      <a:pt x="111" y="50"/>
                      <a:pt x="112" y="49"/>
                      <a:pt x="112" y="48"/>
                    </a:cubicBezTo>
                    <a:cubicBezTo>
                      <a:pt x="112" y="48"/>
                      <a:pt x="112" y="47"/>
                      <a:pt x="112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3"/>
                      <a:pt x="115" y="43"/>
                    </a:cubicBezTo>
                    <a:cubicBezTo>
                      <a:pt x="117" y="43"/>
                      <a:pt x="119" y="42"/>
                      <a:pt x="121" y="42"/>
                    </a:cubicBezTo>
                    <a:cubicBezTo>
                      <a:pt x="122" y="42"/>
                      <a:pt x="122" y="42"/>
                      <a:pt x="123" y="42"/>
                    </a:cubicBezTo>
                    <a:cubicBezTo>
                      <a:pt x="124" y="42"/>
                      <a:pt x="125" y="42"/>
                      <a:pt x="126" y="41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7" y="39"/>
                      <a:pt x="127" y="38"/>
                    </a:cubicBezTo>
                    <a:cubicBezTo>
                      <a:pt x="128" y="37"/>
                      <a:pt x="130" y="36"/>
                      <a:pt x="132" y="34"/>
                    </a:cubicBezTo>
                    <a:cubicBezTo>
                      <a:pt x="133" y="34"/>
                      <a:pt x="134" y="34"/>
                      <a:pt x="134" y="34"/>
                    </a:cubicBezTo>
                    <a:cubicBezTo>
                      <a:pt x="135" y="34"/>
                      <a:pt x="135" y="34"/>
                      <a:pt x="136" y="34"/>
                    </a:cubicBezTo>
                    <a:cubicBezTo>
                      <a:pt x="138" y="34"/>
                      <a:pt x="140" y="35"/>
                      <a:pt x="143" y="35"/>
                    </a:cubicBezTo>
                    <a:cubicBezTo>
                      <a:pt x="145" y="36"/>
                      <a:pt x="148" y="35"/>
                      <a:pt x="150" y="34"/>
                    </a:cubicBezTo>
                    <a:cubicBezTo>
                      <a:pt x="151" y="34"/>
                      <a:pt x="151" y="33"/>
                      <a:pt x="152" y="32"/>
                    </a:cubicBezTo>
                    <a:cubicBezTo>
                      <a:pt x="152" y="32"/>
                      <a:pt x="152" y="32"/>
                      <a:pt x="152" y="31"/>
                    </a:cubicBezTo>
                    <a:cubicBezTo>
                      <a:pt x="153" y="30"/>
                      <a:pt x="154" y="30"/>
                      <a:pt x="154" y="29"/>
                    </a:cubicBezTo>
                    <a:cubicBezTo>
                      <a:pt x="155" y="29"/>
                      <a:pt x="155" y="28"/>
                      <a:pt x="156" y="28"/>
                    </a:cubicBezTo>
                    <a:cubicBezTo>
                      <a:pt x="156" y="28"/>
                      <a:pt x="157" y="28"/>
                      <a:pt x="158" y="27"/>
                    </a:cubicBezTo>
                    <a:cubicBezTo>
                      <a:pt x="158" y="27"/>
                      <a:pt x="158" y="27"/>
                      <a:pt x="158" y="27"/>
                    </a:cubicBezTo>
                    <a:cubicBezTo>
                      <a:pt x="159" y="27"/>
                      <a:pt x="160" y="27"/>
                      <a:pt x="160" y="26"/>
                    </a:cubicBezTo>
                    <a:cubicBezTo>
                      <a:pt x="161" y="26"/>
                      <a:pt x="161" y="26"/>
                      <a:pt x="161" y="26"/>
                    </a:cubicBezTo>
                    <a:cubicBezTo>
                      <a:pt x="163" y="26"/>
                      <a:pt x="164" y="24"/>
                      <a:pt x="164" y="22"/>
                    </a:cubicBezTo>
                    <a:cubicBezTo>
                      <a:pt x="164" y="19"/>
                      <a:pt x="164" y="16"/>
                      <a:pt x="164" y="13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62" y="11"/>
                      <a:pt x="161" y="11"/>
                      <a:pt x="160" y="10"/>
                    </a:cubicBezTo>
                    <a:cubicBezTo>
                      <a:pt x="160" y="10"/>
                      <a:pt x="159" y="9"/>
                      <a:pt x="159" y="9"/>
                    </a:cubicBezTo>
                    <a:cubicBezTo>
                      <a:pt x="158" y="8"/>
                      <a:pt x="157" y="6"/>
                      <a:pt x="156" y="4"/>
                    </a:cubicBezTo>
                    <a:cubicBezTo>
                      <a:pt x="155" y="4"/>
                      <a:pt x="153" y="3"/>
                      <a:pt x="150" y="3"/>
                    </a:cubicBezTo>
                    <a:cubicBezTo>
                      <a:pt x="149" y="2"/>
                      <a:pt x="148" y="2"/>
                      <a:pt x="147" y="2"/>
                    </a:cubicBezTo>
                    <a:cubicBezTo>
                      <a:pt x="146" y="2"/>
                      <a:pt x="146" y="2"/>
                      <a:pt x="145" y="2"/>
                    </a:cubicBezTo>
                    <a:cubicBezTo>
                      <a:pt x="139" y="2"/>
                      <a:pt x="132" y="2"/>
                      <a:pt x="126" y="2"/>
                    </a:cubicBezTo>
                    <a:cubicBezTo>
                      <a:pt x="124" y="2"/>
                      <a:pt x="124" y="2"/>
                      <a:pt x="123" y="3"/>
                    </a:cubicBezTo>
                    <a:cubicBezTo>
                      <a:pt x="121" y="4"/>
                      <a:pt x="120" y="7"/>
                      <a:pt x="121" y="10"/>
                    </a:cubicBezTo>
                    <a:cubicBezTo>
                      <a:pt x="121" y="11"/>
                      <a:pt x="121" y="12"/>
                      <a:pt x="121" y="12"/>
                    </a:cubicBezTo>
                    <a:cubicBezTo>
                      <a:pt x="119" y="13"/>
                      <a:pt x="117" y="13"/>
                      <a:pt x="115" y="13"/>
                    </a:cubicBezTo>
                    <a:cubicBezTo>
                      <a:pt x="114" y="13"/>
                      <a:pt x="114" y="13"/>
                      <a:pt x="113" y="12"/>
                    </a:cubicBezTo>
                    <a:cubicBezTo>
                      <a:pt x="111" y="12"/>
                      <a:pt x="109" y="10"/>
                      <a:pt x="108" y="7"/>
                    </a:cubicBezTo>
                    <a:cubicBezTo>
                      <a:pt x="108" y="6"/>
                      <a:pt x="107" y="6"/>
                      <a:pt x="107" y="6"/>
                    </a:cubicBezTo>
                    <a:cubicBezTo>
                      <a:pt x="104" y="5"/>
                      <a:pt x="101" y="4"/>
                      <a:pt x="99" y="2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4" y="0"/>
                      <a:pt x="90" y="0"/>
                      <a:pt x="87" y="0"/>
                    </a:cubicBezTo>
                    <a:cubicBezTo>
                      <a:pt x="86" y="0"/>
                      <a:pt x="86" y="0"/>
                      <a:pt x="85" y="0"/>
                    </a:cubicBezTo>
                    <a:cubicBezTo>
                      <a:pt x="84" y="0"/>
                      <a:pt x="84" y="0"/>
                      <a:pt x="83" y="0"/>
                    </a:cubicBezTo>
                    <a:cubicBezTo>
                      <a:pt x="80" y="1"/>
                      <a:pt x="78" y="1"/>
                      <a:pt x="76" y="3"/>
                    </a:cubicBezTo>
                    <a:cubicBezTo>
                      <a:pt x="76" y="3"/>
                      <a:pt x="75" y="5"/>
                      <a:pt x="76" y="6"/>
                    </a:cubicBezTo>
                    <a:cubicBezTo>
                      <a:pt x="76" y="10"/>
                      <a:pt x="75" y="11"/>
                      <a:pt x="74" y="12"/>
                    </a:cubicBezTo>
                    <a:cubicBezTo>
                      <a:pt x="74" y="12"/>
                      <a:pt x="73" y="13"/>
                      <a:pt x="72" y="13"/>
                    </a:cubicBezTo>
                    <a:cubicBezTo>
                      <a:pt x="72" y="13"/>
                      <a:pt x="72" y="14"/>
                      <a:pt x="72" y="14"/>
                    </a:cubicBezTo>
                    <a:cubicBezTo>
                      <a:pt x="70" y="14"/>
                      <a:pt x="69" y="14"/>
                      <a:pt x="68" y="14"/>
                    </a:cubicBezTo>
                    <a:cubicBezTo>
                      <a:pt x="64" y="15"/>
                      <a:pt x="62" y="14"/>
                      <a:pt x="62" y="11"/>
                    </a:cubicBezTo>
                    <a:cubicBezTo>
                      <a:pt x="62" y="10"/>
                      <a:pt x="62" y="10"/>
                      <a:pt x="62" y="9"/>
                    </a:cubicBezTo>
                    <a:cubicBezTo>
                      <a:pt x="62" y="9"/>
                      <a:pt x="62" y="8"/>
                      <a:pt x="61" y="8"/>
                    </a:cubicBezTo>
                    <a:cubicBezTo>
                      <a:pt x="61" y="8"/>
                      <a:pt x="61" y="8"/>
                      <a:pt x="60" y="7"/>
                    </a:cubicBezTo>
                    <a:cubicBezTo>
                      <a:pt x="59" y="6"/>
                      <a:pt x="57" y="5"/>
                      <a:pt x="54" y="4"/>
                    </a:cubicBezTo>
                    <a:cubicBezTo>
                      <a:pt x="53" y="4"/>
                      <a:pt x="52" y="4"/>
                      <a:pt x="52" y="4"/>
                    </a:cubicBezTo>
                    <a:cubicBezTo>
                      <a:pt x="51" y="4"/>
                      <a:pt x="51" y="4"/>
                      <a:pt x="50" y="4"/>
                    </a:cubicBezTo>
                    <a:cubicBezTo>
                      <a:pt x="48" y="4"/>
                      <a:pt x="45" y="3"/>
                      <a:pt x="43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0" y="3"/>
                      <a:pt x="39" y="2"/>
                      <a:pt x="38" y="2"/>
                    </a:cubicBezTo>
                    <a:cubicBezTo>
                      <a:pt x="38" y="2"/>
                      <a:pt x="37" y="2"/>
                      <a:pt x="36" y="2"/>
                    </a:cubicBezTo>
                    <a:cubicBezTo>
                      <a:pt x="36" y="2"/>
                      <a:pt x="35" y="2"/>
                      <a:pt x="34" y="2"/>
                    </a:cubicBezTo>
                    <a:cubicBezTo>
                      <a:pt x="33" y="2"/>
                      <a:pt x="32" y="3"/>
                      <a:pt x="31" y="3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6"/>
                      <a:pt x="29" y="6"/>
                      <a:pt x="29" y="7"/>
                    </a:cubicBezTo>
                    <a:cubicBezTo>
                      <a:pt x="29" y="8"/>
                      <a:pt x="29" y="8"/>
                      <a:pt x="28" y="9"/>
                    </a:cubicBezTo>
                    <a:cubicBezTo>
                      <a:pt x="28" y="9"/>
                      <a:pt x="28" y="10"/>
                      <a:pt x="27" y="10"/>
                    </a:cubicBezTo>
                    <a:cubicBezTo>
                      <a:pt x="24" y="10"/>
                      <a:pt x="22" y="10"/>
                      <a:pt x="20" y="10"/>
                    </a:cubicBezTo>
                    <a:cubicBezTo>
                      <a:pt x="16" y="10"/>
                      <a:pt x="14" y="12"/>
                      <a:pt x="15" y="16"/>
                    </a:cubicBezTo>
                    <a:cubicBezTo>
                      <a:pt x="15" y="18"/>
                      <a:pt x="14" y="19"/>
                      <a:pt x="13" y="2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23"/>
              <p:cNvSpPr>
                <a:spLocks/>
              </p:cNvSpPr>
              <p:nvPr/>
            </p:nvSpPr>
            <p:spPr bwMode="auto">
              <a:xfrm>
                <a:off x="7432856" y="1"/>
                <a:ext cx="3131637" cy="2253126"/>
              </a:xfrm>
              <a:custGeom>
                <a:avLst/>
                <a:gdLst>
                  <a:gd name="T0" fmla="*/ 492 w 789"/>
                  <a:gd name="T1" fmla="*/ 54 h 568"/>
                  <a:gd name="T2" fmla="*/ 437 w 789"/>
                  <a:gd name="T3" fmla="*/ 54 h 568"/>
                  <a:gd name="T4" fmla="*/ 389 w 789"/>
                  <a:gd name="T5" fmla="*/ 96 h 568"/>
                  <a:gd name="T6" fmla="*/ 281 w 789"/>
                  <a:gd name="T7" fmla="*/ 79 h 568"/>
                  <a:gd name="T8" fmla="*/ 229 w 789"/>
                  <a:gd name="T9" fmla="*/ 92 h 568"/>
                  <a:gd name="T10" fmla="*/ 193 w 789"/>
                  <a:gd name="T11" fmla="*/ 87 h 568"/>
                  <a:gd name="T12" fmla="*/ 134 w 789"/>
                  <a:gd name="T13" fmla="*/ 111 h 568"/>
                  <a:gd name="T14" fmla="*/ 98 w 789"/>
                  <a:gd name="T15" fmla="*/ 132 h 568"/>
                  <a:gd name="T16" fmla="*/ 99 w 789"/>
                  <a:gd name="T17" fmla="*/ 158 h 568"/>
                  <a:gd name="T18" fmla="*/ 69 w 789"/>
                  <a:gd name="T19" fmla="*/ 198 h 568"/>
                  <a:gd name="T20" fmla="*/ 61 w 789"/>
                  <a:gd name="T21" fmla="*/ 236 h 568"/>
                  <a:gd name="T22" fmla="*/ 27 w 789"/>
                  <a:gd name="T23" fmla="*/ 266 h 568"/>
                  <a:gd name="T24" fmla="*/ 5 w 789"/>
                  <a:gd name="T25" fmla="*/ 302 h 568"/>
                  <a:gd name="T26" fmla="*/ 25 w 789"/>
                  <a:gd name="T27" fmla="*/ 328 h 568"/>
                  <a:gd name="T28" fmla="*/ 61 w 789"/>
                  <a:gd name="T29" fmla="*/ 325 h 568"/>
                  <a:gd name="T30" fmla="*/ 105 w 789"/>
                  <a:gd name="T31" fmla="*/ 331 h 568"/>
                  <a:gd name="T32" fmla="*/ 127 w 789"/>
                  <a:gd name="T33" fmla="*/ 292 h 568"/>
                  <a:gd name="T34" fmla="*/ 168 w 789"/>
                  <a:gd name="T35" fmla="*/ 318 h 568"/>
                  <a:gd name="T36" fmla="*/ 180 w 789"/>
                  <a:gd name="T37" fmla="*/ 362 h 568"/>
                  <a:gd name="T38" fmla="*/ 152 w 789"/>
                  <a:gd name="T39" fmla="*/ 392 h 568"/>
                  <a:gd name="T40" fmla="*/ 114 w 789"/>
                  <a:gd name="T41" fmla="*/ 383 h 568"/>
                  <a:gd name="T42" fmla="*/ 74 w 789"/>
                  <a:gd name="T43" fmla="*/ 384 h 568"/>
                  <a:gd name="T44" fmla="*/ 46 w 789"/>
                  <a:gd name="T45" fmla="*/ 419 h 568"/>
                  <a:gd name="T46" fmla="*/ 30 w 789"/>
                  <a:gd name="T47" fmla="*/ 458 h 568"/>
                  <a:gd name="T48" fmla="*/ 51 w 789"/>
                  <a:gd name="T49" fmla="*/ 499 h 568"/>
                  <a:gd name="T50" fmla="*/ 75 w 789"/>
                  <a:gd name="T51" fmla="*/ 551 h 568"/>
                  <a:gd name="T52" fmla="*/ 137 w 789"/>
                  <a:gd name="T53" fmla="*/ 556 h 568"/>
                  <a:gd name="T54" fmla="*/ 187 w 789"/>
                  <a:gd name="T55" fmla="*/ 552 h 568"/>
                  <a:gd name="T56" fmla="*/ 248 w 789"/>
                  <a:gd name="T57" fmla="*/ 542 h 568"/>
                  <a:gd name="T58" fmla="*/ 325 w 789"/>
                  <a:gd name="T59" fmla="*/ 493 h 568"/>
                  <a:gd name="T60" fmla="*/ 345 w 789"/>
                  <a:gd name="T61" fmla="*/ 443 h 568"/>
                  <a:gd name="T62" fmla="*/ 356 w 789"/>
                  <a:gd name="T63" fmla="*/ 385 h 568"/>
                  <a:gd name="T64" fmla="*/ 359 w 789"/>
                  <a:gd name="T65" fmla="*/ 340 h 568"/>
                  <a:gd name="T66" fmla="*/ 305 w 789"/>
                  <a:gd name="T67" fmla="*/ 325 h 568"/>
                  <a:gd name="T68" fmla="*/ 275 w 789"/>
                  <a:gd name="T69" fmla="*/ 270 h 568"/>
                  <a:gd name="T70" fmla="*/ 292 w 789"/>
                  <a:gd name="T71" fmla="*/ 236 h 568"/>
                  <a:gd name="T72" fmla="*/ 261 w 789"/>
                  <a:gd name="T73" fmla="*/ 176 h 568"/>
                  <a:gd name="T74" fmla="*/ 210 w 789"/>
                  <a:gd name="T75" fmla="*/ 144 h 568"/>
                  <a:gd name="T76" fmla="*/ 180 w 789"/>
                  <a:gd name="T77" fmla="*/ 117 h 568"/>
                  <a:gd name="T78" fmla="*/ 192 w 789"/>
                  <a:gd name="T79" fmla="*/ 139 h 568"/>
                  <a:gd name="T80" fmla="*/ 243 w 789"/>
                  <a:gd name="T81" fmla="*/ 158 h 568"/>
                  <a:gd name="T82" fmla="*/ 289 w 789"/>
                  <a:gd name="T83" fmla="*/ 216 h 568"/>
                  <a:gd name="T84" fmla="*/ 281 w 789"/>
                  <a:gd name="T85" fmla="*/ 257 h 568"/>
                  <a:gd name="T86" fmla="*/ 287 w 789"/>
                  <a:gd name="T87" fmla="*/ 314 h 568"/>
                  <a:gd name="T88" fmla="*/ 343 w 789"/>
                  <a:gd name="T89" fmla="*/ 329 h 568"/>
                  <a:gd name="T90" fmla="*/ 344 w 789"/>
                  <a:gd name="T91" fmla="*/ 370 h 568"/>
                  <a:gd name="T92" fmla="*/ 347 w 789"/>
                  <a:gd name="T93" fmla="*/ 410 h 568"/>
                  <a:gd name="T94" fmla="*/ 353 w 789"/>
                  <a:gd name="T95" fmla="*/ 486 h 568"/>
                  <a:gd name="T96" fmla="*/ 401 w 789"/>
                  <a:gd name="T97" fmla="*/ 452 h 568"/>
                  <a:gd name="T98" fmla="*/ 446 w 789"/>
                  <a:gd name="T99" fmla="*/ 460 h 568"/>
                  <a:gd name="T100" fmla="*/ 498 w 789"/>
                  <a:gd name="T101" fmla="*/ 474 h 568"/>
                  <a:gd name="T102" fmla="*/ 538 w 789"/>
                  <a:gd name="T103" fmla="*/ 492 h 568"/>
                  <a:gd name="T104" fmla="*/ 582 w 789"/>
                  <a:gd name="T105" fmla="*/ 516 h 568"/>
                  <a:gd name="T106" fmla="*/ 659 w 789"/>
                  <a:gd name="T107" fmla="*/ 514 h 568"/>
                  <a:gd name="T108" fmla="*/ 708 w 789"/>
                  <a:gd name="T109" fmla="*/ 508 h 568"/>
                  <a:gd name="T110" fmla="*/ 767 w 789"/>
                  <a:gd name="T111" fmla="*/ 483 h 568"/>
                  <a:gd name="T112" fmla="*/ 783 w 789"/>
                  <a:gd name="T113" fmla="*/ 439 h 568"/>
                  <a:gd name="T114" fmla="*/ 732 w 789"/>
                  <a:gd name="T115" fmla="*/ 368 h 568"/>
                  <a:gd name="T116" fmla="*/ 714 w 789"/>
                  <a:gd name="T117" fmla="*/ 325 h 568"/>
                  <a:gd name="T118" fmla="*/ 676 w 789"/>
                  <a:gd name="T119" fmla="*/ 272 h 568"/>
                  <a:gd name="T120" fmla="*/ 621 w 789"/>
                  <a:gd name="T121" fmla="*/ 190 h 568"/>
                  <a:gd name="T122" fmla="*/ 578 w 789"/>
                  <a:gd name="T123" fmla="*/ 115 h 568"/>
                  <a:gd name="T124" fmla="*/ 544 w 789"/>
                  <a:gd name="T125" fmla="*/ 4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9" h="568">
                    <a:moveTo>
                      <a:pt x="512" y="0"/>
                    </a:moveTo>
                    <a:cubicBezTo>
                      <a:pt x="510" y="0"/>
                      <a:pt x="508" y="0"/>
                      <a:pt x="507" y="0"/>
                    </a:cubicBezTo>
                    <a:cubicBezTo>
                      <a:pt x="505" y="0"/>
                      <a:pt x="502" y="1"/>
                      <a:pt x="500" y="3"/>
                    </a:cubicBezTo>
                    <a:cubicBezTo>
                      <a:pt x="500" y="3"/>
                      <a:pt x="500" y="3"/>
                      <a:pt x="500" y="4"/>
                    </a:cubicBezTo>
                    <a:cubicBezTo>
                      <a:pt x="500" y="5"/>
                      <a:pt x="501" y="6"/>
                      <a:pt x="501" y="8"/>
                    </a:cubicBezTo>
                    <a:cubicBezTo>
                      <a:pt x="501" y="8"/>
                      <a:pt x="502" y="9"/>
                      <a:pt x="502" y="10"/>
                    </a:cubicBezTo>
                    <a:cubicBezTo>
                      <a:pt x="501" y="11"/>
                      <a:pt x="501" y="12"/>
                      <a:pt x="503" y="14"/>
                    </a:cubicBezTo>
                    <a:cubicBezTo>
                      <a:pt x="503" y="14"/>
                      <a:pt x="503" y="14"/>
                      <a:pt x="503" y="15"/>
                    </a:cubicBezTo>
                    <a:cubicBezTo>
                      <a:pt x="503" y="16"/>
                      <a:pt x="503" y="18"/>
                      <a:pt x="502" y="19"/>
                    </a:cubicBezTo>
                    <a:cubicBezTo>
                      <a:pt x="502" y="19"/>
                      <a:pt x="502" y="20"/>
                      <a:pt x="502" y="20"/>
                    </a:cubicBezTo>
                    <a:cubicBezTo>
                      <a:pt x="502" y="25"/>
                      <a:pt x="501" y="29"/>
                      <a:pt x="501" y="34"/>
                    </a:cubicBezTo>
                    <a:cubicBezTo>
                      <a:pt x="501" y="34"/>
                      <a:pt x="501" y="34"/>
                      <a:pt x="501" y="35"/>
                    </a:cubicBezTo>
                    <a:cubicBezTo>
                      <a:pt x="501" y="36"/>
                      <a:pt x="501" y="37"/>
                      <a:pt x="501" y="38"/>
                    </a:cubicBezTo>
                    <a:cubicBezTo>
                      <a:pt x="501" y="39"/>
                      <a:pt x="501" y="39"/>
                      <a:pt x="500" y="39"/>
                    </a:cubicBezTo>
                    <a:cubicBezTo>
                      <a:pt x="500" y="40"/>
                      <a:pt x="499" y="40"/>
                      <a:pt x="499" y="41"/>
                    </a:cubicBezTo>
                    <a:cubicBezTo>
                      <a:pt x="497" y="45"/>
                      <a:pt x="495" y="48"/>
                      <a:pt x="493" y="50"/>
                    </a:cubicBezTo>
                    <a:cubicBezTo>
                      <a:pt x="491" y="52"/>
                      <a:pt x="491" y="53"/>
                      <a:pt x="492" y="54"/>
                    </a:cubicBezTo>
                    <a:cubicBezTo>
                      <a:pt x="492" y="54"/>
                      <a:pt x="492" y="55"/>
                      <a:pt x="493" y="55"/>
                    </a:cubicBezTo>
                    <a:cubicBezTo>
                      <a:pt x="492" y="58"/>
                      <a:pt x="492" y="62"/>
                      <a:pt x="492" y="65"/>
                    </a:cubicBezTo>
                    <a:cubicBezTo>
                      <a:pt x="492" y="65"/>
                      <a:pt x="492" y="65"/>
                      <a:pt x="492" y="66"/>
                    </a:cubicBezTo>
                    <a:cubicBezTo>
                      <a:pt x="492" y="66"/>
                      <a:pt x="491" y="67"/>
                      <a:pt x="491" y="67"/>
                    </a:cubicBezTo>
                    <a:cubicBezTo>
                      <a:pt x="491" y="67"/>
                      <a:pt x="491" y="68"/>
                      <a:pt x="490" y="68"/>
                    </a:cubicBezTo>
                    <a:cubicBezTo>
                      <a:pt x="490" y="68"/>
                      <a:pt x="489" y="68"/>
                      <a:pt x="489" y="68"/>
                    </a:cubicBezTo>
                    <a:cubicBezTo>
                      <a:pt x="487" y="69"/>
                      <a:pt x="485" y="69"/>
                      <a:pt x="483" y="68"/>
                    </a:cubicBezTo>
                    <a:cubicBezTo>
                      <a:pt x="483" y="68"/>
                      <a:pt x="483" y="67"/>
                      <a:pt x="483" y="66"/>
                    </a:cubicBezTo>
                    <a:cubicBezTo>
                      <a:pt x="482" y="65"/>
                      <a:pt x="482" y="63"/>
                      <a:pt x="481" y="62"/>
                    </a:cubicBezTo>
                    <a:cubicBezTo>
                      <a:pt x="480" y="59"/>
                      <a:pt x="479" y="57"/>
                      <a:pt x="478" y="54"/>
                    </a:cubicBezTo>
                    <a:cubicBezTo>
                      <a:pt x="478" y="52"/>
                      <a:pt x="476" y="50"/>
                      <a:pt x="473" y="50"/>
                    </a:cubicBezTo>
                    <a:cubicBezTo>
                      <a:pt x="472" y="50"/>
                      <a:pt x="472" y="50"/>
                      <a:pt x="471" y="49"/>
                    </a:cubicBezTo>
                    <a:cubicBezTo>
                      <a:pt x="471" y="49"/>
                      <a:pt x="471" y="49"/>
                      <a:pt x="470" y="49"/>
                    </a:cubicBezTo>
                    <a:cubicBezTo>
                      <a:pt x="469" y="49"/>
                      <a:pt x="469" y="49"/>
                      <a:pt x="468" y="49"/>
                    </a:cubicBezTo>
                    <a:cubicBezTo>
                      <a:pt x="460" y="49"/>
                      <a:pt x="451" y="49"/>
                      <a:pt x="443" y="49"/>
                    </a:cubicBezTo>
                    <a:cubicBezTo>
                      <a:pt x="441" y="49"/>
                      <a:pt x="440" y="51"/>
                      <a:pt x="439" y="54"/>
                    </a:cubicBezTo>
                    <a:cubicBezTo>
                      <a:pt x="438" y="54"/>
                      <a:pt x="437" y="54"/>
                      <a:pt x="437" y="54"/>
                    </a:cubicBezTo>
                    <a:cubicBezTo>
                      <a:pt x="436" y="55"/>
                      <a:pt x="435" y="55"/>
                      <a:pt x="435" y="55"/>
                    </a:cubicBezTo>
                    <a:cubicBezTo>
                      <a:pt x="433" y="56"/>
                      <a:pt x="432" y="58"/>
                      <a:pt x="433" y="61"/>
                    </a:cubicBezTo>
                    <a:cubicBezTo>
                      <a:pt x="433" y="62"/>
                      <a:pt x="433" y="62"/>
                      <a:pt x="433" y="63"/>
                    </a:cubicBezTo>
                    <a:cubicBezTo>
                      <a:pt x="433" y="64"/>
                      <a:pt x="433" y="64"/>
                      <a:pt x="433" y="65"/>
                    </a:cubicBezTo>
                    <a:cubicBezTo>
                      <a:pt x="433" y="66"/>
                      <a:pt x="434" y="67"/>
                      <a:pt x="434" y="68"/>
                    </a:cubicBezTo>
                    <a:cubicBezTo>
                      <a:pt x="433" y="72"/>
                      <a:pt x="434" y="77"/>
                      <a:pt x="435" y="81"/>
                    </a:cubicBezTo>
                    <a:cubicBezTo>
                      <a:pt x="435" y="81"/>
                      <a:pt x="435" y="82"/>
                      <a:pt x="435" y="82"/>
                    </a:cubicBezTo>
                    <a:cubicBezTo>
                      <a:pt x="436" y="85"/>
                      <a:pt x="435" y="86"/>
                      <a:pt x="434" y="87"/>
                    </a:cubicBezTo>
                    <a:cubicBezTo>
                      <a:pt x="433" y="88"/>
                      <a:pt x="432" y="88"/>
                      <a:pt x="431" y="89"/>
                    </a:cubicBezTo>
                    <a:cubicBezTo>
                      <a:pt x="429" y="90"/>
                      <a:pt x="429" y="93"/>
                      <a:pt x="429" y="96"/>
                    </a:cubicBezTo>
                    <a:cubicBezTo>
                      <a:pt x="429" y="96"/>
                      <a:pt x="429" y="96"/>
                      <a:pt x="429" y="96"/>
                    </a:cubicBezTo>
                    <a:cubicBezTo>
                      <a:pt x="428" y="98"/>
                      <a:pt x="427" y="99"/>
                      <a:pt x="425" y="98"/>
                    </a:cubicBezTo>
                    <a:cubicBezTo>
                      <a:pt x="425" y="98"/>
                      <a:pt x="424" y="98"/>
                      <a:pt x="423" y="97"/>
                    </a:cubicBezTo>
                    <a:cubicBezTo>
                      <a:pt x="423" y="97"/>
                      <a:pt x="423" y="97"/>
                      <a:pt x="423" y="97"/>
                    </a:cubicBezTo>
                    <a:cubicBezTo>
                      <a:pt x="422" y="96"/>
                      <a:pt x="421" y="96"/>
                      <a:pt x="421" y="96"/>
                    </a:cubicBezTo>
                    <a:cubicBezTo>
                      <a:pt x="411" y="96"/>
                      <a:pt x="401" y="96"/>
                      <a:pt x="392" y="96"/>
                    </a:cubicBezTo>
                    <a:cubicBezTo>
                      <a:pt x="391" y="96"/>
                      <a:pt x="390" y="96"/>
                      <a:pt x="389" y="96"/>
                    </a:cubicBezTo>
                    <a:cubicBezTo>
                      <a:pt x="384" y="96"/>
                      <a:pt x="379" y="96"/>
                      <a:pt x="374" y="96"/>
                    </a:cubicBezTo>
                    <a:cubicBezTo>
                      <a:pt x="373" y="96"/>
                      <a:pt x="371" y="96"/>
                      <a:pt x="371" y="96"/>
                    </a:cubicBezTo>
                    <a:cubicBezTo>
                      <a:pt x="367" y="96"/>
                      <a:pt x="363" y="96"/>
                      <a:pt x="360" y="97"/>
                    </a:cubicBezTo>
                    <a:cubicBezTo>
                      <a:pt x="359" y="97"/>
                      <a:pt x="357" y="97"/>
                      <a:pt x="356" y="97"/>
                    </a:cubicBezTo>
                    <a:cubicBezTo>
                      <a:pt x="353" y="97"/>
                      <a:pt x="351" y="98"/>
                      <a:pt x="349" y="98"/>
                    </a:cubicBezTo>
                    <a:cubicBezTo>
                      <a:pt x="339" y="98"/>
                      <a:pt x="330" y="98"/>
                      <a:pt x="320" y="98"/>
                    </a:cubicBezTo>
                    <a:cubicBezTo>
                      <a:pt x="319" y="98"/>
                      <a:pt x="319" y="97"/>
                      <a:pt x="318" y="97"/>
                    </a:cubicBezTo>
                    <a:cubicBezTo>
                      <a:pt x="317" y="97"/>
                      <a:pt x="317" y="97"/>
                      <a:pt x="316" y="97"/>
                    </a:cubicBezTo>
                    <a:cubicBezTo>
                      <a:pt x="315" y="96"/>
                      <a:pt x="314" y="96"/>
                      <a:pt x="313" y="96"/>
                    </a:cubicBezTo>
                    <a:cubicBezTo>
                      <a:pt x="309" y="96"/>
                      <a:pt x="306" y="96"/>
                      <a:pt x="303" y="96"/>
                    </a:cubicBezTo>
                    <a:cubicBezTo>
                      <a:pt x="303" y="94"/>
                      <a:pt x="303" y="94"/>
                      <a:pt x="303" y="94"/>
                    </a:cubicBezTo>
                    <a:cubicBezTo>
                      <a:pt x="303" y="91"/>
                      <a:pt x="303" y="88"/>
                      <a:pt x="303" y="84"/>
                    </a:cubicBezTo>
                    <a:cubicBezTo>
                      <a:pt x="303" y="84"/>
                      <a:pt x="303" y="83"/>
                      <a:pt x="302" y="82"/>
                    </a:cubicBezTo>
                    <a:cubicBezTo>
                      <a:pt x="302" y="82"/>
                      <a:pt x="301" y="81"/>
                      <a:pt x="301" y="81"/>
                    </a:cubicBezTo>
                    <a:cubicBezTo>
                      <a:pt x="301" y="79"/>
                      <a:pt x="299" y="78"/>
                      <a:pt x="296" y="78"/>
                    </a:cubicBezTo>
                    <a:cubicBezTo>
                      <a:pt x="294" y="79"/>
                      <a:pt x="292" y="79"/>
                      <a:pt x="291" y="79"/>
                    </a:cubicBezTo>
                    <a:cubicBezTo>
                      <a:pt x="288" y="79"/>
                      <a:pt x="285" y="79"/>
                      <a:pt x="281" y="79"/>
                    </a:cubicBezTo>
                    <a:cubicBezTo>
                      <a:pt x="281" y="79"/>
                      <a:pt x="280" y="79"/>
                      <a:pt x="280" y="79"/>
                    </a:cubicBezTo>
                    <a:cubicBezTo>
                      <a:pt x="279" y="79"/>
                      <a:pt x="279" y="79"/>
                      <a:pt x="279" y="79"/>
                    </a:cubicBezTo>
                    <a:cubicBezTo>
                      <a:pt x="277" y="80"/>
                      <a:pt x="276" y="80"/>
                      <a:pt x="275" y="80"/>
                    </a:cubicBezTo>
                    <a:cubicBezTo>
                      <a:pt x="275" y="80"/>
                      <a:pt x="274" y="80"/>
                      <a:pt x="273" y="80"/>
                    </a:cubicBezTo>
                    <a:cubicBezTo>
                      <a:pt x="273" y="80"/>
                      <a:pt x="272" y="81"/>
                      <a:pt x="271" y="81"/>
                    </a:cubicBezTo>
                    <a:cubicBezTo>
                      <a:pt x="271" y="81"/>
                      <a:pt x="270" y="81"/>
                      <a:pt x="269" y="81"/>
                    </a:cubicBezTo>
                    <a:cubicBezTo>
                      <a:pt x="265" y="82"/>
                      <a:pt x="262" y="84"/>
                      <a:pt x="262" y="89"/>
                    </a:cubicBezTo>
                    <a:cubicBezTo>
                      <a:pt x="262" y="93"/>
                      <a:pt x="260" y="94"/>
                      <a:pt x="257" y="94"/>
                    </a:cubicBezTo>
                    <a:cubicBezTo>
                      <a:pt x="254" y="94"/>
                      <a:pt x="252" y="95"/>
                      <a:pt x="250" y="95"/>
                    </a:cubicBezTo>
                    <a:cubicBezTo>
                      <a:pt x="249" y="96"/>
                      <a:pt x="248" y="96"/>
                      <a:pt x="247" y="96"/>
                    </a:cubicBezTo>
                    <a:cubicBezTo>
                      <a:pt x="246" y="96"/>
                      <a:pt x="245" y="96"/>
                      <a:pt x="244" y="96"/>
                    </a:cubicBezTo>
                    <a:cubicBezTo>
                      <a:pt x="243" y="96"/>
                      <a:pt x="243" y="96"/>
                      <a:pt x="241" y="97"/>
                    </a:cubicBezTo>
                    <a:cubicBezTo>
                      <a:pt x="241" y="97"/>
                      <a:pt x="239" y="97"/>
                      <a:pt x="239" y="97"/>
                    </a:cubicBezTo>
                    <a:cubicBezTo>
                      <a:pt x="237" y="97"/>
                      <a:pt x="235" y="98"/>
                      <a:pt x="233" y="98"/>
                    </a:cubicBezTo>
                    <a:cubicBezTo>
                      <a:pt x="232" y="98"/>
                      <a:pt x="231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4"/>
                      <a:pt x="229" y="92"/>
                      <a:pt x="229" y="92"/>
                    </a:cubicBezTo>
                    <a:cubicBezTo>
                      <a:pt x="229" y="91"/>
                      <a:pt x="228" y="91"/>
                      <a:pt x="228" y="90"/>
                    </a:cubicBezTo>
                    <a:cubicBezTo>
                      <a:pt x="228" y="90"/>
                      <a:pt x="228" y="90"/>
                      <a:pt x="228" y="89"/>
                    </a:cubicBezTo>
                    <a:cubicBezTo>
                      <a:pt x="227" y="88"/>
                      <a:pt x="227" y="88"/>
                      <a:pt x="225" y="88"/>
                    </a:cubicBezTo>
                    <a:cubicBezTo>
                      <a:pt x="224" y="87"/>
                      <a:pt x="223" y="88"/>
                      <a:pt x="222" y="88"/>
                    </a:cubicBezTo>
                    <a:cubicBezTo>
                      <a:pt x="221" y="88"/>
                      <a:pt x="221" y="88"/>
                      <a:pt x="221" y="88"/>
                    </a:cubicBezTo>
                    <a:cubicBezTo>
                      <a:pt x="221" y="88"/>
                      <a:pt x="221" y="88"/>
                      <a:pt x="220" y="88"/>
                    </a:cubicBezTo>
                    <a:cubicBezTo>
                      <a:pt x="220" y="88"/>
                      <a:pt x="220" y="87"/>
                      <a:pt x="219" y="86"/>
                    </a:cubicBezTo>
                    <a:cubicBezTo>
                      <a:pt x="219" y="86"/>
                      <a:pt x="219" y="84"/>
                      <a:pt x="218" y="83"/>
                    </a:cubicBezTo>
                    <a:cubicBezTo>
                      <a:pt x="217" y="83"/>
                      <a:pt x="217" y="82"/>
                      <a:pt x="217" y="81"/>
                    </a:cubicBezTo>
                    <a:cubicBezTo>
                      <a:pt x="217" y="80"/>
                      <a:pt x="216" y="80"/>
                      <a:pt x="215" y="80"/>
                    </a:cubicBezTo>
                    <a:cubicBezTo>
                      <a:pt x="213" y="79"/>
                      <a:pt x="211" y="79"/>
                      <a:pt x="208" y="79"/>
                    </a:cubicBezTo>
                    <a:cubicBezTo>
                      <a:pt x="208" y="79"/>
                      <a:pt x="207" y="80"/>
                      <a:pt x="207" y="80"/>
                    </a:cubicBezTo>
                    <a:cubicBezTo>
                      <a:pt x="205" y="81"/>
                      <a:pt x="202" y="82"/>
                      <a:pt x="199" y="83"/>
                    </a:cubicBezTo>
                    <a:cubicBezTo>
                      <a:pt x="199" y="83"/>
                      <a:pt x="199" y="83"/>
                      <a:pt x="199" y="83"/>
                    </a:cubicBezTo>
                    <a:cubicBezTo>
                      <a:pt x="198" y="83"/>
                      <a:pt x="197" y="83"/>
                      <a:pt x="197" y="83"/>
                    </a:cubicBezTo>
                    <a:cubicBezTo>
                      <a:pt x="196" y="84"/>
                      <a:pt x="195" y="84"/>
                      <a:pt x="195" y="85"/>
                    </a:cubicBezTo>
                    <a:cubicBezTo>
                      <a:pt x="194" y="86"/>
                      <a:pt x="194" y="86"/>
                      <a:pt x="193" y="87"/>
                    </a:cubicBezTo>
                    <a:cubicBezTo>
                      <a:pt x="193" y="87"/>
                      <a:pt x="192" y="88"/>
                      <a:pt x="191" y="88"/>
                    </a:cubicBezTo>
                    <a:cubicBezTo>
                      <a:pt x="190" y="88"/>
                      <a:pt x="189" y="88"/>
                      <a:pt x="187" y="88"/>
                    </a:cubicBezTo>
                    <a:cubicBezTo>
                      <a:pt x="187" y="88"/>
                      <a:pt x="187" y="89"/>
                      <a:pt x="186" y="89"/>
                    </a:cubicBezTo>
                    <a:cubicBezTo>
                      <a:pt x="184" y="90"/>
                      <a:pt x="183" y="90"/>
                      <a:pt x="181" y="92"/>
                    </a:cubicBezTo>
                    <a:cubicBezTo>
                      <a:pt x="181" y="92"/>
                      <a:pt x="181" y="92"/>
                      <a:pt x="180" y="93"/>
                    </a:cubicBezTo>
                    <a:cubicBezTo>
                      <a:pt x="178" y="94"/>
                      <a:pt x="177" y="96"/>
                      <a:pt x="176" y="98"/>
                    </a:cubicBezTo>
                    <a:cubicBezTo>
                      <a:pt x="176" y="99"/>
                      <a:pt x="175" y="99"/>
                      <a:pt x="175" y="99"/>
                    </a:cubicBezTo>
                    <a:cubicBezTo>
                      <a:pt x="174" y="99"/>
                      <a:pt x="173" y="100"/>
                      <a:pt x="174" y="100"/>
                    </a:cubicBezTo>
                    <a:cubicBezTo>
                      <a:pt x="173" y="100"/>
                      <a:pt x="173" y="100"/>
                      <a:pt x="173" y="100"/>
                    </a:cubicBezTo>
                    <a:cubicBezTo>
                      <a:pt x="173" y="100"/>
                      <a:pt x="173" y="100"/>
                      <a:pt x="173" y="100"/>
                    </a:cubicBezTo>
                    <a:cubicBezTo>
                      <a:pt x="161" y="101"/>
                      <a:pt x="151" y="102"/>
                      <a:pt x="141" y="102"/>
                    </a:cubicBezTo>
                    <a:cubicBezTo>
                      <a:pt x="141" y="103"/>
                      <a:pt x="141" y="103"/>
                      <a:pt x="141" y="103"/>
                    </a:cubicBezTo>
                    <a:cubicBezTo>
                      <a:pt x="140" y="103"/>
                      <a:pt x="139" y="103"/>
                      <a:pt x="139" y="103"/>
                    </a:cubicBezTo>
                    <a:cubicBezTo>
                      <a:pt x="137" y="103"/>
                      <a:pt x="136" y="104"/>
                      <a:pt x="136" y="106"/>
                    </a:cubicBezTo>
                    <a:cubicBezTo>
                      <a:pt x="137" y="106"/>
                      <a:pt x="137" y="107"/>
                      <a:pt x="136" y="107"/>
                    </a:cubicBezTo>
                    <a:cubicBezTo>
                      <a:pt x="136" y="108"/>
                      <a:pt x="136" y="108"/>
                      <a:pt x="136" y="109"/>
                    </a:cubicBezTo>
                    <a:cubicBezTo>
                      <a:pt x="136" y="110"/>
                      <a:pt x="135" y="111"/>
                      <a:pt x="134" y="111"/>
                    </a:cubicBezTo>
                    <a:cubicBezTo>
                      <a:pt x="133" y="111"/>
                      <a:pt x="131" y="112"/>
                      <a:pt x="129" y="112"/>
                    </a:cubicBezTo>
                    <a:cubicBezTo>
                      <a:pt x="129" y="112"/>
                      <a:pt x="129" y="112"/>
                      <a:pt x="128" y="112"/>
                    </a:cubicBezTo>
                    <a:cubicBezTo>
                      <a:pt x="126" y="113"/>
                      <a:pt x="125" y="115"/>
                      <a:pt x="125" y="118"/>
                    </a:cubicBezTo>
                    <a:cubicBezTo>
                      <a:pt x="125" y="118"/>
                      <a:pt x="125" y="118"/>
                      <a:pt x="125" y="118"/>
                    </a:cubicBezTo>
                    <a:cubicBezTo>
                      <a:pt x="122" y="119"/>
                      <a:pt x="120" y="119"/>
                      <a:pt x="117" y="118"/>
                    </a:cubicBezTo>
                    <a:cubicBezTo>
                      <a:pt x="116" y="118"/>
                      <a:pt x="115" y="118"/>
                      <a:pt x="113" y="118"/>
                    </a:cubicBezTo>
                    <a:cubicBezTo>
                      <a:pt x="109" y="119"/>
                      <a:pt x="107" y="118"/>
                      <a:pt x="105" y="115"/>
                    </a:cubicBezTo>
                    <a:cubicBezTo>
                      <a:pt x="105" y="114"/>
                      <a:pt x="105" y="112"/>
                      <a:pt x="105" y="111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4" y="109"/>
                      <a:pt x="104" y="108"/>
                      <a:pt x="104" y="108"/>
                    </a:cubicBezTo>
                    <a:cubicBezTo>
                      <a:pt x="101" y="108"/>
                      <a:pt x="100" y="110"/>
                      <a:pt x="99" y="111"/>
                    </a:cubicBezTo>
                    <a:cubicBezTo>
                      <a:pt x="99" y="112"/>
                      <a:pt x="99" y="112"/>
                      <a:pt x="99" y="112"/>
                    </a:cubicBezTo>
                    <a:cubicBezTo>
                      <a:pt x="99" y="113"/>
                      <a:pt x="99" y="114"/>
                      <a:pt x="99" y="114"/>
                    </a:cubicBezTo>
                    <a:cubicBezTo>
                      <a:pt x="98" y="116"/>
                      <a:pt x="98" y="117"/>
                      <a:pt x="98" y="119"/>
                    </a:cubicBezTo>
                    <a:cubicBezTo>
                      <a:pt x="98" y="122"/>
                      <a:pt x="98" y="124"/>
                      <a:pt x="98" y="126"/>
                    </a:cubicBezTo>
                    <a:cubicBezTo>
                      <a:pt x="99" y="128"/>
                      <a:pt x="99" y="129"/>
                      <a:pt x="98" y="130"/>
                    </a:cubicBezTo>
                    <a:cubicBezTo>
                      <a:pt x="98" y="131"/>
                      <a:pt x="98" y="131"/>
                      <a:pt x="98" y="132"/>
                    </a:cubicBezTo>
                    <a:cubicBezTo>
                      <a:pt x="98" y="134"/>
                      <a:pt x="97" y="136"/>
                      <a:pt x="95" y="136"/>
                    </a:cubicBezTo>
                    <a:cubicBezTo>
                      <a:pt x="94" y="136"/>
                      <a:pt x="94" y="136"/>
                      <a:pt x="94" y="136"/>
                    </a:cubicBezTo>
                    <a:cubicBezTo>
                      <a:pt x="92" y="137"/>
                      <a:pt x="89" y="138"/>
                      <a:pt x="87" y="138"/>
                    </a:cubicBezTo>
                    <a:cubicBezTo>
                      <a:pt x="81" y="138"/>
                      <a:pt x="75" y="138"/>
                      <a:pt x="69" y="138"/>
                    </a:cubicBezTo>
                    <a:cubicBezTo>
                      <a:pt x="68" y="138"/>
                      <a:pt x="67" y="138"/>
                      <a:pt x="67" y="139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67" y="142"/>
                      <a:pt x="67" y="143"/>
                      <a:pt x="68" y="144"/>
                    </a:cubicBezTo>
                    <a:cubicBezTo>
                      <a:pt x="69" y="146"/>
                      <a:pt x="69" y="147"/>
                      <a:pt x="70" y="149"/>
                    </a:cubicBezTo>
                    <a:cubicBezTo>
                      <a:pt x="70" y="149"/>
                      <a:pt x="71" y="150"/>
                      <a:pt x="71" y="150"/>
                    </a:cubicBezTo>
                    <a:cubicBezTo>
                      <a:pt x="71" y="151"/>
                      <a:pt x="71" y="152"/>
                      <a:pt x="71" y="152"/>
                    </a:cubicBezTo>
                    <a:cubicBezTo>
                      <a:pt x="72" y="154"/>
                      <a:pt x="74" y="155"/>
                      <a:pt x="77" y="155"/>
                    </a:cubicBezTo>
                    <a:cubicBezTo>
                      <a:pt x="79" y="156"/>
                      <a:pt x="82" y="156"/>
                      <a:pt x="85" y="156"/>
                    </a:cubicBezTo>
                    <a:cubicBezTo>
                      <a:pt x="86" y="157"/>
                      <a:pt x="87" y="156"/>
                      <a:pt x="87" y="156"/>
                    </a:cubicBezTo>
                    <a:cubicBezTo>
                      <a:pt x="88" y="156"/>
                      <a:pt x="89" y="155"/>
                      <a:pt x="89" y="155"/>
                    </a:cubicBezTo>
                    <a:cubicBezTo>
                      <a:pt x="92" y="155"/>
                      <a:pt x="95" y="155"/>
                      <a:pt x="97" y="156"/>
                    </a:cubicBezTo>
                    <a:cubicBezTo>
                      <a:pt x="97" y="156"/>
                      <a:pt x="98" y="156"/>
                      <a:pt x="98" y="156"/>
                    </a:cubicBezTo>
                    <a:cubicBezTo>
                      <a:pt x="99" y="157"/>
                      <a:pt x="99" y="158"/>
                      <a:pt x="99" y="158"/>
                    </a:cubicBezTo>
                    <a:cubicBezTo>
                      <a:pt x="98" y="161"/>
                      <a:pt x="99" y="163"/>
                      <a:pt x="101" y="164"/>
                    </a:cubicBezTo>
                    <a:cubicBezTo>
                      <a:pt x="101" y="164"/>
                      <a:pt x="101" y="164"/>
                      <a:pt x="101" y="165"/>
                    </a:cubicBezTo>
                    <a:cubicBezTo>
                      <a:pt x="102" y="166"/>
                      <a:pt x="103" y="167"/>
                      <a:pt x="105" y="168"/>
                    </a:cubicBezTo>
                    <a:cubicBezTo>
                      <a:pt x="105" y="168"/>
                      <a:pt x="105" y="168"/>
                      <a:pt x="104" y="169"/>
                    </a:cubicBezTo>
                    <a:cubicBezTo>
                      <a:pt x="103" y="172"/>
                      <a:pt x="99" y="173"/>
                      <a:pt x="95" y="172"/>
                    </a:cubicBezTo>
                    <a:cubicBezTo>
                      <a:pt x="92" y="172"/>
                      <a:pt x="90" y="172"/>
                      <a:pt x="90" y="174"/>
                    </a:cubicBezTo>
                    <a:cubicBezTo>
                      <a:pt x="90" y="174"/>
                      <a:pt x="90" y="174"/>
                      <a:pt x="89" y="175"/>
                    </a:cubicBezTo>
                    <a:cubicBezTo>
                      <a:pt x="89" y="176"/>
                      <a:pt x="89" y="176"/>
                      <a:pt x="89" y="177"/>
                    </a:cubicBezTo>
                    <a:cubicBezTo>
                      <a:pt x="89" y="180"/>
                      <a:pt x="89" y="184"/>
                      <a:pt x="89" y="187"/>
                    </a:cubicBezTo>
                    <a:cubicBezTo>
                      <a:pt x="89" y="188"/>
                      <a:pt x="89" y="188"/>
                      <a:pt x="89" y="189"/>
                    </a:cubicBezTo>
                    <a:cubicBezTo>
                      <a:pt x="88" y="191"/>
                      <a:pt x="87" y="192"/>
                      <a:pt x="85" y="194"/>
                    </a:cubicBezTo>
                    <a:cubicBezTo>
                      <a:pt x="85" y="194"/>
                      <a:pt x="85" y="194"/>
                      <a:pt x="85" y="194"/>
                    </a:cubicBezTo>
                    <a:cubicBezTo>
                      <a:pt x="84" y="194"/>
                      <a:pt x="83" y="194"/>
                      <a:pt x="83" y="194"/>
                    </a:cubicBezTo>
                    <a:cubicBezTo>
                      <a:pt x="80" y="194"/>
                      <a:pt x="78" y="195"/>
                      <a:pt x="77" y="196"/>
                    </a:cubicBezTo>
                    <a:cubicBezTo>
                      <a:pt x="77" y="196"/>
                      <a:pt x="76" y="196"/>
                      <a:pt x="75" y="196"/>
                    </a:cubicBezTo>
                    <a:cubicBezTo>
                      <a:pt x="75" y="197"/>
                      <a:pt x="74" y="197"/>
                      <a:pt x="73" y="197"/>
                    </a:cubicBezTo>
                    <a:cubicBezTo>
                      <a:pt x="72" y="197"/>
                      <a:pt x="71" y="197"/>
                      <a:pt x="69" y="198"/>
                    </a:cubicBezTo>
                    <a:cubicBezTo>
                      <a:pt x="69" y="198"/>
                      <a:pt x="69" y="198"/>
                      <a:pt x="68" y="198"/>
                    </a:cubicBezTo>
                    <a:cubicBezTo>
                      <a:pt x="67" y="198"/>
                      <a:pt x="65" y="198"/>
                      <a:pt x="64" y="198"/>
                    </a:cubicBezTo>
                    <a:cubicBezTo>
                      <a:pt x="60" y="198"/>
                      <a:pt x="57" y="198"/>
                      <a:pt x="53" y="199"/>
                    </a:cubicBezTo>
                    <a:cubicBezTo>
                      <a:pt x="52" y="199"/>
                      <a:pt x="51" y="199"/>
                      <a:pt x="50" y="199"/>
                    </a:cubicBezTo>
                    <a:cubicBezTo>
                      <a:pt x="48" y="198"/>
                      <a:pt x="47" y="199"/>
                      <a:pt x="47" y="200"/>
                    </a:cubicBezTo>
                    <a:cubicBezTo>
                      <a:pt x="47" y="200"/>
                      <a:pt x="47" y="201"/>
                      <a:pt x="46" y="201"/>
                    </a:cubicBezTo>
                    <a:cubicBezTo>
                      <a:pt x="45" y="202"/>
                      <a:pt x="45" y="203"/>
                      <a:pt x="45" y="204"/>
                    </a:cubicBezTo>
                    <a:cubicBezTo>
                      <a:pt x="45" y="205"/>
                      <a:pt x="45" y="207"/>
                      <a:pt x="45" y="208"/>
                    </a:cubicBezTo>
                    <a:cubicBezTo>
                      <a:pt x="45" y="208"/>
                      <a:pt x="44" y="209"/>
                      <a:pt x="45" y="210"/>
                    </a:cubicBezTo>
                    <a:cubicBezTo>
                      <a:pt x="44" y="212"/>
                      <a:pt x="45" y="214"/>
                      <a:pt x="45" y="215"/>
                    </a:cubicBezTo>
                    <a:cubicBezTo>
                      <a:pt x="45" y="216"/>
                      <a:pt x="46" y="216"/>
                      <a:pt x="47" y="216"/>
                    </a:cubicBezTo>
                    <a:cubicBezTo>
                      <a:pt x="47" y="217"/>
                      <a:pt x="47" y="217"/>
                      <a:pt x="48" y="217"/>
                    </a:cubicBezTo>
                    <a:cubicBezTo>
                      <a:pt x="49" y="218"/>
                      <a:pt x="50" y="218"/>
                      <a:pt x="51" y="219"/>
                    </a:cubicBezTo>
                    <a:cubicBezTo>
                      <a:pt x="53" y="221"/>
                      <a:pt x="57" y="222"/>
                      <a:pt x="59" y="223"/>
                    </a:cubicBezTo>
                    <a:cubicBezTo>
                      <a:pt x="61" y="224"/>
                      <a:pt x="61" y="226"/>
                      <a:pt x="61" y="229"/>
                    </a:cubicBezTo>
                    <a:cubicBezTo>
                      <a:pt x="61" y="230"/>
                      <a:pt x="61" y="231"/>
                      <a:pt x="61" y="233"/>
                    </a:cubicBezTo>
                    <a:cubicBezTo>
                      <a:pt x="61" y="234"/>
                      <a:pt x="61" y="235"/>
                      <a:pt x="61" y="236"/>
                    </a:cubicBezTo>
                    <a:cubicBezTo>
                      <a:pt x="61" y="236"/>
                      <a:pt x="61" y="237"/>
                      <a:pt x="61" y="238"/>
                    </a:cubicBezTo>
                    <a:cubicBezTo>
                      <a:pt x="59" y="240"/>
                      <a:pt x="58" y="242"/>
                      <a:pt x="55" y="242"/>
                    </a:cubicBezTo>
                    <a:cubicBezTo>
                      <a:pt x="55" y="242"/>
                      <a:pt x="55" y="242"/>
                      <a:pt x="55" y="242"/>
                    </a:cubicBezTo>
                    <a:cubicBezTo>
                      <a:pt x="54" y="241"/>
                      <a:pt x="53" y="241"/>
                      <a:pt x="53" y="241"/>
                    </a:cubicBezTo>
                    <a:cubicBezTo>
                      <a:pt x="53" y="241"/>
                      <a:pt x="52" y="241"/>
                      <a:pt x="51" y="240"/>
                    </a:cubicBezTo>
                    <a:cubicBezTo>
                      <a:pt x="50" y="240"/>
                      <a:pt x="49" y="240"/>
                      <a:pt x="47" y="240"/>
                    </a:cubicBezTo>
                    <a:cubicBezTo>
                      <a:pt x="47" y="241"/>
                      <a:pt x="47" y="241"/>
                      <a:pt x="46" y="241"/>
                    </a:cubicBezTo>
                    <a:cubicBezTo>
                      <a:pt x="45" y="241"/>
                      <a:pt x="45" y="241"/>
                      <a:pt x="45" y="242"/>
                    </a:cubicBezTo>
                    <a:cubicBezTo>
                      <a:pt x="44" y="242"/>
                      <a:pt x="44" y="242"/>
                      <a:pt x="44" y="242"/>
                    </a:cubicBezTo>
                    <a:cubicBezTo>
                      <a:pt x="43" y="243"/>
                      <a:pt x="43" y="244"/>
                      <a:pt x="43" y="245"/>
                    </a:cubicBezTo>
                    <a:cubicBezTo>
                      <a:pt x="43" y="250"/>
                      <a:pt x="43" y="255"/>
                      <a:pt x="42" y="260"/>
                    </a:cubicBezTo>
                    <a:cubicBezTo>
                      <a:pt x="42" y="260"/>
                      <a:pt x="42" y="260"/>
                      <a:pt x="42" y="261"/>
                    </a:cubicBezTo>
                    <a:cubicBezTo>
                      <a:pt x="42" y="261"/>
                      <a:pt x="41" y="262"/>
                      <a:pt x="41" y="262"/>
                    </a:cubicBezTo>
                    <a:cubicBezTo>
                      <a:pt x="41" y="264"/>
                      <a:pt x="39" y="265"/>
                      <a:pt x="37" y="264"/>
                    </a:cubicBezTo>
                    <a:cubicBezTo>
                      <a:pt x="37" y="264"/>
                      <a:pt x="37" y="264"/>
                      <a:pt x="36" y="264"/>
                    </a:cubicBezTo>
                    <a:cubicBezTo>
                      <a:pt x="33" y="264"/>
                      <a:pt x="31" y="264"/>
                      <a:pt x="28" y="265"/>
                    </a:cubicBezTo>
                    <a:cubicBezTo>
                      <a:pt x="28" y="266"/>
                      <a:pt x="27" y="266"/>
                      <a:pt x="27" y="266"/>
                    </a:cubicBezTo>
                    <a:cubicBezTo>
                      <a:pt x="22" y="266"/>
                      <a:pt x="17" y="266"/>
                      <a:pt x="12" y="265"/>
                    </a:cubicBezTo>
                    <a:cubicBezTo>
                      <a:pt x="11" y="265"/>
                      <a:pt x="11" y="265"/>
                      <a:pt x="10" y="265"/>
                    </a:cubicBezTo>
                    <a:cubicBezTo>
                      <a:pt x="10" y="265"/>
                      <a:pt x="10" y="265"/>
                      <a:pt x="10" y="265"/>
                    </a:cubicBezTo>
                    <a:cubicBezTo>
                      <a:pt x="11" y="269"/>
                      <a:pt x="12" y="273"/>
                      <a:pt x="11" y="276"/>
                    </a:cubicBezTo>
                    <a:cubicBezTo>
                      <a:pt x="11" y="277"/>
                      <a:pt x="11" y="278"/>
                      <a:pt x="11" y="278"/>
                    </a:cubicBezTo>
                    <a:cubicBezTo>
                      <a:pt x="11" y="279"/>
                      <a:pt x="11" y="279"/>
                      <a:pt x="10" y="279"/>
                    </a:cubicBezTo>
                    <a:cubicBezTo>
                      <a:pt x="9" y="279"/>
                      <a:pt x="9" y="280"/>
                      <a:pt x="8" y="280"/>
                    </a:cubicBezTo>
                    <a:cubicBezTo>
                      <a:pt x="8" y="280"/>
                      <a:pt x="8" y="280"/>
                      <a:pt x="7" y="280"/>
                    </a:cubicBezTo>
                    <a:cubicBezTo>
                      <a:pt x="5" y="281"/>
                      <a:pt x="3" y="282"/>
                      <a:pt x="1" y="284"/>
                    </a:cubicBezTo>
                    <a:cubicBezTo>
                      <a:pt x="1" y="284"/>
                      <a:pt x="1" y="284"/>
                      <a:pt x="0" y="285"/>
                    </a:cubicBezTo>
                    <a:cubicBezTo>
                      <a:pt x="0" y="285"/>
                      <a:pt x="0" y="286"/>
                      <a:pt x="0" y="286"/>
                    </a:cubicBezTo>
                    <a:cubicBezTo>
                      <a:pt x="0" y="287"/>
                      <a:pt x="0" y="288"/>
                      <a:pt x="0" y="289"/>
                    </a:cubicBezTo>
                    <a:cubicBezTo>
                      <a:pt x="1" y="289"/>
                      <a:pt x="1" y="290"/>
                      <a:pt x="1" y="290"/>
                    </a:cubicBezTo>
                    <a:cubicBezTo>
                      <a:pt x="1" y="293"/>
                      <a:pt x="1" y="296"/>
                      <a:pt x="1" y="298"/>
                    </a:cubicBezTo>
                    <a:cubicBezTo>
                      <a:pt x="1" y="298"/>
                      <a:pt x="1" y="298"/>
                      <a:pt x="1" y="299"/>
                    </a:cubicBezTo>
                    <a:cubicBezTo>
                      <a:pt x="2" y="300"/>
                      <a:pt x="2" y="300"/>
                      <a:pt x="2" y="301"/>
                    </a:cubicBezTo>
                    <a:cubicBezTo>
                      <a:pt x="2" y="302"/>
                      <a:pt x="3" y="303"/>
                      <a:pt x="5" y="302"/>
                    </a:cubicBezTo>
                    <a:cubicBezTo>
                      <a:pt x="7" y="302"/>
                      <a:pt x="9" y="302"/>
                      <a:pt x="9" y="304"/>
                    </a:cubicBezTo>
                    <a:cubicBezTo>
                      <a:pt x="10" y="305"/>
                      <a:pt x="10" y="307"/>
                      <a:pt x="10" y="310"/>
                    </a:cubicBezTo>
                    <a:cubicBezTo>
                      <a:pt x="11" y="310"/>
                      <a:pt x="11" y="311"/>
                      <a:pt x="11" y="312"/>
                    </a:cubicBezTo>
                    <a:cubicBezTo>
                      <a:pt x="11" y="313"/>
                      <a:pt x="11" y="314"/>
                      <a:pt x="11" y="316"/>
                    </a:cubicBezTo>
                    <a:cubicBezTo>
                      <a:pt x="11" y="317"/>
                      <a:pt x="11" y="319"/>
                      <a:pt x="11" y="320"/>
                    </a:cubicBezTo>
                    <a:cubicBezTo>
                      <a:pt x="11" y="321"/>
                      <a:pt x="11" y="321"/>
                      <a:pt x="10" y="321"/>
                    </a:cubicBezTo>
                    <a:cubicBezTo>
                      <a:pt x="9" y="323"/>
                      <a:pt x="9" y="324"/>
                      <a:pt x="9" y="327"/>
                    </a:cubicBezTo>
                    <a:cubicBezTo>
                      <a:pt x="9" y="329"/>
                      <a:pt x="9" y="331"/>
                      <a:pt x="9" y="332"/>
                    </a:cubicBezTo>
                    <a:cubicBezTo>
                      <a:pt x="8" y="334"/>
                      <a:pt x="8" y="335"/>
                      <a:pt x="9" y="335"/>
                    </a:cubicBezTo>
                    <a:cubicBezTo>
                      <a:pt x="9" y="335"/>
                      <a:pt x="9" y="336"/>
                      <a:pt x="9" y="336"/>
                    </a:cubicBezTo>
                    <a:cubicBezTo>
                      <a:pt x="9" y="337"/>
                      <a:pt x="9" y="337"/>
                      <a:pt x="9" y="337"/>
                    </a:cubicBezTo>
                    <a:cubicBezTo>
                      <a:pt x="11" y="337"/>
                      <a:pt x="11" y="337"/>
                      <a:pt x="12" y="336"/>
                    </a:cubicBezTo>
                    <a:cubicBezTo>
                      <a:pt x="13" y="336"/>
                      <a:pt x="13" y="336"/>
                      <a:pt x="14" y="336"/>
                    </a:cubicBezTo>
                    <a:cubicBezTo>
                      <a:pt x="16" y="336"/>
                      <a:pt x="18" y="336"/>
                      <a:pt x="18" y="334"/>
                    </a:cubicBezTo>
                    <a:cubicBezTo>
                      <a:pt x="19" y="334"/>
                      <a:pt x="19" y="333"/>
                      <a:pt x="19" y="332"/>
                    </a:cubicBezTo>
                    <a:cubicBezTo>
                      <a:pt x="19" y="330"/>
                      <a:pt x="21" y="329"/>
                      <a:pt x="23" y="328"/>
                    </a:cubicBezTo>
                    <a:cubicBezTo>
                      <a:pt x="24" y="328"/>
                      <a:pt x="24" y="328"/>
                      <a:pt x="25" y="328"/>
                    </a:cubicBezTo>
                    <a:cubicBezTo>
                      <a:pt x="28" y="328"/>
                      <a:pt x="31" y="328"/>
                      <a:pt x="34" y="327"/>
                    </a:cubicBezTo>
                    <a:cubicBezTo>
                      <a:pt x="35" y="327"/>
                      <a:pt x="35" y="327"/>
                      <a:pt x="36" y="326"/>
                    </a:cubicBezTo>
                    <a:cubicBezTo>
                      <a:pt x="36" y="326"/>
                      <a:pt x="37" y="324"/>
                      <a:pt x="37" y="323"/>
                    </a:cubicBezTo>
                    <a:cubicBezTo>
                      <a:pt x="36" y="321"/>
                      <a:pt x="36" y="319"/>
                      <a:pt x="36" y="318"/>
                    </a:cubicBezTo>
                    <a:cubicBezTo>
                      <a:pt x="36" y="317"/>
                      <a:pt x="36" y="316"/>
                      <a:pt x="36" y="316"/>
                    </a:cubicBezTo>
                    <a:cubicBezTo>
                      <a:pt x="36" y="314"/>
                      <a:pt x="36" y="312"/>
                      <a:pt x="37" y="312"/>
                    </a:cubicBezTo>
                    <a:cubicBezTo>
                      <a:pt x="39" y="311"/>
                      <a:pt x="40" y="312"/>
                      <a:pt x="40" y="313"/>
                    </a:cubicBezTo>
                    <a:cubicBezTo>
                      <a:pt x="41" y="313"/>
                      <a:pt x="41" y="314"/>
                      <a:pt x="41" y="314"/>
                    </a:cubicBezTo>
                    <a:cubicBezTo>
                      <a:pt x="42" y="315"/>
                      <a:pt x="43" y="317"/>
                      <a:pt x="44" y="319"/>
                    </a:cubicBezTo>
                    <a:cubicBezTo>
                      <a:pt x="44" y="320"/>
                      <a:pt x="45" y="320"/>
                      <a:pt x="45" y="320"/>
                    </a:cubicBezTo>
                    <a:cubicBezTo>
                      <a:pt x="45" y="320"/>
                      <a:pt x="46" y="320"/>
                      <a:pt x="47" y="321"/>
                    </a:cubicBezTo>
                    <a:cubicBezTo>
                      <a:pt x="47" y="321"/>
                      <a:pt x="48" y="321"/>
                      <a:pt x="49" y="322"/>
                    </a:cubicBezTo>
                    <a:cubicBezTo>
                      <a:pt x="49" y="322"/>
                      <a:pt x="50" y="322"/>
                      <a:pt x="51" y="322"/>
                    </a:cubicBezTo>
                    <a:cubicBezTo>
                      <a:pt x="53" y="322"/>
                      <a:pt x="56" y="322"/>
                      <a:pt x="59" y="323"/>
                    </a:cubicBezTo>
                    <a:cubicBezTo>
                      <a:pt x="59" y="323"/>
                      <a:pt x="59" y="323"/>
                      <a:pt x="59" y="323"/>
                    </a:cubicBezTo>
                    <a:cubicBezTo>
                      <a:pt x="60" y="324"/>
                      <a:pt x="60" y="324"/>
                      <a:pt x="61" y="324"/>
                    </a:cubicBezTo>
                    <a:cubicBezTo>
                      <a:pt x="61" y="324"/>
                      <a:pt x="61" y="325"/>
                      <a:pt x="61" y="325"/>
                    </a:cubicBezTo>
                    <a:cubicBezTo>
                      <a:pt x="61" y="326"/>
                      <a:pt x="61" y="326"/>
                      <a:pt x="61" y="327"/>
                    </a:cubicBezTo>
                    <a:cubicBezTo>
                      <a:pt x="61" y="328"/>
                      <a:pt x="63" y="330"/>
                      <a:pt x="64" y="330"/>
                    </a:cubicBezTo>
                    <a:cubicBezTo>
                      <a:pt x="65" y="331"/>
                      <a:pt x="65" y="331"/>
                      <a:pt x="65" y="331"/>
                    </a:cubicBezTo>
                    <a:cubicBezTo>
                      <a:pt x="67" y="332"/>
                      <a:pt x="69" y="334"/>
                      <a:pt x="71" y="336"/>
                    </a:cubicBezTo>
                    <a:cubicBezTo>
                      <a:pt x="71" y="337"/>
                      <a:pt x="71" y="337"/>
                      <a:pt x="71" y="337"/>
                    </a:cubicBezTo>
                    <a:cubicBezTo>
                      <a:pt x="72" y="338"/>
                      <a:pt x="73" y="338"/>
                      <a:pt x="73" y="338"/>
                    </a:cubicBezTo>
                    <a:cubicBezTo>
                      <a:pt x="73" y="338"/>
                      <a:pt x="73" y="338"/>
                      <a:pt x="73" y="338"/>
                    </a:cubicBezTo>
                    <a:cubicBezTo>
                      <a:pt x="73" y="335"/>
                      <a:pt x="74" y="334"/>
                      <a:pt x="77" y="334"/>
                    </a:cubicBezTo>
                    <a:cubicBezTo>
                      <a:pt x="79" y="333"/>
                      <a:pt x="81" y="334"/>
                      <a:pt x="83" y="334"/>
                    </a:cubicBezTo>
                    <a:cubicBezTo>
                      <a:pt x="83" y="335"/>
                      <a:pt x="83" y="335"/>
                      <a:pt x="84" y="335"/>
                    </a:cubicBezTo>
                    <a:cubicBezTo>
                      <a:pt x="85" y="335"/>
                      <a:pt x="85" y="335"/>
                      <a:pt x="86" y="336"/>
                    </a:cubicBezTo>
                    <a:cubicBezTo>
                      <a:pt x="89" y="335"/>
                      <a:pt x="93" y="335"/>
                      <a:pt x="96" y="335"/>
                    </a:cubicBezTo>
                    <a:cubicBezTo>
                      <a:pt x="97" y="335"/>
                      <a:pt x="97" y="335"/>
                      <a:pt x="98" y="334"/>
                    </a:cubicBezTo>
                    <a:cubicBezTo>
                      <a:pt x="99" y="334"/>
                      <a:pt x="99" y="334"/>
                      <a:pt x="100" y="334"/>
                    </a:cubicBezTo>
                    <a:cubicBezTo>
                      <a:pt x="100" y="334"/>
                      <a:pt x="101" y="334"/>
                      <a:pt x="101" y="334"/>
                    </a:cubicBezTo>
                    <a:cubicBezTo>
                      <a:pt x="102" y="333"/>
                      <a:pt x="103" y="333"/>
                      <a:pt x="103" y="332"/>
                    </a:cubicBezTo>
                    <a:cubicBezTo>
                      <a:pt x="103" y="332"/>
                      <a:pt x="104" y="331"/>
                      <a:pt x="105" y="331"/>
                    </a:cubicBezTo>
                    <a:cubicBezTo>
                      <a:pt x="105" y="331"/>
                      <a:pt x="105" y="330"/>
                      <a:pt x="105" y="330"/>
                    </a:cubicBezTo>
                    <a:cubicBezTo>
                      <a:pt x="105" y="330"/>
                      <a:pt x="105" y="329"/>
                      <a:pt x="105" y="329"/>
                    </a:cubicBezTo>
                    <a:cubicBezTo>
                      <a:pt x="104" y="327"/>
                      <a:pt x="104" y="326"/>
                      <a:pt x="103" y="325"/>
                    </a:cubicBezTo>
                    <a:cubicBezTo>
                      <a:pt x="103" y="323"/>
                      <a:pt x="102" y="321"/>
                      <a:pt x="103" y="318"/>
                    </a:cubicBezTo>
                    <a:cubicBezTo>
                      <a:pt x="103" y="318"/>
                      <a:pt x="103" y="318"/>
                      <a:pt x="103" y="318"/>
                    </a:cubicBezTo>
                    <a:cubicBezTo>
                      <a:pt x="103" y="315"/>
                      <a:pt x="105" y="314"/>
                      <a:pt x="107" y="313"/>
                    </a:cubicBezTo>
                    <a:cubicBezTo>
                      <a:pt x="108" y="313"/>
                      <a:pt x="108" y="313"/>
                      <a:pt x="108" y="313"/>
                    </a:cubicBezTo>
                    <a:cubicBezTo>
                      <a:pt x="111" y="311"/>
                      <a:pt x="114" y="310"/>
                      <a:pt x="118" y="311"/>
                    </a:cubicBezTo>
                    <a:cubicBezTo>
                      <a:pt x="120" y="311"/>
                      <a:pt x="121" y="311"/>
                      <a:pt x="122" y="310"/>
                    </a:cubicBezTo>
                    <a:cubicBezTo>
                      <a:pt x="123" y="310"/>
                      <a:pt x="123" y="310"/>
                      <a:pt x="124" y="310"/>
                    </a:cubicBezTo>
                    <a:cubicBezTo>
                      <a:pt x="127" y="311"/>
                      <a:pt x="127" y="310"/>
                      <a:pt x="127" y="307"/>
                    </a:cubicBezTo>
                    <a:cubicBezTo>
                      <a:pt x="127" y="306"/>
                      <a:pt x="127" y="305"/>
                      <a:pt x="127" y="304"/>
                    </a:cubicBezTo>
                    <a:cubicBezTo>
                      <a:pt x="127" y="303"/>
                      <a:pt x="126" y="303"/>
                      <a:pt x="126" y="302"/>
                    </a:cubicBezTo>
                    <a:cubicBezTo>
                      <a:pt x="126" y="302"/>
                      <a:pt x="126" y="301"/>
                      <a:pt x="126" y="301"/>
                    </a:cubicBezTo>
                    <a:cubicBezTo>
                      <a:pt x="126" y="299"/>
                      <a:pt x="126" y="297"/>
                      <a:pt x="126" y="295"/>
                    </a:cubicBezTo>
                    <a:cubicBezTo>
                      <a:pt x="126" y="295"/>
                      <a:pt x="127" y="294"/>
                      <a:pt x="127" y="294"/>
                    </a:cubicBezTo>
                    <a:cubicBezTo>
                      <a:pt x="127" y="294"/>
                      <a:pt x="127" y="293"/>
                      <a:pt x="127" y="292"/>
                    </a:cubicBezTo>
                    <a:cubicBezTo>
                      <a:pt x="128" y="291"/>
                      <a:pt x="129" y="289"/>
                      <a:pt x="131" y="288"/>
                    </a:cubicBezTo>
                    <a:cubicBezTo>
                      <a:pt x="131" y="288"/>
                      <a:pt x="131" y="288"/>
                      <a:pt x="131" y="288"/>
                    </a:cubicBezTo>
                    <a:cubicBezTo>
                      <a:pt x="133" y="286"/>
                      <a:pt x="135" y="285"/>
                      <a:pt x="138" y="285"/>
                    </a:cubicBezTo>
                    <a:cubicBezTo>
                      <a:pt x="141" y="286"/>
                      <a:pt x="143" y="286"/>
                      <a:pt x="146" y="286"/>
                    </a:cubicBezTo>
                    <a:cubicBezTo>
                      <a:pt x="146" y="286"/>
                      <a:pt x="147" y="286"/>
                      <a:pt x="147" y="286"/>
                    </a:cubicBezTo>
                    <a:cubicBezTo>
                      <a:pt x="149" y="287"/>
                      <a:pt x="150" y="287"/>
                      <a:pt x="151" y="287"/>
                    </a:cubicBezTo>
                    <a:cubicBezTo>
                      <a:pt x="152" y="287"/>
                      <a:pt x="152" y="287"/>
                      <a:pt x="153" y="287"/>
                    </a:cubicBezTo>
                    <a:cubicBezTo>
                      <a:pt x="155" y="287"/>
                      <a:pt x="157" y="288"/>
                      <a:pt x="159" y="288"/>
                    </a:cubicBezTo>
                    <a:cubicBezTo>
                      <a:pt x="159" y="288"/>
                      <a:pt x="160" y="289"/>
                      <a:pt x="161" y="289"/>
                    </a:cubicBezTo>
                    <a:cubicBezTo>
                      <a:pt x="162" y="289"/>
                      <a:pt x="163" y="290"/>
                      <a:pt x="163" y="290"/>
                    </a:cubicBezTo>
                    <a:cubicBezTo>
                      <a:pt x="163" y="292"/>
                      <a:pt x="163" y="293"/>
                      <a:pt x="164" y="294"/>
                    </a:cubicBezTo>
                    <a:cubicBezTo>
                      <a:pt x="164" y="294"/>
                      <a:pt x="164" y="294"/>
                      <a:pt x="164" y="295"/>
                    </a:cubicBezTo>
                    <a:cubicBezTo>
                      <a:pt x="164" y="296"/>
                      <a:pt x="164" y="297"/>
                      <a:pt x="165" y="298"/>
                    </a:cubicBezTo>
                    <a:cubicBezTo>
                      <a:pt x="166" y="300"/>
                      <a:pt x="166" y="302"/>
                      <a:pt x="167" y="304"/>
                    </a:cubicBezTo>
                    <a:cubicBezTo>
                      <a:pt x="167" y="308"/>
                      <a:pt x="167" y="312"/>
                      <a:pt x="167" y="315"/>
                    </a:cubicBezTo>
                    <a:cubicBezTo>
                      <a:pt x="167" y="315"/>
                      <a:pt x="167" y="315"/>
                      <a:pt x="167" y="316"/>
                    </a:cubicBezTo>
                    <a:cubicBezTo>
                      <a:pt x="168" y="316"/>
                      <a:pt x="168" y="317"/>
                      <a:pt x="168" y="318"/>
                    </a:cubicBezTo>
                    <a:cubicBezTo>
                      <a:pt x="168" y="321"/>
                      <a:pt x="169" y="324"/>
                      <a:pt x="173" y="325"/>
                    </a:cubicBezTo>
                    <a:cubicBezTo>
                      <a:pt x="174" y="326"/>
                      <a:pt x="175" y="326"/>
                      <a:pt x="175" y="326"/>
                    </a:cubicBezTo>
                    <a:cubicBezTo>
                      <a:pt x="176" y="326"/>
                      <a:pt x="177" y="327"/>
                      <a:pt x="177" y="329"/>
                    </a:cubicBezTo>
                    <a:cubicBezTo>
                      <a:pt x="177" y="329"/>
                      <a:pt x="177" y="330"/>
                      <a:pt x="177" y="330"/>
                    </a:cubicBezTo>
                    <a:cubicBezTo>
                      <a:pt x="177" y="330"/>
                      <a:pt x="177" y="331"/>
                      <a:pt x="177" y="332"/>
                    </a:cubicBezTo>
                    <a:cubicBezTo>
                      <a:pt x="177" y="333"/>
                      <a:pt x="177" y="334"/>
                      <a:pt x="179" y="334"/>
                    </a:cubicBezTo>
                    <a:cubicBezTo>
                      <a:pt x="179" y="334"/>
                      <a:pt x="180" y="334"/>
                      <a:pt x="180" y="334"/>
                    </a:cubicBezTo>
                    <a:cubicBezTo>
                      <a:pt x="181" y="334"/>
                      <a:pt x="181" y="334"/>
                      <a:pt x="182" y="334"/>
                    </a:cubicBezTo>
                    <a:cubicBezTo>
                      <a:pt x="182" y="335"/>
                      <a:pt x="183" y="335"/>
                      <a:pt x="183" y="335"/>
                    </a:cubicBezTo>
                    <a:cubicBezTo>
                      <a:pt x="183" y="335"/>
                      <a:pt x="184" y="335"/>
                      <a:pt x="185" y="336"/>
                    </a:cubicBezTo>
                    <a:cubicBezTo>
                      <a:pt x="187" y="335"/>
                      <a:pt x="188" y="336"/>
                      <a:pt x="188" y="339"/>
                    </a:cubicBezTo>
                    <a:cubicBezTo>
                      <a:pt x="188" y="339"/>
                      <a:pt x="188" y="340"/>
                      <a:pt x="188" y="340"/>
                    </a:cubicBezTo>
                    <a:cubicBezTo>
                      <a:pt x="188" y="341"/>
                      <a:pt x="189" y="342"/>
                      <a:pt x="189" y="343"/>
                    </a:cubicBezTo>
                    <a:cubicBezTo>
                      <a:pt x="189" y="347"/>
                      <a:pt x="189" y="351"/>
                      <a:pt x="189" y="355"/>
                    </a:cubicBezTo>
                    <a:cubicBezTo>
                      <a:pt x="188" y="356"/>
                      <a:pt x="187" y="356"/>
                      <a:pt x="185" y="356"/>
                    </a:cubicBezTo>
                    <a:cubicBezTo>
                      <a:pt x="185" y="356"/>
                      <a:pt x="184" y="356"/>
                      <a:pt x="184" y="357"/>
                    </a:cubicBezTo>
                    <a:cubicBezTo>
                      <a:pt x="181" y="357"/>
                      <a:pt x="180" y="359"/>
                      <a:pt x="180" y="362"/>
                    </a:cubicBezTo>
                    <a:cubicBezTo>
                      <a:pt x="180" y="364"/>
                      <a:pt x="180" y="365"/>
                      <a:pt x="179" y="366"/>
                    </a:cubicBezTo>
                    <a:cubicBezTo>
                      <a:pt x="179" y="367"/>
                      <a:pt x="179" y="367"/>
                      <a:pt x="179" y="368"/>
                    </a:cubicBezTo>
                    <a:cubicBezTo>
                      <a:pt x="179" y="368"/>
                      <a:pt x="179" y="369"/>
                      <a:pt x="179" y="370"/>
                    </a:cubicBezTo>
                    <a:cubicBezTo>
                      <a:pt x="179" y="370"/>
                      <a:pt x="179" y="371"/>
                      <a:pt x="178" y="371"/>
                    </a:cubicBezTo>
                    <a:cubicBezTo>
                      <a:pt x="177" y="372"/>
                      <a:pt x="175" y="374"/>
                      <a:pt x="173" y="374"/>
                    </a:cubicBezTo>
                    <a:cubicBezTo>
                      <a:pt x="170" y="375"/>
                      <a:pt x="168" y="377"/>
                      <a:pt x="166" y="379"/>
                    </a:cubicBezTo>
                    <a:cubicBezTo>
                      <a:pt x="166" y="380"/>
                      <a:pt x="165" y="380"/>
                      <a:pt x="165" y="380"/>
                    </a:cubicBezTo>
                    <a:cubicBezTo>
                      <a:pt x="165" y="381"/>
                      <a:pt x="165" y="381"/>
                      <a:pt x="165" y="382"/>
                    </a:cubicBezTo>
                    <a:cubicBezTo>
                      <a:pt x="165" y="383"/>
                      <a:pt x="164" y="384"/>
                      <a:pt x="163" y="384"/>
                    </a:cubicBezTo>
                    <a:cubicBezTo>
                      <a:pt x="163" y="385"/>
                      <a:pt x="163" y="385"/>
                      <a:pt x="163" y="386"/>
                    </a:cubicBezTo>
                    <a:cubicBezTo>
                      <a:pt x="162" y="387"/>
                      <a:pt x="161" y="388"/>
                      <a:pt x="159" y="389"/>
                    </a:cubicBezTo>
                    <a:cubicBezTo>
                      <a:pt x="159" y="389"/>
                      <a:pt x="159" y="389"/>
                      <a:pt x="159" y="390"/>
                    </a:cubicBezTo>
                    <a:cubicBezTo>
                      <a:pt x="159" y="390"/>
                      <a:pt x="158" y="390"/>
                      <a:pt x="157" y="390"/>
                    </a:cubicBezTo>
                    <a:cubicBezTo>
                      <a:pt x="157" y="391"/>
                      <a:pt x="157" y="391"/>
                      <a:pt x="157" y="391"/>
                    </a:cubicBezTo>
                    <a:cubicBezTo>
                      <a:pt x="156" y="391"/>
                      <a:pt x="155" y="392"/>
                      <a:pt x="155" y="392"/>
                    </a:cubicBezTo>
                    <a:cubicBezTo>
                      <a:pt x="154" y="392"/>
                      <a:pt x="153" y="392"/>
                      <a:pt x="153" y="392"/>
                    </a:cubicBezTo>
                    <a:cubicBezTo>
                      <a:pt x="153" y="393"/>
                      <a:pt x="153" y="393"/>
                      <a:pt x="152" y="392"/>
                    </a:cubicBezTo>
                    <a:cubicBezTo>
                      <a:pt x="151" y="392"/>
                      <a:pt x="151" y="392"/>
                      <a:pt x="150" y="391"/>
                    </a:cubicBezTo>
                    <a:cubicBezTo>
                      <a:pt x="150" y="391"/>
                      <a:pt x="149" y="391"/>
                      <a:pt x="149" y="390"/>
                    </a:cubicBezTo>
                    <a:cubicBezTo>
                      <a:pt x="149" y="390"/>
                      <a:pt x="148" y="390"/>
                      <a:pt x="147" y="390"/>
                    </a:cubicBezTo>
                    <a:cubicBezTo>
                      <a:pt x="146" y="390"/>
                      <a:pt x="145" y="390"/>
                      <a:pt x="145" y="389"/>
                    </a:cubicBezTo>
                    <a:cubicBezTo>
                      <a:pt x="145" y="389"/>
                      <a:pt x="144" y="388"/>
                      <a:pt x="144" y="388"/>
                    </a:cubicBezTo>
                    <a:cubicBezTo>
                      <a:pt x="144" y="388"/>
                      <a:pt x="144" y="387"/>
                      <a:pt x="144" y="386"/>
                    </a:cubicBezTo>
                    <a:cubicBezTo>
                      <a:pt x="144" y="385"/>
                      <a:pt x="144" y="384"/>
                      <a:pt x="143" y="383"/>
                    </a:cubicBezTo>
                    <a:cubicBezTo>
                      <a:pt x="143" y="382"/>
                      <a:pt x="143" y="382"/>
                      <a:pt x="143" y="382"/>
                    </a:cubicBezTo>
                    <a:cubicBezTo>
                      <a:pt x="142" y="380"/>
                      <a:pt x="139" y="378"/>
                      <a:pt x="136" y="379"/>
                    </a:cubicBezTo>
                    <a:cubicBezTo>
                      <a:pt x="135" y="379"/>
                      <a:pt x="134" y="379"/>
                      <a:pt x="133" y="380"/>
                    </a:cubicBezTo>
                    <a:cubicBezTo>
                      <a:pt x="133" y="380"/>
                      <a:pt x="132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ubicBezTo>
                      <a:pt x="130" y="381"/>
                      <a:pt x="129" y="381"/>
                      <a:pt x="129" y="381"/>
                    </a:cubicBezTo>
                    <a:cubicBezTo>
                      <a:pt x="128" y="382"/>
                      <a:pt x="127" y="382"/>
                      <a:pt x="127" y="382"/>
                    </a:cubicBezTo>
                    <a:cubicBezTo>
                      <a:pt x="124" y="382"/>
                      <a:pt x="122" y="383"/>
                      <a:pt x="119" y="383"/>
                    </a:cubicBezTo>
                    <a:cubicBezTo>
                      <a:pt x="118" y="383"/>
                      <a:pt x="117" y="383"/>
                      <a:pt x="116" y="383"/>
                    </a:cubicBezTo>
                    <a:cubicBezTo>
                      <a:pt x="115" y="383"/>
                      <a:pt x="115" y="383"/>
                      <a:pt x="114" y="383"/>
                    </a:cubicBezTo>
                    <a:cubicBezTo>
                      <a:pt x="113" y="383"/>
                      <a:pt x="111" y="383"/>
                      <a:pt x="110" y="383"/>
                    </a:cubicBezTo>
                    <a:cubicBezTo>
                      <a:pt x="107" y="383"/>
                      <a:pt x="105" y="382"/>
                      <a:pt x="103" y="382"/>
                    </a:cubicBezTo>
                    <a:cubicBezTo>
                      <a:pt x="99" y="382"/>
                      <a:pt x="98" y="379"/>
                      <a:pt x="98" y="375"/>
                    </a:cubicBezTo>
                    <a:cubicBezTo>
                      <a:pt x="99" y="375"/>
                      <a:pt x="99" y="375"/>
                      <a:pt x="98" y="375"/>
                    </a:cubicBezTo>
                    <a:cubicBezTo>
                      <a:pt x="98" y="374"/>
                      <a:pt x="98" y="373"/>
                      <a:pt x="98" y="373"/>
                    </a:cubicBezTo>
                    <a:cubicBezTo>
                      <a:pt x="97" y="372"/>
                      <a:pt x="97" y="371"/>
                      <a:pt x="97" y="371"/>
                    </a:cubicBezTo>
                    <a:cubicBezTo>
                      <a:pt x="97" y="371"/>
                      <a:pt x="96" y="370"/>
                      <a:pt x="96" y="370"/>
                    </a:cubicBezTo>
                    <a:cubicBezTo>
                      <a:pt x="95" y="370"/>
                      <a:pt x="93" y="370"/>
                      <a:pt x="93" y="370"/>
                    </a:cubicBezTo>
                    <a:cubicBezTo>
                      <a:pt x="93" y="371"/>
                      <a:pt x="92" y="371"/>
                      <a:pt x="91" y="371"/>
                    </a:cubicBezTo>
                    <a:cubicBezTo>
                      <a:pt x="89" y="371"/>
                      <a:pt x="89" y="371"/>
                      <a:pt x="88" y="370"/>
                    </a:cubicBezTo>
                    <a:cubicBezTo>
                      <a:pt x="88" y="370"/>
                      <a:pt x="87" y="369"/>
                      <a:pt x="87" y="369"/>
                    </a:cubicBezTo>
                    <a:cubicBezTo>
                      <a:pt x="86" y="369"/>
                      <a:pt x="86" y="369"/>
                      <a:pt x="86" y="369"/>
                    </a:cubicBezTo>
                    <a:cubicBezTo>
                      <a:pt x="86" y="369"/>
                      <a:pt x="86" y="369"/>
                      <a:pt x="86" y="369"/>
                    </a:cubicBezTo>
                    <a:cubicBezTo>
                      <a:pt x="85" y="371"/>
                      <a:pt x="84" y="371"/>
                      <a:pt x="82" y="371"/>
                    </a:cubicBezTo>
                    <a:cubicBezTo>
                      <a:pt x="79" y="370"/>
                      <a:pt x="77" y="371"/>
                      <a:pt x="75" y="374"/>
                    </a:cubicBezTo>
                    <a:cubicBezTo>
                      <a:pt x="75" y="375"/>
                      <a:pt x="74" y="376"/>
                      <a:pt x="75" y="378"/>
                    </a:cubicBezTo>
                    <a:cubicBezTo>
                      <a:pt x="75" y="380"/>
                      <a:pt x="75" y="382"/>
                      <a:pt x="74" y="384"/>
                    </a:cubicBezTo>
                    <a:cubicBezTo>
                      <a:pt x="74" y="384"/>
                      <a:pt x="74" y="384"/>
                      <a:pt x="74" y="385"/>
                    </a:cubicBezTo>
                    <a:cubicBezTo>
                      <a:pt x="73" y="385"/>
                      <a:pt x="73" y="386"/>
                      <a:pt x="73" y="386"/>
                    </a:cubicBezTo>
                    <a:cubicBezTo>
                      <a:pt x="73" y="389"/>
                      <a:pt x="72" y="391"/>
                      <a:pt x="71" y="392"/>
                    </a:cubicBezTo>
                    <a:cubicBezTo>
                      <a:pt x="70" y="393"/>
                      <a:pt x="69" y="394"/>
                      <a:pt x="69" y="395"/>
                    </a:cubicBezTo>
                    <a:cubicBezTo>
                      <a:pt x="69" y="395"/>
                      <a:pt x="68" y="396"/>
                      <a:pt x="67" y="396"/>
                    </a:cubicBezTo>
                    <a:cubicBezTo>
                      <a:pt x="67" y="396"/>
                      <a:pt x="67" y="397"/>
                      <a:pt x="66" y="397"/>
                    </a:cubicBezTo>
                    <a:cubicBezTo>
                      <a:pt x="63" y="400"/>
                      <a:pt x="60" y="401"/>
                      <a:pt x="56" y="402"/>
                    </a:cubicBezTo>
                    <a:cubicBezTo>
                      <a:pt x="55" y="402"/>
                      <a:pt x="55" y="402"/>
                      <a:pt x="55" y="402"/>
                    </a:cubicBezTo>
                    <a:cubicBezTo>
                      <a:pt x="54" y="402"/>
                      <a:pt x="53" y="403"/>
                      <a:pt x="53" y="403"/>
                    </a:cubicBezTo>
                    <a:cubicBezTo>
                      <a:pt x="52" y="403"/>
                      <a:pt x="51" y="404"/>
                      <a:pt x="50" y="404"/>
                    </a:cubicBezTo>
                    <a:cubicBezTo>
                      <a:pt x="49" y="404"/>
                      <a:pt x="49" y="404"/>
                      <a:pt x="49" y="405"/>
                    </a:cubicBezTo>
                    <a:cubicBezTo>
                      <a:pt x="49" y="406"/>
                      <a:pt x="49" y="406"/>
                      <a:pt x="49" y="408"/>
                    </a:cubicBezTo>
                    <a:cubicBezTo>
                      <a:pt x="49" y="408"/>
                      <a:pt x="49" y="408"/>
                      <a:pt x="49" y="408"/>
                    </a:cubicBezTo>
                    <a:cubicBezTo>
                      <a:pt x="49" y="409"/>
                      <a:pt x="49" y="409"/>
                      <a:pt x="49" y="409"/>
                    </a:cubicBezTo>
                    <a:cubicBezTo>
                      <a:pt x="48" y="410"/>
                      <a:pt x="47" y="411"/>
                      <a:pt x="45" y="412"/>
                    </a:cubicBezTo>
                    <a:cubicBezTo>
                      <a:pt x="45" y="414"/>
                      <a:pt x="45" y="416"/>
                      <a:pt x="46" y="419"/>
                    </a:cubicBezTo>
                    <a:cubicBezTo>
                      <a:pt x="46" y="419"/>
                      <a:pt x="46" y="419"/>
                      <a:pt x="46" y="419"/>
                    </a:cubicBezTo>
                    <a:cubicBezTo>
                      <a:pt x="47" y="420"/>
                      <a:pt x="47" y="420"/>
                      <a:pt x="47" y="421"/>
                    </a:cubicBezTo>
                    <a:cubicBezTo>
                      <a:pt x="48" y="422"/>
                      <a:pt x="48" y="422"/>
                      <a:pt x="48" y="422"/>
                    </a:cubicBezTo>
                    <a:cubicBezTo>
                      <a:pt x="48" y="423"/>
                      <a:pt x="49" y="424"/>
                      <a:pt x="49" y="424"/>
                    </a:cubicBezTo>
                    <a:cubicBezTo>
                      <a:pt x="49" y="425"/>
                      <a:pt x="49" y="425"/>
                      <a:pt x="49" y="425"/>
                    </a:cubicBezTo>
                    <a:cubicBezTo>
                      <a:pt x="49" y="426"/>
                      <a:pt x="48" y="427"/>
                      <a:pt x="47" y="428"/>
                    </a:cubicBezTo>
                    <a:cubicBezTo>
                      <a:pt x="47" y="428"/>
                      <a:pt x="47" y="428"/>
                      <a:pt x="47" y="429"/>
                    </a:cubicBezTo>
                    <a:cubicBezTo>
                      <a:pt x="47" y="430"/>
                      <a:pt x="45" y="430"/>
                      <a:pt x="44" y="430"/>
                    </a:cubicBezTo>
                    <a:cubicBezTo>
                      <a:pt x="43" y="430"/>
                      <a:pt x="43" y="430"/>
                      <a:pt x="42" y="430"/>
                    </a:cubicBezTo>
                    <a:cubicBezTo>
                      <a:pt x="41" y="431"/>
                      <a:pt x="40" y="432"/>
                      <a:pt x="39" y="432"/>
                    </a:cubicBezTo>
                    <a:cubicBezTo>
                      <a:pt x="39" y="433"/>
                      <a:pt x="39" y="434"/>
                      <a:pt x="39" y="434"/>
                    </a:cubicBezTo>
                    <a:cubicBezTo>
                      <a:pt x="39" y="435"/>
                      <a:pt x="39" y="436"/>
                      <a:pt x="39" y="436"/>
                    </a:cubicBezTo>
                    <a:cubicBezTo>
                      <a:pt x="38" y="437"/>
                      <a:pt x="38" y="438"/>
                      <a:pt x="38" y="438"/>
                    </a:cubicBezTo>
                    <a:cubicBezTo>
                      <a:pt x="38" y="442"/>
                      <a:pt x="38" y="446"/>
                      <a:pt x="38" y="450"/>
                    </a:cubicBezTo>
                    <a:cubicBezTo>
                      <a:pt x="38" y="450"/>
                      <a:pt x="38" y="451"/>
                      <a:pt x="38" y="451"/>
                    </a:cubicBezTo>
                    <a:cubicBezTo>
                      <a:pt x="37" y="452"/>
                      <a:pt x="37" y="454"/>
                      <a:pt x="37" y="455"/>
                    </a:cubicBezTo>
                    <a:cubicBezTo>
                      <a:pt x="37" y="458"/>
                      <a:pt x="35" y="459"/>
                      <a:pt x="32" y="458"/>
                    </a:cubicBezTo>
                    <a:cubicBezTo>
                      <a:pt x="31" y="458"/>
                      <a:pt x="31" y="458"/>
                      <a:pt x="30" y="458"/>
                    </a:cubicBezTo>
                    <a:cubicBezTo>
                      <a:pt x="27" y="458"/>
                      <a:pt x="25" y="460"/>
                      <a:pt x="25" y="462"/>
                    </a:cubicBezTo>
                    <a:cubicBezTo>
                      <a:pt x="25" y="464"/>
                      <a:pt x="24" y="465"/>
                      <a:pt x="23" y="467"/>
                    </a:cubicBezTo>
                    <a:cubicBezTo>
                      <a:pt x="23" y="468"/>
                      <a:pt x="23" y="469"/>
                      <a:pt x="23" y="470"/>
                    </a:cubicBezTo>
                    <a:cubicBezTo>
                      <a:pt x="23" y="472"/>
                      <a:pt x="23" y="474"/>
                      <a:pt x="23" y="475"/>
                    </a:cubicBezTo>
                    <a:cubicBezTo>
                      <a:pt x="23" y="477"/>
                      <a:pt x="22" y="478"/>
                      <a:pt x="22" y="480"/>
                    </a:cubicBezTo>
                    <a:cubicBezTo>
                      <a:pt x="22" y="482"/>
                      <a:pt x="22" y="483"/>
                      <a:pt x="22" y="485"/>
                    </a:cubicBezTo>
                    <a:cubicBezTo>
                      <a:pt x="22" y="487"/>
                      <a:pt x="23" y="489"/>
                      <a:pt x="26" y="490"/>
                    </a:cubicBezTo>
                    <a:cubicBezTo>
                      <a:pt x="27" y="490"/>
                      <a:pt x="27" y="490"/>
                      <a:pt x="28" y="491"/>
                    </a:cubicBezTo>
                    <a:cubicBezTo>
                      <a:pt x="29" y="491"/>
                      <a:pt x="29" y="491"/>
                      <a:pt x="29" y="491"/>
                    </a:cubicBezTo>
                    <a:cubicBezTo>
                      <a:pt x="29" y="491"/>
                      <a:pt x="30" y="492"/>
                      <a:pt x="31" y="492"/>
                    </a:cubicBezTo>
                    <a:cubicBezTo>
                      <a:pt x="31" y="492"/>
                      <a:pt x="31" y="492"/>
                      <a:pt x="32" y="492"/>
                    </a:cubicBezTo>
                    <a:cubicBezTo>
                      <a:pt x="32" y="492"/>
                      <a:pt x="33" y="492"/>
                      <a:pt x="33" y="492"/>
                    </a:cubicBezTo>
                    <a:cubicBezTo>
                      <a:pt x="33" y="493"/>
                      <a:pt x="34" y="494"/>
                      <a:pt x="34" y="494"/>
                    </a:cubicBezTo>
                    <a:cubicBezTo>
                      <a:pt x="34" y="494"/>
                      <a:pt x="34" y="495"/>
                      <a:pt x="34" y="495"/>
                    </a:cubicBezTo>
                    <a:cubicBezTo>
                      <a:pt x="35" y="498"/>
                      <a:pt x="37" y="499"/>
                      <a:pt x="40" y="498"/>
                    </a:cubicBezTo>
                    <a:cubicBezTo>
                      <a:pt x="41" y="498"/>
                      <a:pt x="42" y="498"/>
                      <a:pt x="44" y="498"/>
                    </a:cubicBezTo>
                    <a:cubicBezTo>
                      <a:pt x="47" y="498"/>
                      <a:pt x="49" y="498"/>
                      <a:pt x="51" y="499"/>
                    </a:cubicBezTo>
                    <a:cubicBezTo>
                      <a:pt x="51" y="500"/>
                      <a:pt x="51" y="501"/>
                      <a:pt x="52" y="502"/>
                    </a:cubicBezTo>
                    <a:cubicBezTo>
                      <a:pt x="53" y="502"/>
                      <a:pt x="53" y="502"/>
                      <a:pt x="53" y="503"/>
                    </a:cubicBezTo>
                    <a:cubicBezTo>
                      <a:pt x="53" y="505"/>
                      <a:pt x="53" y="508"/>
                      <a:pt x="53" y="510"/>
                    </a:cubicBezTo>
                    <a:cubicBezTo>
                      <a:pt x="53" y="513"/>
                      <a:pt x="53" y="515"/>
                      <a:pt x="53" y="516"/>
                    </a:cubicBezTo>
                    <a:cubicBezTo>
                      <a:pt x="53" y="517"/>
                      <a:pt x="53" y="518"/>
                      <a:pt x="53" y="518"/>
                    </a:cubicBezTo>
                    <a:cubicBezTo>
                      <a:pt x="53" y="523"/>
                      <a:pt x="53" y="528"/>
                      <a:pt x="53" y="532"/>
                    </a:cubicBezTo>
                    <a:cubicBezTo>
                      <a:pt x="53" y="533"/>
                      <a:pt x="53" y="533"/>
                      <a:pt x="53" y="533"/>
                    </a:cubicBezTo>
                    <a:cubicBezTo>
                      <a:pt x="57" y="533"/>
                      <a:pt x="59" y="533"/>
                      <a:pt x="59" y="533"/>
                    </a:cubicBezTo>
                    <a:cubicBezTo>
                      <a:pt x="60" y="533"/>
                      <a:pt x="61" y="534"/>
                      <a:pt x="61" y="534"/>
                    </a:cubicBezTo>
                    <a:cubicBezTo>
                      <a:pt x="61" y="534"/>
                      <a:pt x="62" y="534"/>
                      <a:pt x="62" y="534"/>
                    </a:cubicBezTo>
                    <a:cubicBezTo>
                      <a:pt x="63" y="534"/>
                      <a:pt x="63" y="535"/>
                      <a:pt x="63" y="535"/>
                    </a:cubicBezTo>
                    <a:cubicBezTo>
                      <a:pt x="64" y="536"/>
                      <a:pt x="65" y="536"/>
                      <a:pt x="66" y="537"/>
                    </a:cubicBezTo>
                    <a:cubicBezTo>
                      <a:pt x="67" y="538"/>
                      <a:pt x="69" y="539"/>
                      <a:pt x="71" y="541"/>
                    </a:cubicBezTo>
                    <a:cubicBezTo>
                      <a:pt x="72" y="542"/>
                      <a:pt x="73" y="544"/>
                      <a:pt x="74" y="546"/>
                    </a:cubicBezTo>
                    <a:cubicBezTo>
                      <a:pt x="74" y="547"/>
                      <a:pt x="74" y="548"/>
                      <a:pt x="74" y="548"/>
                    </a:cubicBezTo>
                    <a:cubicBezTo>
                      <a:pt x="75" y="549"/>
                      <a:pt x="75" y="550"/>
                      <a:pt x="75" y="550"/>
                    </a:cubicBezTo>
                    <a:cubicBezTo>
                      <a:pt x="75" y="550"/>
                      <a:pt x="75" y="551"/>
                      <a:pt x="75" y="551"/>
                    </a:cubicBezTo>
                    <a:cubicBezTo>
                      <a:pt x="77" y="555"/>
                      <a:pt x="79" y="558"/>
                      <a:pt x="82" y="560"/>
                    </a:cubicBezTo>
                    <a:cubicBezTo>
                      <a:pt x="82" y="560"/>
                      <a:pt x="83" y="560"/>
                      <a:pt x="83" y="560"/>
                    </a:cubicBezTo>
                    <a:cubicBezTo>
                      <a:pt x="84" y="562"/>
                      <a:pt x="85" y="564"/>
                      <a:pt x="87" y="565"/>
                    </a:cubicBezTo>
                    <a:cubicBezTo>
                      <a:pt x="87" y="566"/>
                      <a:pt x="88" y="566"/>
                      <a:pt x="89" y="567"/>
                    </a:cubicBezTo>
                    <a:cubicBezTo>
                      <a:pt x="90" y="567"/>
                      <a:pt x="90" y="568"/>
                      <a:pt x="90" y="568"/>
                    </a:cubicBezTo>
                    <a:cubicBezTo>
                      <a:pt x="91" y="568"/>
                      <a:pt x="91" y="568"/>
                      <a:pt x="92" y="568"/>
                    </a:cubicBezTo>
                    <a:cubicBezTo>
                      <a:pt x="95" y="568"/>
                      <a:pt x="98" y="568"/>
                      <a:pt x="101" y="568"/>
                    </a:cubicBezTo>
                    <a:cubicBezTo>
                      <a:pt x="101" y="568"/>
                      <a:pt x="101" y="568"/>
                      <a:pt x="101" y="568"/>
                    </a:cubicBezTo>
                    <a:cubicBezTo>
                      <a:pt x="103" y="568"/>
                      <a:pt x="104" y="568"/>
                      <a:pt x="105" y="568"/>
                    </a:cubicBezTo>
                    <a:cubicBezTo>
                      <a:pt x="106" y="568"/>
                      <a:pt x="106" y="568"/>
                      <a:pt x="107" y="568"/>
                    </a:cubicBezTo>
                    <a:cubicBezTo>
                      <a:pt x="109" y="567"/>
                      <a:pt x="111" y="567"/>
                      <a:pt x="114" y="567"/>
                    </a:cubicBezTo>
                    <a:cubicBezTo>
                      <a:pt x="115" y="567"/>
                      <a:pt x="116" y="567"/>
                      <a:pt x="117" y="566"/>
                    </a:cubicBezTo>
                    <a:cubicBezTo>
                      <a:pt x="117" y="566"/>
                      <a:pt x="118" y="566"/>
                      <a:pt x="118" y="566"/>
                    </a:cubicBezTo>
                    <a:cubicBezTo>
                      <a:pt x="123" y="565"/>
                      <a:pt x="127" y="564"/>
                      <a:pt x="129" y="561"/>
                    </a:cubicBezTo>
                    <a:cubicBezTo>
                      <a:pt x="130" y="561"/>
                      <a:pt x="130" y="561"/>
                      <a:pt x="130" y="560"/>
                    </a:cubicBezTo>
                    <a:cubicBezTo>
                      <a:pt x="131" y="559"/>
                      <a:pt x="133" y="558"/>
                      <a:pt x="135" y="557"/>
                    </a:cubicBezTo>
                    <a:cubicBezTo>
                      <a:pt x="136" y="556"/>
                      <a:pt x="137" y="556"/>
                      <a:pt x="137" y="556"/>
                    </a:cubicBezTo>
                    <a:cubicBezTo>
                      <a:pt x="138" y="556"/>
                      <a:pt x="139" y="556"/>
                      <a:pt x="140" y="555"/>
                    </a:cubicBezTo>
                    <a:cubicBezTo>
                      <a:pt x="143" y="554"/>
                      <a:pt x="145" y="554"/>
                      <a:pt x="147" y="553"/>
                    </a:cubicBezTo>
                    <a:cubicBezTo>
                      <a:pt x="149" y="553"/>
                      <a:pt x="150" y="553"/>
                      <a:pt x="151" y="553"/>
                    </a:cubicBezTo>
                    <a:cubicBezTo>
                      <a:pt x="153" y="553"/>
                      <a:pt x="154" y="552"/>
                      <a:pt x="155" y="552"/>
                    </a:cubicBezTo>
                    <a:cubicBezTo>
                      <a:pt x="155" y="552"/>
                      <a:pt x="156" y="552"/>
                      <a:pt x="157" y="552"/>
                    </a:cubicBezTo>
                    <a:cubicBezTo>
                      <a:pt x="159" y="552"/>
                      <a:pt x="160" y="552"/>
                      <a:pt x="161" y="552"/>
                    </a:cubicBezTo>
                    <a:cubicBezTo>
                      <a:pt x="162" y="551"/>
                      <a:pt x="163" y="551"/>
                      <a:pt x="163" y="551"/>
                    </a:cubicBezTo>
                    <a:cubicBezTo>
                      <a:pt x="164" y="551"/>
                      <a:pt x="164" y="551"/>
                      <a:pt x="164" y="550"/>
                    </a:cubicBezTo>
                    <a:cubicBezTo>
                      <a:pt x="165" y="550"/>
                      <a:pt x="165" y="550"/>
                      <a:pt x="166" y="550"/>
                    </a:cubicBezTo>
                    <a:cubicBezTo>
                      <a:pt x="167" y="550"/>
                      <a:pt x="168" y="550"/>
                      <a:pt x="169" y="550"/>
                    </a:cubicBezTo>
                    <a:cubicBezTo>
                      <a:pt x="169" y="550"/>
                      <a:pt x="170" y="549"/>
                      <a:pt x="171" y="549"/>
                    </a:cubicBezTo>
                    <a:cubicBezTo>
                      <a:pt x="173" y="549"/>
                      <a:pt x="175" y="550"/>
                      <a:pt x="176" y="550"/>
                    </a:cubicBezTo>
                    <a:cubicBezTo>
                      <a:pt x="177" y="550"/>
                      <a:pt x="177" y="550"/>
                      <a:pt x="177" y="550"/>
                    </a:cubicBezTo>
                    <a:cubicBezTo>
                      <a:pt x="178" y="550"/>
                      <a:pt x="179" y="550"/>
                      <a:pt x="179" y="550"/>
                    </a:cubicBezTo>
                    <a:cubicBezTo>
                      <a:pt x="180" y="551"/>
                      <a:pt x="181" y="551"/>
                      <a:pt x="181" y="551"/>
                    </a:cubicBezTo>
                    <a:cubicBezTo>
                      <a:pt x="182" y="551"/>
                      <a:pt x="183" y="551"/>
                      <a:pt x="185" y="552"/>
                    </a:cubicBezTo>
                    <a:cubicBezTo>
                      <a:pt x="185" y="552"/>
                      <a:pt x="186" y="552"/>
                      <a:pt x="187" y="552"/>
                    </a:cubicBezTo>
                    <a:cubicBezTo>
                      <a:pt x="189" y="552"/>
                      <a:pt x="191" y="553"/>
                      <a:pt x="193" y="554"/>
                    </a:cubicBezTo>
                    <a:cubicBezTo>
                      <a:pt x="193" y="554"/>
                      <a:pt x="194" y="554"/>
                      <a:pt x="194" y="554"/>
                    </a:cubicBezTo>
                    <a:cubicBezTo>
                      <a:pt x="195" y="555"/>
                      <a:pt x="195" y="555"/>
                      <a:pt x="196" y="555"/>
                    </a:cubicBezTo>
                    <a:cubicBezTo>
                      <a:pt x="199" y="556"/>
                      <a:pt x="201" y="557"/>
                      <a:pt x="203" y="558"/>
                    </a:cubicBezTo>
                    <a:cubicBezTo>
                      <a:pt x="204" y="558"/>
                      <a:pt x="205" y="558"/>
                      <a:pt x="205" y="559"/>
                    </a:cubicBezTo>
                    <a:cubicBezTo>
                      <a:pt x="206" y="559"/>
                      <a:pt x="207" y="559"/>
                      <a:pt x="207" y="559"/>
                    </a:cubicBezTo>
                    <a:cubicBezTo>
                      <a:pt x="209" y="559"/>
                      <a:pt x="209" y="560"/>
                      <a:pt x="210" y="560"/>
                    </a:cubicBezTo>
                    <a:cubicBezTo>
                      <a:pt x="211" y="560"/>
                      <a:pt x="211" y="561"/>
                      <a:pt x="212" y="561"/>
                    </a:cubicBezTo>
                    <a:cubicBezTo>
                      <a:pt x="213" y="561"/>
                      <a:pt x="214" y="562"/>
                      <a:pt x="215" y="562"/>
                    </a:cubicBezTo>
                    <a:cubicBezTo>
                      <a:pt x="216" y="564"/>
                      <a:pt x="217" y="564"/>
                      <a:pt x="219" y="565"/>
                    </a:cubicBezTo>
                    <a:cubicBezTo>
                      <a:pt x="220" y="565"/>
                      <a:pt x="222" y="566"/>
                      <a:pt x="223" y="567"/>
                    </a:cubicBezTo>
                    <a:cubicBezTo>
                      <a:pt x="225" y="566"/>
                      <a:pt x="227" y="565"/>
                      <a:pt x="229" y="564"/>
                    </a:cubicBezTo>
                    <a:cubicBezTo>
                      <a:pt x="231" y="562"/>
                      <a:pt x="234" y="560"/>
                      <a:pt x="236" y="556"/>
                    </a:cubicBezTo>
                    <a:cubicBezTo>
                      <a:pt x="236" y="555"/>
                      <a:pt x="237" y="554"/>
                      <a:pt x="237" y="554"/>
                    </a:cubicBezTo>
                    <a:cubicBezTo>
                      <a:pt x="239" y="550"/>
                      <a:pt x="240" y="548"/>
                      <a:pt x="242" y="547"/>
                    </a:cubicBezTo>
                    <a:cubicBezTo>
                      <a:pt x="243" y="546"/>
                      <a:pt x="243" y="546"/>
                      <a:pt x="243" y="546"/>
                    </a:cubicBezTo>
                    <a:cubicBezTo>
                      <a:pt x="245" y="544"/>
                      <a:pt x="246" y="543"/>
                      <a:pt x="248" y="542"/>
                    </a:cubicBezTo>
                    <a:cubicBezTo>
                      <a:pt x="249" y="542"/>
                      <a:pt x="249" y="541"/>
                      <a:pt x="250" y="541"/>
                    </a:cubicBezTo>
                    <a:cubicBezTo>
                      <a:pt x="253" y="538"/>
                      <a:pt x="257" y="536"/>
                      <a:pt x="261" y="533"/>
                    </a:cubicBezTo>
                    <a:cubicBezTo>
                      <a:pt x="261" y="532"/>
                      <a:pt x="262" y="531"/>
                      <a:pt x="263" y="530"/>
                    </a:cubicBezTo>
                    <a:cubicBezTo>
                      <a:pt x="265" y="529"/>
                      <a:pt x="267" y="527"/>
                      <a:pt x="268" y="526"/>
                    </a:cubicBezTo>
                    <a:cubicBezTo>
                      <a:pt x="271" y="523"/>
                      <a:pt x="275" y="521"/>
                      <a:pt x="280" y="520"/>
                    </a:cubicBezTo>
                    <a:cubicBezTo>
                      <a:pt x="280" y="519"/>
                      <a:pt x="281" y="519"/>
                      <a:pt x="281" y="519"/>
                    </a:cubicBezTo>
                    <a:cubicBezTo>
                      <a:pt x="282" y="518"/>
                      <a:pt x="283" y="518"/>
                      <a:pt x="283" y="518"/>
                    </a:cubicBezTo>
                    <a:cubicBezTo>
                      <a:pt x="285" y="517"/>
                      <a:pt x="286" y="517"/>
                      <a:pt x="287" y="517"/>
                    </a:cubicBezTo>
                    <a:cubicBezTo>
                      <a:pt x="289" y="516"/>
                      <a:pt x="291" y="516"/>
                      <a:pt x="293" y="514"/>
                    </a:cubicBezTo>
                    <a:cubicBezTo>
                      <a:pt x="294" y="514"/>
                      <a:pt x="295" y="513"/>
                      <a:pt x="297" y="514"/>
                    </a:cubicBezTo>
                    <a:cubicBezTo>
                      <a:pt x="297" y="513"/>
                      <a:pt x="297" y="513"/>
                      <a:pt x="297" y="513"/>
                    </a:cubicBezTo>
                    <a:cubicBezTo>
                      <a:pt x="299" y="512"/>
                      <a:pt x="300" y="511"/>
                      <a:pt x="302" y="510"/>
                    </a:cubicBezTo>
                    <a:cubicBezTo>
                      <a:pt x="303" y="509"/>
                      <a:pt x="305" y="508"/>
                      <a:pt x="306" y="508"/>
                    </a:cubicBezTo>
                    <a:cubicBezTo>
                      <a:pt x="307" y="507"/>
                      <a:pt x="307" y="506"/>
                      <a:pt x="307" y="506"/>
                    </a:cubicBezTo>
                    <a:cubicBezTo>
                      <a:pt x="310" y="505"/>
                      <a:pt x="312" y="504"/>
                      <a:pt x="313" y="502"/>
                    </a:cubicBezTo>
                    <a:cubicBezTo>
                      <a:pt x="314" y="501"/>
                      <a:pt x="315" y="501"/>
                      <a:pt x="315" y="501"/>
                    </a:cubicBezTo>
                    <a:cubicBezTo>
                      <a:pt x="319" y="499"/>
                      <a:pt x="322" y="496"/>
                      <a:pt x="325" y="493"/>
                    </a:cubicBezTo>
                    <a:cubicBezTo>
                      <a:pt x="327" y="492"/>
                      <a:pt x="328" y="491"/>
                      <a:pt x="329" y="490"/>
                    </a:cubicBezTo>
                    <a:cubicBezTo>
                      <a:pt x="329" y="489"/>
                      <a:pt x="329" y="489"/>
                      <a:pt x="329" y="489"/>
                    </a:cubicBezTo>
                    <a:cubicBezTo>
                      <a:pt x="332" y="488"/>
                      <a:pt x="333" y="486"/>
                      <a:pt x="335" y="484"/>
                    </a:cubicBezTo>
                    <a:cubicBezTo>
                      <a:pt x="335" y="483"/>
                      <a:pt x="335" y="482"/>
                      <a:pt x="336" y="481"/>
                    </a:cubicBezTo>
                    <a:cubicBezTo>
                      <a:pt x="336" y="481"/>
                      <a:pt x="337" y="480"/>
                      <a:pt x="337" y="480"/>
                    </a:cubicBezTo>
                    <a:cubicBezTo>
                      <a:pt x="337" y="480"/>
                      <a:pt x="337" y="480"/>
                      <a:pt x="337" y="479"/>
                    </a:cubicBezTo>
                    <a:cubicBezTo>
                      <a:pt x="338" y="479"/>
                      <a:pt x="338" y="478"/>
                      <a:pt x="339" y="478"/>
                    </a:cubicBezTo>
                    <a:cubicBezTo>
                      <a:pt x="339" y="478"/>
                      <a:pt x="340" y="478"/>
                      <a:pt x="341" y="477"/>
                    </a:cubicBezTo>
                    <a:cubicBezTo>
                      <a:pt x="341" y="477"/>
                      <a:pt x="341" y="477"/>
                      <a:pt x="341" y="477"/>
                    </a:cubicBezTo>
                    <a:cubicBezTo>
                      <a:pt x="343" y="477"/>
                      <a:pt x="344" y="476"/>
                      <a:pt x="345" y="476"/>
                    </a:cubicBezTo>
                    <a:cubicBezTo>
                      <a:pt x="345" y="476"/>
                      <a:pt x="346" y="476"/>
                      <a:pt x="346" y="476"/>
                    </a:cubicBezTo>
                    <a:cubicBezTo>
                      <a:pt x="346" y="475"/>
                      <a:pt x="346" y="474"/>
                      <a:pt x="347" y="474"/>
                    </a:cubicBezTo>
                    <a:cubicBezTo>
                      <a:pt x="347" y="473"/>
                      <a:pt x="347" y="472"/>
                      <a:pt x="347" y="472"/>
                    </a:cubicBezTo>
                    <a:cubicBezTo>
                      <a:pt x="346" y="466"/>
                      <a:pt x="346" y="460"/>
                      <a:pt x="346" y="454"/>
                    </a:cubicBezTo>
                    <a:cubicBezTo>
                      <a:pt x="346" y="453"/>
                      <a:pt x="346" y="452"/>
                      <a:pt x="346" y="450"/>
                    </a:cubicBezTo>
                    <a:cubicBezTo>
                      <a:pt x="346" y="450"/>
                      <a:pt x="345" y="449"/>
                      <a:pt x="345" y="448"/>
                    </a:cubicBezTo>
                    <a:cubicBezTo>
                      <a:pt x="345" y="447"/>
                      <a:pt x="345" y="445"/>
                      <a:pt x="345" y="443"/>
                    </a:cubicBezTo>
                    <a:cubicBezTo>
                      <a:pt x="344" y="439"/>
                      <a:pt x="344" y="436"/>
                      <a:pt x="344" y="432"/>
                    </a:cubicBezTo>
                    <a:cubicBezTo>
                      <a:pt x="344" y="430"/>
                      <a:pt x="344" y="428"/>
                      <a:pt x="345" y="425"/>
                    </a:cubicBezTo>
                    <a:cubicBezTo>
                      <a:pt x="345" y="421"/>
                      <a:pt x="345" y="418"/>
                      <a:pt x="345" y="414"/>
                    </a:cubicBezTo>
                    <a:cubicBezTo>
                      <a:pt x="345" y="413"/>
                      <a:pt x="345" y="412"/>
                      <a:pt x="345" y="412"/>
                    </a:cubicBezTo>
                    <a:cubicBezTo>
                      <a:pt x="345" y="412"/>
                      <a:pt x="346" y="411"/>
                      <a:pt x="346" y="411"/>
                    </a:cubicBezTo>
                    <a:cubicBezTo>
                      <a:pt x="346" y="410"/>
                      <a:pt x="346" y="410"/>
                      <a:pt x="347" y="410"/>
                    </a:cubicBezTo>
                    <a:cubicBezTo>
                      <a:pt x="347" y="410"/>
                      <a:pt x="347" y="409"/>
                      <a:pt x="348" y="409"/>
                    </a:cubicBezTo>
                    <a:cubicBezTo>
                      <a:pt x="349" y="408"/>
                      <a:pt x="350" y="408"/>
                      <a:pt x="351" y="406"/>
                    </a:cubicBezTo>
                    <a:cubicBezTo>
                      <a:pt x="351" y="406"/>
                      <a:pt x="351" y="406"/>
                      <a:pt x="351" y="406"/>
                    </a:cubicBezTo>
                    <a:cubicBezTo>
                      <a:pt x="351" y="403"/>
                      <a:pt x="352" y="401"/>
                      <a:pt x="353" y="399"/>
                    </a:cubicBezTo>
                    <a:cubicBezTo>
                      <a:pt x="353" y="399"/>
                      <a:pt x="353" y="398"/>
                      <a:pt x="353" y="398"/>
                    </a:cubicBezTo>
                    <a:cubicBezTo>
                      <a:pt x="354" y="398"/>
                      <a:pt x="354" y="397"/>
                      <a:pt x="355" y="396"/>
                    </a:cubicBezTo>
                    <a:cubicBezTo>
                      <a:pt x="355" y="396"/>
                      <a:pt x="356" y="395"/>
                      <a:pt x="357" y="394"/>
                    </a:cubicBezTo>
                    <a:cubicBezTo>
                      <a:pt x="357" y="394"/>
                      <a:pt x="357" y="394"/>
                      <a:pt x="357" y="393"/>
                    </a:cubicBezTo>
                    <a:cubicBezTo>
                      <a:pt x="357" y="392"/>
                      <a:pt x="357" y="390"/>
                      <a:pt x="357" y="388"/>
                    </a:cubicBezTo>
                    <a:cubicBezTo>
                      <a:pt x="357" y="387"/>
                      <a:pt x="357" y="386"/>
                      <a:pt x="357" y="386"/>
                    </a:cubicBezTo>
                    <a:cubicBezTo>
                      <a:pt x="357" y="386"/>
                      <a:pt x="357" y="385"/>
                      <a:pt x="356" y="385"/>
                    </a:cubicBezTo>
                    <a:cubicBezTo>
                      <a:pt x="353" y="386"/>
                      <a:pt x="351" y="385"/>
                      <a:pt x="351" y="382"/>
                    </a:cubicBezTo>
                    <a:cubicBezTo>
                      <a:pt x="351" y="381"/>
                      <a:pt x="350" y="380"/>
                      <a:pt x="349" y="378"/>
                    </a:cubicBezTo>
                    <a:cubicBezTo>
                      <a:pt x="349" y="378"/>
                      <a:pt x="349" y="378"/>
                      <a:pt x="349" y="378"/>
                    </a:cubicBezTo>
                    <a:cubicBezTo>
                      <a:pt x="348" y="375"/>
                      <a:pt x="347" y="373"/>
                      <a:pt x="345" y="373"/>
                    </a:cubicBezTo>
                    <a:cubicBezTo>
                      <a:pt x="345" y="372"/>
                      <a:pt x="345" y="372"/>
                      <a:pt x="345" y="372"/>
                    </a:cubicBezTo>
                    <a:cubicBezTo>
                      <a:pt x="344" y="371"/>
                      <a:pt x="344" y="371"/>
                      <a:pt x="344" y="370"/>
                    </a:cubicBezTo>
                    <a:cubicBezTo>
                      <a:pt x="344" y="370"/>
                      <a:pt x="344" y="370"/>
                      <a:pt x="344" y="369"/>
                    </a:cubicBezTo>
                    <a:cubicBezTo>
                      <a:pt x="344" y="368"/>
                      <a:pt x="345" y="367"/>
                      <a:pt x="347" y="366"/>
                    </a:cubicBezTo>
                    <a:cubicBezTo>
                      <a:pt x="347" y="366"/>
                      <a:pt x="347" y="366"/>
                      <a:pt x="348" y="365"/>
                    </a:cubicBezTo>
                    <a:cubicBezTo>
                      <a:pt x="348" y="364"/>
                      <a:pt x="348" y="363"/>
                      <a:pt x="348" y="362"/>
                    </a:cubicBezTo>
                    <a:cubicBezTo>
                      <a:pt x="348" y="361"/>
                      <a:pt x="349" y="361"/>
                      <a:pt x="349" y="361"/>
                    </a:cubicBezTo>
                    <a:cubicBezTo>
                      <a:pt x="349" y="360"/>
                      <a:pt x="350" y="359"/>
                      <a:pt x="352" y="358"/>
                    </a:cubicBezTo>
                    <a:cubicBezTo>
                      <a:pt x="353" y="357"/>
                      <a:pt x="355" y="356"/>
                      <a:pt x="356" y="355"/>
                    </a:cubicBezTo>
                    <a:cubicBezTo>
                      <a:pt x="357" y="355"/>
                      <a:pt x="357" y="354"/>
                      <a:pt x="357" y="354"/>
                    </a:cubicBezTo>
                    <a:cubicBezTo>
                      <a:pt x="358" y="353"/>
                      <a:pt x="359" y="351"/>
                      <a:pt x="360" y="348"/>
                    </a:cubicBezTo>
                    <a:cubicBezTo>
                      <a:pt x="360" y="348"/>
                      <a:pt x="360" y="347"/>
                      <a:pt x="359" y="346"/>
                    </a:cubicBezTo>
                    <a:cubicBezTo>
                      <a:pt x="359" y="345"/>
                      <a:pt x="359" y="343"/>
                      <a:pt x="359" y="340"/>
                    </a:cubicBezTo>
                    <a:cubicBezTo>
                      <a:pt x="360" y="338"/>
                      <a:pt x="359" y="337"/>
                      <a:pt x="358" y="336"/>
                    </a:cubicBezTo>
                    <a:cubicBezTo>
                      <a:pt x="357" y="336"/>
                      <a:pt x="356" y="336"/>
                      <a:pt x="355" y="336"/>
                    </a:cubicBezTo>
                    <a:cubicBezTo>
                      <a:pt x="354" y="336"/>
                      <a:pt x="353" y="335"/>
                      <a:pt x="353" y="334"/>
                    </a:cubicBezTo>
                    <a:cubicBezTo>
                      <a:pt x="352" y="334"/>
                      <a:pt x="351" y="334"/>
                      <a:pt x="351" y="334"/>
                    </a:cubicBezTo>
                    <a:cubicBezTo>
                      <a:pt x="349" y="332"/>
                      <a:pt x="347" y="331"/>
                      <a:pt x="345" y="330"/>
                    </a:cubicBezTo>
                    <a:cubicBezTo>
                      <a:pt x="344" y="330"/>
                      <a:pt x="344" y="329"/>
                      <a:pt x="343" y="329"/>
                    </a:cubicBezTo>
                    <a:cubicBezTo>
                      <a:pt x="342" y="328"/>
                      <a:pt x="341" y="328"/>
                      <a:pt x="339" y="328"/>
                    </a:cubicBezTo>
                    <a:cubicBezTo>
                      <a:pt x="339" y="327"/>
                      <a:pt x="338" y="327"/>
                      <a:pt x="337" y="327"/>
                    </a:cubicBezTo>
                    <a:cubicBezTo>
                      <a:pt x="337" y="326"/>
                      <a:pt x="337" y="326"/>
                      <a:pt x="337" y="326"/>
                    </a:cubicBezTo>
                    <a:cubicBezTo>
                      <a:pt x="335" y="326"/>
                      <a:pt x="333" y="326"/>
                      <a:pt x="331" y="325"/>
                    </a:cubicBezTo>
                    <a:cubicBezTo>
                      <a:pt x="331" y="325"/>
                      <a:pt x="330" y="326"/>
                      <a:pt x="329" y="326"/>
                    </a:cubicBezTo>
                    <a:cubicBezTo>
                      <a:pt x="327" y="326"/>
                      <a:pt x="325" y="327"/>
                      <a:pt x="323" y="328"/>
                    </a:cubicBezTo>
                    <a:cubicBezTo>
                      <a:pt x="322" y="328"/>
                      <a:pt x="322" y="328"/>
                      <a:pt x="322" y="328"/>
                    </a:cubicBezTo>
                    <a:cubicBezTo>
                      <a:pt x="319" y="328"/>
                      <a:pt x="317" y="328"/>
                      <a:pt x="314" y="327"/>
                    </a:cubicBezTo>
                    <a:cubicBezTo>
                      <a:pt x="313" y="326"/>
                      <a:pt x="311" y="326"/>
                      <a:pt x="309" y="326"/>
                    </a:cubicBezTo>
                    <a:cubicBezTo>
                      <a:pt x="309" y="326"/>
                      <a:pt x="308" y="326"/>
                      <a:pt x="307" y="325"/>
                    </a:cubicBezTo>
                    <a:cubicBezTo>
                      <a:pt x="306" y="325"/>
                      <a:pt x="306" y="325"/>
                      <a:pt x="305" y="325"/>
                    </a:cubicBezTo>
                    <a:cubicBezTo>
                      <a:pt x="302" y="324"/>
                      <a:pt x="300" y="323"/>
                      <a:pt x="297" y="322"/>
                    </a:cubicBezTo>
                    <a:cubicBezTo>
                      <a:pt x="297" y="322"/>
                      <a:pt x="296" y="322"/>
                      <a:pt x="296" y="322"/>
                    </a:cubicBezTo>
                    <a:cubicBezTo>
                      <a:pt x="295" y="322"/>
                      <a:pt x="295" y="322"/>
                      <a:pt x="294" y="321"/>
                    </a:cubicBezTo>
                    <a:cubicBezTo>
                      <a:pt x="293" y="320"/>
                      <a:pt x="291" y="320"/>
                      <a:pt x="288" y="320"/>
                    </a:cubicBezTo>
                    <a:cubicBezTo>
                      <a:pt x="287" y="320"/>
                      <a:pt x="286" y="320"/>
                      <a:pt x="286" y="318"/>
                    </a:cubicBezTo>
                    <a:cubicBezTo>
                      <a:pt x="286" y="316"/>
                      <a:pt x="287" y="315"/>
                      <a:pt x="287" y="314"/>
                    </a:cubicBezTo>
                    <a:cubicBezTo>
                      <a:pt x="287" y="314"/>
                      <a:pt x="287" y="313"/>
                      <a:pt x="287" y="312"/>
                    </a:cubicBezTo>
                    <a:cubicBezTo>
                      <a:pt x="287" y="307"/>
                      <a:pt x="287" y="302"/>
                      <a:pt x="286" y="297"/>
                    </a:cubicBezTo>
                    <a:cubicBezTo>
                      <a:pt x="286" y="297"/>
                      <a:pt x="286" y="296"/>
                      <a:pt x="286" y="296"/>
                    </a:cubicBezTo>
                    <a:cubicBezTo>
                      <a:pt x="285" y="295"/>
                      <a:pt x="285" y="294"/>
                      <a:pt x="285" y="294"/>
                    </a:cubicBezTo>
                    <a:cubicBezTo>
                      <a:pt x="284" y="291"/>
                      <a:pt x="282" y="289"/>
                      <a:pt x="280" y="289"/>
                    </a:cubicBezTo>
                    <a:cubicBezTo>
                      <a:pt x="279" y="289"/>
                      <a:pt x="279" y="288"/>
                      <a:pt x="278" y="288"/>
                    </a:cubicBezTo>
                    <a:cubicBezTo>
                      <a:pt x="277" y="288"/>
                      <a:pt x="277" y="286"/>
                      <a:pt x="277" y="285"/>
                    </a:cubicBezTo>
                    <a:cubicBezTo>
                      <a:pt x="277" y="284"/>
                      <a:pt x="277" y="282"/>
                      <a:pt x="277" y="281"/>
                    </a:cubicBezTo>
                    <a:cubicBezTo>
                      <a:pt x="277" y="281"/>
                      <a:pt x="277" y="280"/>
                      <a:pt x="276" y="279"/>
                    </a:cubicBezTo>
                    <a:cubicBezTo>
                      <a:pt x="276" y="279"/>
                      <a:pt x="276" y="278"/>
                      <a:pt x="276" y="278"/>
                    </a:cubicBezTo>
                    <a:cubicBezTo>
                      <a:pt x="276" y="275"/>
                      <a:pt x="275" y="272"/>
                      <a:pt x="275" y="270"/>
                    </a:cubicBezTo>
                    <a:cubicBezTo>
                      <a:pt x="275" y="270"/>
                      <a:pt x="275" y="269"/>
                      <a:pt x="275" y="268"/>
                    </a:cubicBezTo>
                    <a:cubicBezTo>
                      <a:pt x="275" y="267"/>
                      <a:pt x="275" y="266"/>
                      <a:pt x="275" y="264"/>
                    </a:cubicBezTo>
                    <a:cubicBezTo>
                      <a:pt x="275" y="264"/>
                      <a:pt x="276" y="264"/>
                      <a:pt x="276" y="264"/>
                    </a:cubicBezTo>
                    <a:cubicBezTo>
                      <a:pt x="277" y="262"/>
                      <a:pt x="278" y="261"/>
                      <a:pt x="280" y="260"/>
                    </a:cubicBezTo>
                    <a:cubicBezTo>
                      <a:pt x="280" y="260"/>
                      <a:pt x="281" y="259"/>
                      <a:pt x="281" y="259"/>
                    </a:cubicBezTo>
                    <a:cubicBezTo>
                      <a:pt x="281" y="258"/>
                      <a:pt x="281" y="258"/>
                      <a:pt x="281" y="257"/>
                    </a:cubicBezTo>
                    <a:cubicBezTo>
                      <a:pt x="281" y="256"/>
                      <a:pt x="281" y="256"/>
                      <a:pt x="280" y="254"/>
                    </a:cubicBezTo>
                    <a:cubicBezTo>
                      <a:pt x="280" y="254"/>
                      <a:pt x="280" y="253"/>
                      <a:pt x="280" y="252"/>
                    </a:cubicBezTo>
                    <a:cubicBezTo>
                      <a:pt x="280" y="252"/>
                      <a:pt x="280" y="252"/>
                      <a:pt x="280" y="251"/>
                    </a:cubicBezTo>
                    <a:cubicBezTo>
                      <a:pt x="281" y="251"/>
                      <a:pt x="281" y="250"/>
                      <a:pt x="281" y="250"/>
                    </a:cubicBezTo>
                    <a:cubicBezTo>
                      <a:pt x="281" y="248"/>
                      <a:pt x="282" y="247"/>
                      <a:pt x="283" y="247"/>
                    </a:cubicBezTo>
                    <a:cubicBezTo>
                      <a:pt x="284" y="245"/>
                      <a:pt x="286" y="243"/>
                      <a:pt x="287" y="242"/>
                    </a:cubicBezTo>
                    <a:cubicBezTo>
                      <a:pt x="288" y="242"/>
                      <a:pt x="288" y="242"/>
                      <a:pt x="288" y="241"/>
                    </a:cubicBezTo>
                    <a:cubicBezTo>
                      <a:pt x="289" y="241"/>
                      <a:pt x="289" y="241"/>
                      <a:pt x="289" y="240"/>
                    </a:cubicBezTo>
                    <a:cubicBezTo>
                      <a:pt x="289" y="240"/>
                      <a:pt x="290" y="239"/>
                      <a:pt x="291" y="238"/>
                    </a:cubicBezTo>
                    <a:cubicBezTo>
                      <a:pt x="291" y="238"/>
                      <a:pt x="291" y="237"/>
                      <a:pt x="292" y="237"/>
                    </a:cubicBezTo>
                    <a:cubicBezTo>
                      <a:pt x="292" y="237"/>
                      <a:pt x="292" y="237"/>
                      <a:pt x="292" y="236"/>
                    </a:cubicBezTo>
                    <a:cubicBezTo>
                      <a:pt x="293" y="234"/>
                      <a:pt x="293" y="231"/>
                      <a:pt x="293" y="228"/>
                    </a:cubicBezTo>
                    <a:cubicBezTo>
                      <a:pt x="293" y="228"/>
                      <a:pt x="293" y="227"/>
                      <a:pt x="293" y="226"/>
                    </a:cubicBezTo>
                    <a:cubicBezTo>
                      <a:pt x="293" y="226"/>
                      <a:pt x="293" y="225"/>
                      <a:pt x="293" y="224"/>
                    </a:cubicBezTo>
                    <a:cubicBezTo>
                      <a:pt x="293" y="224"/>
                      <a:pt x="294" y="223"/>
                      <a:pt x="294" y="222"/>
                    </a:cubicBezTo>
                    <a:cubicBezTo>
                      <a:pt x="293" y="220"/>
                      <a:pt x="292" y="218"/>
                      <a:pt x="290" y="217"/>
                    </a:cubicBezTo>
                    <a:cubicBezTo>
                      <a:pt x="290" y="217"/>
                      <a:pt x="289" y="216"/>
                      <a:pt x="289" y="216"/>
                    </a:cubicBezTo>
                    <a:cubicBezTo>
                      <a:pt x="289" y="215"/>
                      <a:pt x="289" y="215"/>
                      <a:pt x="289" y="214"/>
                    </a:cubicBezTo>
                    <a:cubicBezTo>
                      <a:pt x="287" y="213"/>
                      <a:pt x="286" y="211"/>
                      <a:pt x="285" y="208"/>
                    </a:cubicBezTo>
                    <a:cubicBezTo>
                      <a:pt x="284" y="208"/>
                      <a:pt x="284" y="208"/>
                      <a:pt x="283" y="207"/>
                    </a:cubicBezTo>
                    <a:cubicBezTo>
                      <a:pt x="282" y="206"/>
                      <a:pt x="281" y="205"/>
                      <a:pt x="281" y="204"/>
                    </a:cubicBezTo>
                    <a:cubicBezTo>
                      <a:pt x="281" y="203"/>
                      <a:pt x="280" y="202"/>
                      <a:pt x="279" y="201"/>
                    </a:cubicBezTo>
                    <a:cubicBezTo>
                      <a:pt x="279" y="200"/>
                      <a:pt x="279" y="200"/>
                      <a:pt x="278" y="199"/>
                    </a:cubicBezTo>
                    <a:cubicBezTo>
                      <a:pt x="277" y="197"/>
                      <a:pt x="275" y="195"/>
                      <a:pt x="273" y="193"/>
                    </a:cubicBezTo>
                    <a:cubicBezTo>
                      <a:pt x="270" y="189"/>
                      <a:pt x="268" y="186"/>
                      <a:pt x="265" y="182"/>
                    </a:cubicBezTo>
                    <a:cubicBezTo>
                      <a:pt x="265" y="182"/>
                      <a:pt x="265" y="182"/>
                      <a:pt x="265" y="182"/>
                    </a:cubicBezTo>
                    <a:cubicBezTo>
                      <a:pt x="264" y="179"/>
                      <a:pt x="263" y="178"/>
                      <a:pt x="262" y="177"/>
                    </a:cubicBezTo>
                    <a:cubicBezTo>
                      <a:pt x="262" y="176"/>
                      <a:pt x="261" y="176"/>
                      <a:pt x="261" y="176"/>
                    </a:cubicBezTo>
                    <a:cubicBezTo>
                      <a:pt x="261" y="175"/>
                      <a:pt x="260" y="174"/>
                      <a:pt x="259" y="172"/>
                    </a:cubicBezTo>
                    <a:cubicBezTo>
                      <a:pt x="257" y="169"/>
                      <a:pt x="254" y="165"/>
                      <a:pt x="251" y="162"/>
                    </a:cubicBezTo>
                    <a:cubicBezTo>
                      <a:pt x="251" y="162"/>
                      <a:pt x="250" y="161"/>
                      <a:pt x="250" y="161"/>
                    </a:cubicBezTo>
                    <a:cubicBezTo>
                      <a:pt x="248" y="161"/>
                      <a:pt x="247" y="160"/>
                      <a:pt x="246" y="160"/>
                    </a:cubicBezTo>
                    <a:cubicBezTo>
                      <a:pt x="245" y="160"/>
                      <a:pt x="245" y="159"/>
                      <a:pt x="244" y="159"/>
                    </a:cubicBezTo>
                    <a:cubicBezTo>
                      <a:pt x="244" y="159"/>
                      <a:pt x="243" y="158"/>
                      <a:pt x="243" y="158"/>
                    </a:cubicBezTo>
                    <a:cubicBezTo>
                      <a:pt x="241" y="158"/>
                      <a:pt x="239" y="158"/>
                      <a:pt x="237" y="157"/>
                    </a:cubicBezTo>
                    <a:cubicBezTo>
                      <a:pt x="236" y="157"/>
                      <a:pt x="235" y="157"/>
                      <a:pt x="235" y="156"/>
                    </a:cubicBezTo>
                    <a:cubicBezTo>
                      <a:pt x="234" y="156"/>
                      <a:pt x="234" y="156"/>
                      <a:pt x="233" y="156"/>
                    </a:cubicBezTo>
                    <a:cubicBezTo>
                      <a:pt x="233" y="156"/>
                      <a:pt x="233" y="156"/>
                      <a:pt x="232" y="156"/>
                    </a:cubicBezTo>
                    <a:cubicBezTo>
                      <a:pt x="229" y="155"/>
                      <a:pt x="227" y="155"/>
                      <a:pt x="225" y="156"/>
                    </a:cubicBezTo>
                    <a:cubicBezTo>
                      <a:pt x="225" y="156"/>
                      <a:pt x="225" y="156"/>
                      <a:pt x="224" y="156"/>
                    </a:cubicBezTo>
                    <a:cubicBezTo>
                      <a:pt x="223" y="155"/>
                      <a:pt x="222" y="154"/>
                      <a:pt x="221" y="152"/>
                    </a:cubicBezTo>
                    <a:cubicBezTo>
                      <a:pt x="221" y="152"/>
                      <a:pt x="221" y="152"/>
                      <a:pt x="221" y="152"/>
                    </a:cubicBezTo>
                    <a:cubicBezTo>
                      <a:pt x="219" y="150"/>
                      <a:pt x="217" y="149"/>
                      <a:pt x="215" y="149"/>
                    </a:cubicBezTo>
                    <a:cubicBezTo>
                      <a:pt x="215" y="148"/>
                      <a:pt x="215" y="148"/>
                      <a:pt x="215" y="148"/>
                    </a:cubicBezTo>
                    <a:cubicBezTo>
                      <a:pt x="214" y="146"/>
                      <a:pt x="212" y="144"/>
                      <a:pt x="210" y="144"/>
                    </a:cubicBezTo>
                    <a:cubicBezTo>
                      <a:pt x="209" y="144"/>
                      <a:pt x="209" y="144"/>
                      <a:pt x="208" y="144"/>
                    </a:cubicBezTo>
                    <a:cubicBezTo>
                      <a:pt x="207" y="143"/>
                      <a:pt x="207" y="143"/>
                      <a:pt x="206" y="143"/>
                    </a:cubicBezTo>
                    <a:cubicBezTo>
                      <a:pt x="205" y="141"/>
                      <a:pt x="204" y="140"/>
                      <a:pt x="201" y="140"/>
                    </a:cubicBezTo>
                    <a:cubicBezTo>
                      <a:pt x="201" y="140"/>
                      <a:pt x="200" y="140"/>
                      <a:pt x="199" y="140"/>
                    </a:cubicBezTo>
                    <a:cubicBezTo>
                      <a:pt x="198" y="140"/>
                      <a:pt x="196" y="139"/>
                      <a:pt x="194" y="140"/>
                    </a:cubicBezTo>
                    <a:cubicBezTo>
                      <a:pt x="193" y="139"/>
                      <a:pt x="193" y="139"/>
                      <a:pt x="192" y="139"/>
                    </a:cubicBezTo>
                    <a:cubicBezTo>
                      <a:pt x="191" y="139"/>
                      <a:pt x="191" y="138"/>
                      <a:pt x="189" y="138"/>
                    </a:cubicBezTo>
                    <a:cubicBezTo>
                      <a:pt x="187" y="138"/>
                      <a:pt x="185" y="137"/>
                      <a:pt x="185" y="134"/>
                    </a:cubicBezTo>
                    <a:cubicBezTo>
                      <a:pt x="185" y="133"/>
                      <a:pt x="185" y="132"/>
                      <a:pt x="185" y="132"/>
                    </a:cubicBezTo>
                    <a:cubicBezTo>
                      <a:pt x="185" y="132"/>
                      <a:pt x="185" y="131"/>
                      <a:pt x="185" y="131"/>
                    </a:cubicBezTo>
                    <a:cubicBezTo>
                      <a:pt x="185" y="130"/>
                      <a:pt x="184" y="129"/>
                      <a:pt x="184" y="128"/>
                    </a:cubicBezTo>
                    <a:cubicBezTo>
                      <a:pt x="184" y="127"/>
                      <a:pt x="183" y="126"/>
                      <a:pt x="183" y="126"/>
                    </a:cubicBezTo>
                    <a:cubicBezTo>
                      <a:pt x="183" y="125"/>
                      <a:pt x="183" y="125"/>
                      <a:pt x="183" y="124"/>
                    </a:cubicBezTo>
                    <a:cubicBezTo>
                      <a:pt x="183" y="124"/>
                      <a:pt x="182" y="123"/>
                      <a:pt x="182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1"/>
                      <a:pt x="181" y="120"/>
                      <a:pt x="181" y="120"/>
                    </a:cubicBezTo>
                    <a:cubicBezTo>
                      <a:pt x="181" y="118"/>
                      <a:pt x="181" y="118"/>
                      <a:pt x="180" y="117"/>
                    </a:cubicBezTo>
                    <a:cubicBezTo>
                      <a:pt x="180" y="116"/>
                      <a:pt x="180" y="116"/>
                      <a:pt x="179" y="115"/>
                    </a:cubicBezTo>
                    <a:cubicBezTo>
                      <a:pt x="179" y="115"/>
                      <a:pt x="179" y="114"/>
                      <a:pt x="179" y="114"/>
                    </a:cubicBezTo>
                    <a:cubicBezTo>
                      <a:pt x="177" y="112"/>
                      <a:pt x="175" y="108"/>
                      <a:pt x="173" y="105"/>
                    </a:cubicBezTo>
                    <a:cubicBezTo>
                      <a:pt x="175" y="108"/>
                      <a:pt x="177" y="112"/>
                      <a:pt x="179" y="114"/>
                    </a:cubicBezTo>
                    <a:cubicBezTo>
                      <a:pt x="179" y="114"/>
                      <a:pt x="179" y="115"/>
                      <a:pt x="179" y="115"/>
                    </a:cubicBezTo>
                    <a:cubicBezTo>
                      <a:pt x="180" y="116"/>
                      <a:pt x="180" y="116"/>
                      <a:pt x="180" y="117"/>
                    </a:cubicBezTo>
                    <a:cubicBezTo>
                      <a:pt x="181" y="118"/>
                      <a:pt x="181" y="118"/>
                      <a:pt x="181" y="120"/>
                    </a:cubicBezTo>
                    <a:cubicBezTo>
                      <a:pt x="181" y="120"/>
                      <a:pt x="182" y="121"/>
                      <a:pt x="182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3"/>
                      <a:pt x="183" y="124"/>
                      <a:pt x="183" y="124"/>
                    </a:cubicBezTo>
                    <a:cubicBezTo>
                      <a:pt x="183" y="125"/>
                      <a:pt x="183" y="125"/>
                      <a:pt x="183" y="126"/>
                    </a:cubicBezTo>
                    <a:cubicBezTo>
                      <a:pt x="183" y="126"/>
                      <a:pt x="184" y="127"/>
                      <a:pt x="184" y="128"/>
                    </a:cubicBezTo>
                    <a:cubicBezTo>
                      <a:pt x="184" y="129"/>
                      <a:pt x="185" y="130"/>
                      <a:pt x="185" y="131"/>
                    </a:cubicBezTo>
                    <a:cubicBezTo>
                      <a:pt x="185" y="131"/>
                      <a:pt x="185" y="132"/>
                      <a:pt x="185" y="132"/>
                    </a:cubicBezTo>
                    <a:cubicBezTo>
                      <a:pt x="185" y="132"/>
                      <a:pt x="185" y="133"/>
                      <a:pt x="185" y="134"/>
                    </a:cubicBezTo>
                    <a:cubicBezTo>
                      <a:pt x="185" y="137"/>
                      <a:pt x="187" y="138"/>
                      <a:pt x="189" y="138"/>
                    </a:cubicBezTo>
                    <a:cubicBezTo>
                      <a:pt x="191" y="138"/>
                      <a:pt x="191" y="139"/>
                      <a:pt x="192" y="139"/>
                    </a:cubicBezTo>
                    <a:cubicBezTo>
                      <a:pt x="193" y="139"/>
                      <a:pt x="193" y="139"/>
                      <a:pt x="194" y="140"/>
                    </a:cubicBezTo>
                    <a:cubicBezTo>
                      <a:pt x="196" y="139"/>
                      <a:pt x="198" y="140"/>
                      <a:pt x="199" y="140"/>
                    </a:cubicBezTo>
                    <a:cubicBezTo>
                      <a:pt x="200" y="140"/>
                      <a:pt x="201" y="140"/>
                      <a:pt x="201" y="140"/>
                    </a:cubicBezTo>
                    <a:cubicBezTo>
                      <a:pt x="204" y="140"/>
                      <a:pt x="205" y="141"/>
                      <a:pt x="206" y="143"/>
                    </a:cubicBezTo>
                    <a:cubicBezTo>
                      <a:pt x="207" y="143"/>
                      <a:pt x="207" y="143"/>
                      <a:pt x="208" y="144"/>
                    </a:cubicBezTo>
                    <a:cubicBezTo>
                      <a:pt x="209" y="144"/>
                      <a:pt x="209" y="144"/>
                      <a:pt x="210" y="144"/>
                    </a:cubicBezTo>
                    <a:cubicBezTo>
                      <a:pt x="212" y="144"/>
                      <a:pt x="214" y="146"/>
                      <a:pt x="215" y="148"/>
                    </a:cubicBezTo>
                    <a:cubicBezTo>
                      <a:pt x="215" y="148"/>
                      <a:pt x="215" y="148"/>
                      <a:pt x="215" y="149"/>
                    </a:cubicBezTo>
                    <a:cubicBezTo>
                      <a:pt x="217" y="149"/>
                      <a:pt x="219" y="150"/>
                      <a:pt x="221" y="152"/>
                    </a:cubicBezTo>
                    <a:cubicBezTo>
                      <a:pt x="221" y="152"/>
                      <a:pt x="221" y="152"/>
                      <a:pt x="221" y="152"/>
                    </a:cubicBezTo>
                    <a:cubicBezTo>
                      <a:pt x="222" y="154"/>
                      <a:pt x="223" y="155"/>
                      <a:pt x="224" y="156"/>
                    </a:cubicBezTo>
                    <a:cubicBezTo>
                      <a:pt x="225" y="156"/>
                      <a:pt x="225" y="156"/>
                      <a:pt x="225" y="156"/>
                    </a:cubicBezTo>
                    <a:cubicBezTo>
                      <a:pt x="227" y="155"/>
                      <a:pt x="229" y="155"/>
                      <a:pt x="232" y="156"/>
                    </a:cubicBezTo>
                    <a:cubicBezTo>
                      <a:pt x="233" y="156"/>
                      <a:pt x="233" y="156"/>
                      <a:pt x="233" y="156"/>
                    </a:cubicBezTo>
                    <a:cubicBezTo>
                      <a:pt x="234" y="156"/>
                      <a:pt x="234" y="156"/>
                      <a:pt x="235" y="156"/>
                    </a:cubicBezTo>
                    <a:cubicBezTo>
                      <a:pt x="235" y="157"/>
                      <a:pt x="236" y="157"/>
                      <a:pt x="237" y="157"/>
                    </a:cubicBezTo>
                    <a:cubicBezTo>
                      <a:pt x="239" y="158"/>
                      <a:pt x="241" y="158"/>
                      <a:pt x="243" y="158"/>
                    </a:cubicBezTo>
                    <a:cubicBezTo>
                      <a:pt x="243" y="158"/>
                      <a:pt x="244" y="159"/>
                      <a:pt x="244" y="159"/>
                    </a:cubicBezTo>
                    <a:cubicBezTo>
                      <a:pt x="245" y="159"/>
                      <a:pt x="245" y="160"/>
                      <a:pt x="246" y="160"/>
                    </a:cubicBezTo>
                    <a:cubicBezTo>
                      <a:pt x="247" y="160"/>
                      <a:pt x="248" y="161"/>
                      <a:pt x="250" y="161"/>
                    </a:cubicBezTo>
                    <a:cubicBezTo>
                      <a:pt x="250" y="161"/>
                      <a:pt x="251" y="162"/>
                      <a:pt x="251" y="162"/>
                    </a:cubicBezTo>
                    <a:cubicBezTo>
                      <a:pt x="254" y="165"/>
                      <a:pt x="257" y="169"/>
                      <a:pt x="259" y="172"/>
                    </a:cubicBezTo>
                    <a:cubicBezTo>
                      <a:pt x="260" y="174"/>
                      <a:pt x="261" y="175"/>
                      <a:pt x="261" y="176"/>
                    </a:cubicBezTo>
                    <a:cubicBezTo>
                      <a:pt x="261" y="176"/>
                      <a:pt x="262" y="176"/>
                      <a:pt x="262" y="177"/>
                    </a:cubicBezTo>
                    <a:cubicBezTo>
                      <a:pt x="263" y="178"/>
                      <a:pt x="264" y="179"/>
                      <a:pt x="265" y="182"/>
                    </a:cubicBezTo>
                    <a:cubicBezTo>
                      <a:pt x="265" y="182"/>
                      <a:pt x="265" y="182"/>
                      <a:pt x="265" y="182"/>
                    </a:cubicBezTo>
                    <a:cubicBezTo>
                      <a:pt x="268" y="186"/>
                      <a:pt x="270" y="189"/>
                      <a:pt x="273" y="193"/>
                    </a:cubicBezTo>
                    <a:cubicBezTo>
                      <a:pt x="275" y="195"/>
                      <a:pt x="277" y="197"/>
                      <a:pt x="278" y="199"/>
                    </a:cubicBezTo>
                    <a:cubicBezTo>
                      <a:pt x="279" y="200"/>
                      <a:pt x="279" y="200"/>
                      <a:pt x="279" y="201"/>
                    </a:cubicBezTo>
                    <a:cubicBezTo>
                      <a:pt x="280" y="202"/>
                      <a:pt x="281" y="203"/>
                      <a:pt x="281" y="204"/>
                    </a:cubicBezTo>
                    <a:cubicBezTo>
                      <a:pt x="281" y="205"/>
                      <a:pt x="282" y="206"/>
                      <a:pt x="283" y="207"/>
                    </a:cubicBezTo>
                    <a:cubicBezTo>
                      <a:pt x="284" y="208"/>
                      <a:pt x="284" y="208"/>
                      <a:pt x="285" y="208"/>
                    </a:cubicBezTo>
                    <a:cubicBezTo>
                      <a:pt x="286" y="211"/>
                      <a:pt x="287" y="213"/>
                      <a:pt x="289" y="214"/>
                    </a:cubicBezTo>
                    <a:cubicBezTo>
                      <a:pt x="289" y="215"/>
                      <a:pt x="289" y="215"/>
                      <a:pt x="289" y="216"/>
                    </a:cubicBezTo>
                    <a:cubicBezTo>
                      <a:pt x="289" y="216"/>
                      <a:pt x="290" y="217"/>
                      <a:pt x="290" y="217"/>
                    </a:cubicBezTo>
                    <a:cubicBezTo>
                      <a:pt x="292" y="218"/>
                      <a:pt x="293" y="220"/>
                      <a:pt x="294" y="222"/>
                    </a:cubicBezTo>
                    <a:cubicBezTo>
                      <a:pt x="294" y="223"/>
                      <a:pt x="293" y="224"/>
                      <a:pt x="293" y="224"/>
                    </a:cubicBezTo>
                    <a:cubicBezTo>
                      <a:pt x="293" y="225"/>
                      <a:pt x="293" y="226"/>
                      <a:pt x="293" y="226"/>
                    </a:cubicBezTo>
                    <a:cubicBezTo>
                      <a:pt x="293" y="227"/>
                      <a:pt x="293" y="228"/>
                      <a:pt x="293" y="228"/>
                    </a:cubicBezTo>
                    <a:cubicBezTo>
                      <a:pt x="293" y="231"/>
                      <a:pt x="293" y="234"/>
                      <a:pt x="292" y="236"/>
                    </a:cubicBezTo>
                    <a:cubicBezTo>
                      <a:pt x="292" y="237"/>
                      <a:pt x="292" y="237"/>
                      <a:pt x="292" y="237"/>
                    </a:cubicBezTo>
                    <a:cubicBezTo>
                      <a:pt x="291" y="237"/>
                      <a:pt x="291" y="238"/>
                      <a:pt x="291" y="238"/>
                    </a:cubicBezTo>
                    <a:cubicBezTo>
                      <a:pt x="290" y="239"/>
                      <a:pt x="289" y="240"/>
                      <a:pt x="289" y="240"/>
                    </a:cubicBezTo>
                    <a:cubicBezTo>
                      <a:pt x="289" y="241"/>
                      <a:pt x="289" y="241"/>
                      <a:pt x="288" y="241"/>
                    </a:cubicBezTo>
                    <a:cubicBezTo>
                      <a:pt x="288" y="242"/>
                      <a:pt x="288" y="242"/>
                      <a:pt x="287" y="242"/>
                    </a:cubicBezTo>
                    <a:cubicBezTo>
                      <a:pt x="286" y="243"/>
                      <a:pt x="284" y="245"/>
                      <a:pt x="283" y="247"/>
                    </a:cubicBezTo>
                    <a:cubicBezTo>
                      <a:pt x="282" y="247"/>
                      <a:pt x="281" y="248"/>
                      <a:pt x="281" y="250"/>
                    </a:cubicBezTo>
                    <a:cubicBezTo>
                      <a:pt x="281" y="250"/>
                      <a:pt x="281" y="251"/>
                      <a:pt x="280" y="251"/>
                    </a:cubicBezTo>
                    <a:cubicBezTo>
                      <a:pt x="280" y="252"/>
                      <a:pt x="280" y="252"/>
                      <a:pt x="280" y="252"/>
                    </a:cubicBezTo>
                    <a:cubicBezTo>
                      <a:pt x="280" y="253"/>
                      <a:pt x="280" y="254"/>
                      <a:pt x="280" y="254"/>
                    </a:cubicBezTo>
                    <a:cubicBezTo>
                      <a:pt x="281" y="256"/>
                      <a:pt x="281" y="256"/>
                      <a:pt x="281" y="257"/>
                    </a:cubicBezTo>
                    <a:cubicBezTo>
                      <a:pt x="281" y="258"/>
                      <a:pt x="281" y="258"/>
                      <a:pt x="281" y="259"/>
                    </a:cubicBezTo>
                    <a:cubicBezTo>
                      <a:pt x="281" y="259"/>
                      <a:pt x="280" y="260"/>
                      <a:pt x="280" y="260"/>
                    </a:cubicBezTo>
                    <a:cubicBezTo>
                      <a:pt x="278" y="261"/>
                      <a:pt x="277" y="262"/>
                      <a:pt x="276" y="264"/>
                    </a:cubicBezTo>
                    <a:cubicBezTo>
                      <a:pt x="276" y="264"/>
                      <a:pt x="275" y="264"/>
                      <a:pt x="275" y="264"/>
                    </a:cubicBezTo>
                    <a:cubicBezTo>
                      <a:pt x="275" y="266"/>
                      <a:pt x="275" y="267"/>
                      <a:pt x="275" y="268"/>
                    </a:cubicBezTo>
                    <a:cubicBezTo>
                      <a:pt x="275" y="269"/>
                      <a:pt x="275" y="270"/>
                      <a:pt x="275" y="270"/>
                    </a:cubicBezTo>
                    <a:cubicBezTo>
                      <a:pt x="275" y="272"/>
                      <a:pt x="276" y="275"/>
                      <a:pt x="276" y="278"/>
                    </a:cubicBezTo>
                    <a:cubicBezTo>
                      <a:pt x="276" y="278"/>
                      <a:pt x="276" y="279"/>
                      <a:pt x="276" y="279"/>
                    </a:cubicBezTo>
                    <a:cubicBezTo>
                      <a:pt x="277" y="280"/>
                      <a:pt x="277" y="281"/>
                      <a:pt x="277" y="281"/>
                    </a:cubicBezTo>
                    <a:cubicBezTo>
                      <a:pt x="277" y="282"/>
                      <a:pt x="277" y="284"/>
                      <a:pt x="277" y="285"/>
                    </a:cubicBezTo>
                    <a:cubicBezTo>
                      <a:pt x="277" y="286"/>
                      <a:pt x="277" y="288"/>
                      <a:pt x="278" y="288"/>
                    </a:cubicBezTo>
                    <a:cubicBezTo>
                      <a:pt x="279" y="288"/>
                      <a:pt x="279" y="289"/>
                      <a:pt x="280" y="289"/>
                    </a:cubicBezTo>
                    <a:cubicBezTo>
                      <a:pt x="282" y="289"/>
                      <a:pt x="284" y="291"/>
                      <a:pt x="285" y="294"/>
                    </a:cubicBezTo>
                    <a:cubicBezTo>
                      <a:pt x="285" y="294"/>
                      <a:pt x="285" y="295"/>
                      <a:pt x="286" y="296"/>
                    </a:cubicBezTo>
                    <a:cubicBezTo>
                      <a:pt x="286" y="296"/>
                      <a:pt x="286" y="297"/>
                      <a:pt x="286" y="297"/>
                    </a:cubicBezTo>
                    <a:cubicBezTo>
                      <a:pt x="287" y="302"/>
                      <a:pt x="287" y="307"/>
                      <a:pt x="287" y="312"/>
                    </a:cubicBezTo>
                    <a:cubicBezTo>
                      <a:pt x="287" y="313"/>
                      <a:pt x="287" y="314"/>
                      <a:pt x="287" y="314"/>
                    </a:cubicBezTo>
                    <a:cubicBezTo>
                      <a:pt x="287" y="315"/>
                      <a:pt x="286" y="316"/>
                      <a:pt x="286" y="318"/>
                    </a:cubicBezTo>
                    <a:cubicBezTo>
                      <a:pt x="286" y="320"/>
                      <a:pt x="287" y="320"/>
                      <a:pt x="288" y="320"/>
                    </a:cubicBezTo>
                    <a:cubicBezTo>
                      <a:pt x="291" y="320"/>
                      <a:pt x="293" y="320"/>
                      <a:pt x="294" y="321"/>
                    </a:cubicBezTo>
                    <a:cubicBezTo>
                      <a:pt x="295" y="322"/>
                      <a:pt x="295" y="322"/>
                      <a:pt x="296" y="322"/>
                    </a:cubicBezTo>
                    <a:cubicBezTo>
                      <a:pt x="296" y="322"/>
                      <a:pt x="297" y="322"/>
                      <a:pt x="297" y="322"/>
                    </a:cubicBezTo>
                    <a:cubicBezTo>
                      <a:pt x="300" y="323"/>
                      <a:pt x="302" y="324"/>
                      <a:pt x="305" y="325"/>
                    </a:cubicBezTo>
                    <a:cubicBezTo>
                      <a:pt x="306" y="325"/>
                      <a:pt x="306" y="325"/>
                      <a:pt x="307" y="325"/>
                    </a:cubicBezTo>
                    <a:cubicBezTo>
                      <a:pt x="308" y="326"/>
                      <a:pt x="309" y="326"/>
                      <a:pt x="309" y="326"/>
                    </a:cubicBezTo>
                    <a:cubicBezTo>
                      <a:pt x="311" y="326"/>
                      <a:pt x="313" y="326"/>
                      <a:pt x="314" y="327"/>
                    </a:cubicBezTo>
                    <a:cubicBezTo>
                      <a:pt x="317" y="328"/>
                      <a:pt x="319" y="328"/>
                      <a:pt x="322" y="328"/>
                    </a:cubicBezTo>
                    <a:cubicBezTo>
                      <a:pt x="322" y="328"/>
                      <a:pt x="322" y="328"/>
                      <a:pt x="323" y="328"/>
                    </a:cubicBezTo>
                    <a:cubicBezTo>
                      <a:pt x="325" y="327"/>
                      <a:pt x="327" y="326"/>
                      <a:pt x="329" y="326"/>
                    </a:cubicBezTo>
                    <a:cubicBezTo>
                      <a:pt x="330" y="326"/>
                      <a:pt x="331" y="325"/>
                      <a:pt x="331" y="325"/>
                    </a:cubicBezTo>
                    <a:cubicBezTo>
                      <a:pt x="333" y="326"/>
                      <a:pt x="335" y="326"/>
                      <a:pt x="337" y="326"/>
                    </a:cubicBezTo>
                    <a:cubicBezTo>
                      <a:pt x="337" y="327"/>
                      <a:pt x="337" y="327"/>
                      <a:pt x="337" y="327"/>
                    </a:cubicBezTo>
                    <a:cubicBezTo>
                      <a:pt x="338" y="327"/>
                      <a:pt x="339" y="327"/>
                      <a:pt x="339" y="328"/>
                    </a:cubicBezTo>
                    <a:cubicBezTo>
                      <a:pt x="341" y="328"/>
                      <a:pt x="342" y="328"/>
                      <a:pt x="343" y="329"/>
                    </a:cubicBezTo>
                    <a:cubicBezTo>
                      <a:pt x="344" y="329"/>
                      <a:pt x="344" y="330"/>
                      <a:pt x="345" y="330"/>
                    </a:cubicBezTo>
                    <a:cubicBezTo>
                      <a:pt x="347" y="331"/>
                      <a:pt x="349" y="332"/>
                      <a:pt x="351" y="334"/>
                    </a:cubicBezTo>
                    <a:cubicBezTo>
                      <a:pt x="351" y="334"/>
                      <a:pt x="352" y="334"/>
                      <a:pt x="353" y="334"/>
                    </a:cubicBezTo>
                    <a:cubicBezTo>
                      <a:pt x="353" y="335"/>
                      <a:pt x="354" y="336"/>
                      <a:pt x="355" y="336"/>
                    </a:cubicBezTo>
                    <a:cubicBezTo>
                      <a:pt x="356" y="336"/>
                      <a:pt x="357" y="336"/>
                      <a:pt x="358" y="336"/>
                    </a:cubicBezTo>
                    <a:cubicBezTo>
                      <a:pt x="359" y="337"/>
                      <a:pt x="360" y="338"/>
                      <a:pt x="359" y="340"/>
                    </a:cubicBezTo>
                    <a:cubicBezTo>
                      <a:pt x="359" y="343"/>
                      <a:pt x="359" y="345"/>
                      <a:pt x="359" y="346"/>
                    </a:cubicBezTo>
                    <a:cubicBezTo>
                      <a:pt x="360" y="347"/>
                      <a:pt x="360" y="348"/>
                      <a:pt x="360" y="348"/>
                    </a:cubicBezTo>
                    <a:cubicBezTo>
                      <a:pt x="359" y="351"/>
                      <a:pt x="358" y="353"/>
                      <a:pt x="357" y="354"/>
                    </a:cubicBezTo>
                    <a:cubicBezTo>
                      <a:pt x="357" y="354"/>
                      <a:pt x="357" y="355"/>
                      <a:pt x="356" y="355"/>
                    </a:cubicBezTo>
                    <a:cubicBezTo>
                      <a:pt x="355" y="356"/>
                      <a:pt x="353" y="357"/>
                      <a:pt x="352" y="358"/>
                    </a:cubicBezTo>
                    <a:cubicBezTo>
                      <a:pt x="350" y="359"/>
                      <a:pt x="349" y="360"/>
                      <a:pt x="349" y="361"/>
                    </a:cubicBezTo>
                    <a:cubicBezTo>
                      <a:pt x="349" y="361"/>
                      <a:pt x="348" y="361"/>
                      <a:pt x="348" y="362"/>
                    </a:cubicBezTo>
                    <a:cubicBezTo>
                      <a:pt x="348" y="363"/>
                      <a:pt x="348" y="364"/>
                      <a:pt x="348" y="365"/>
                    </a:cubicBezTo>
                    <a:cubicBezTo>
                      <a:pt x="347" y="366"/>
                      <a:pt x="347" y="366"/>
                      <a:pt x="347" y="366"/>
                    </a:cubicBezTo>
                    <a:cubicBezTo>
                      <a:pt x="345" y="367"/>
                      <a:pt x="344" y="368"/>
                      <a:pt x="344" y="369"/>
                    </a:cubicBezTo>
                    <a:cubicBezTo>
                      <a:pt x="344" y="370"/>
                      <a:pt x="344" y="370"/>
                      <a:pt x="344" y="370"/>
                    </a:cubicBezTo>
                    <a:cubicBezTo>
                      <a:pt x="344" y="371"/>
                      <a:pt x="344" y="371"/>
                      <a:pt x="345" y="372"/>
                    </a:cubicBezTo>
                    <a:cubicBezTo>
                      <a:pt x="345" y="372"/>
                      <a:pt x="345" y="372"/>
                      <a:pt x="345" y="373"/>
                    </a:cubicBezTo>
                    <a:cubicBezTo>
                      <a:pt x="347" y="373"/>
                      <a:pt x="348" y="375"/>
                      <a:pt x="349" y="378"/>
                    </a:cubicBezTo>
                    <a:cubicBezTo>
                      <a:pt x="349" y="378"/>
                      <a:pt x="349" y="378"/>
                      <a:pt x="349" y="378"/>
                    </a:cubicBezTo>
                    <a:cubicBezTo>
                      <a:pt x="350" y="380"/>
                      <a:pt x="351" y="381"/>
                      <a:pt x="351" y="382"/>
                    </a:cubicBezTo>
                    <a:cubicBezTo>
                      <a:pt x="351" y="385"/>
                      <a:pt x="353" y="386"/>
                      <a:pt x="356" y="385"/>
                    </a:cubicBezTo>
                    <a:cubicBezTo>
                      <a:pt x="357" y="385"/>
                      <a:pt x="357" y="386"/>
                      <a:pt x="357" y="386"/>
                    </a:cubicBezTo>
                    <a:cubicBezTo>
                      <a:pt x="357" y="386"/>
                      <a:pt x="357" y="387"/>
                      <a:pt x="357" y="388"/>
                    </a:cubicBezTo>
                    <a:cubicBezTo>
                      <a:pt x="357" y="390"/>
                      <a:pt x="357" y="392"/>
                      <a:pt x="357" y="393"/>
                    </a:cubicBezTo>
                    <a:cubicBezTo>
                      <a:pt x="357" y="394"/>
                      <a:pt x="357" y="394"/>
                      <a:pt x="357" y="394"/>
                    </a:cubicBezTo>
                    <a:cubicBezTo>
                      <a:pt x="356" y="395"/>
                      <a:pt x="355" y="396"/>
                      <a:pt x="355" y="396"/>
                    </a:cubicBezTo>
                    <a:cubicBezTo>
                      <a:pt x="354" y="397"/>
                      <a:pt x="354" y="398"/>
                      <a:pt x="353" y="398"/>
                    </a:cubicBezTo>
                    <a:cubicBezTo>
                      <a:pt x="353" y="398"/>
                      <a:pt x="353" y="399"/>
                      <a:pt x="353" y="399"/>
                    </a:cubicBezTo>
                    <a:cubicBezTo>
                      <a:pt x="352" y="401"/>
                      <a:pt x="351" y="403"/>
                      <a:pt x="351" y="406"/>
                    </a:cubicBezTo>
                    <a:cubicBezTo>
                      <a:pt x="351" y="406"/>
                      <a:pt x="351" y="406"/>
                      <a:pt x="351" y="406"/>
                    </a:cubicBezTo>
                    <a:cubicBezTo>
                      <a:pt x="350" y="408"/>
                      <a:pt x="349" y="408"/>
                      <a:pt x="348" y="409"/>
                    </a:cubicBezTo>
                    <a:cubicBezTo>
                      <a:pt x="347" y="409"/>
                      <a:pt x="347" y="410"/>
                      <a:pt x="347" y="410"/>
                    </a:cubicBezTo>
                    <a:cubicBezTo>
                      <a:pt x="346" y="410"/>
                      <a:pt x="346" y="410"/>
                      <a:pt x="346" y="411"/>
                    </a:cubicBezTo>
                    <a:cubicBezTo>
                      <a:pt x="346" y="411"/>
                      <a:pt x="345" y="412"/>
                      <a:pt x="345" y="412"/>
                    </a:cubicBezTo>
                    <a:cubicBezTo>
                      <a:pt x="345" y="412"/>
                      <a:pt x="345" y="413"/>
                      <a:pt x="345" y="414"/>
                    </a:cubicBezTo>
                    <a:cubicBezTo>
                      <a:pt x="345" y="418"/>
                      <a:pt x="345" y="421"/>
                      <a:pt x="345" y="425"/>
                    </a:cubicBezTo>
                    <a:cubicBezTo>
                      <a:pt x="344" y="428"/>
                      <a:pt x="344" y="430"/>
                      <a:pt x="344" y="432"/>
                    </a:cubicBezTo>
                    <a:cubicBezTo>
                      <a:pt x="344" y="436"/>
                      <a:pt x="344" y="439"/>
                      <a:pt x="345" y="443"/>
                    </a:cubicBezTo>
                    <a:cubicBezTo>
                      <a:pt x="345" y="445"/>
                      <a:pt x="345" y="447"/>
                      <a:pt x="345" y="448"/>
                    </a:cubicBezTo>
                    <a:cubicBezTo>
                      <a:pt x="345" y="449"/>
                      <a:pt x="346" y="450"/>
                      <a:pt x="346" y="450"/>
                    </a:cubicBezTo>
                    <a:cubicBezTo>
                      <a:pt x="346" y="452"/>
                      <a:pt x="346" y="453"/>
                      <a:pt x="346" y="454"/>
                    </a:cubicBezTo>
                    <a:cubicBezTo>
                      <a:pt x="346" y="460"/>
                      <a:pt x="346" y="466"/>
                      <a:pt x="347" y="472"/>
                    </a:cubicBezTo>
                    <a:cubicBezTo>
                      <a:pt x="347" y="472"/>
                      <a:pt x="347" y="473"/>
                      <a:pt x="347" y="474"/>
                    </a:cubicBezTo>
                    <a:cubicBezTo>
                      <a:pt x="346" y="474"/>
                      <a:pt x="346" y="475"/>
                      <a:pt x="346" y="476"/>
                    </a:cubicBezTo>
                    <a:cubicBezTo>
                      <a:pt x="346" y="476"/>
                      <a:pt x="346" y="477"/>
                      <a:pt x="347" y="477"/>
                    </a:cubicBezTo>
                    <a:cubicBezTo>
                      <a:pt x="347" y="478"/>
                      <a:pt x="347" y="478"/>
                      <a:pt x="347" y="479"/>
                    </a:cubicBezTo>
                    <a:cubicBezTo>
                      <a:pt x="346" y="481"/>
                      <a:pt x="347" y="483"/>
                      <a:pt x="349" y="484"/>
                    </a:cubicBezTo>
                    <a:cubicBezTo>
                      <a:pt x="349" y="484"/>
                      <a:pt x="350" y="484"/>
                      <a:pt x="350" y="485"/>
                    </a:cubicBezTo>
                    <a:cubicBezTo>
                      <a:pt x="351" y="486"/>
                      <a:pt x="351" y="486"/>
                      <a:pt x="353" y="486"/>
                    </a:cubicBezTo>
                    <a:cubicBezTo>
                      <a:pt x="353" y="486"/>
                      <a:pt x="354" y="486"/>
                      <a:pt x="354" y="486"/>
                    </a:cubicBezTo>
                    <a:cubicBezTo>
                      <a:pt x="356" y="486"/>
                      <a:pt x="357" y="487"/>
                      <a:pt x="359" y="487"/>
                    </a:cubicBezTo>
                    <a:cubicBezTo>
                      <a:pt x="359" y="487"/>
                      <a:pt x="360" y="487"/>
                      <a:pt x="360" y="487"/>
                    </a:cubicBezTo>
                    <a:cubicBezTo>
                      <a:pt x="361" y="488"/>
                      <a:pt x="361" y="488"/>
                      <a:pt x="362" y="488"/>
                    </a:cubicBezTo>
                    <a:cubicBezTo>
                      <a:pt x="364" y="488"/>
                      <a:pt x="365" y="488"/>
                      <a:pt x="367" y="487"/>
                    </a:cubicBezTo>
                    <a:cubicBezTo>
                      <a:pt x="368" y="487"/>
                      <a:pt x="369" y="487"/>
                      <a:pt x="369" y="487"/>
                    </a:cubicBezTo>
                    <a:cubicBezTo>
                      <a:pt x="371" y="487"/>
                      <a:pt x="372" y="486"/>
                      <a:pt x="373" y="486"/>
                    </a:cubicBezTo>
                    <a:cubicBezTo>
                      <a:pt x="376" y="487"/>
                      <a:pt x="379" y="486"/>
                      <a:pt x="382" y="486"/>
                    </a:cubicBezTo>
                    <a:cubicBezTo>
                      <a:pt x="384" y="485"/>
                      <a:pt x="385" y="484"/>
                      <a:pt x="386" y="483"/>
                    </a:cubicBezTo>
                    <a:cubicBezTo>
                      <a:pt x="386" y="482"/>
                      <a:pt x="387" y="482"/>
                      <a:pt x="387" y="482"/>
                    </a:cubicBezTo>
                    <a:cubicBezTo>
                      <a:pt x="389" y="480"/>
                      <a:pt x="391" y="479"/>
                      <a:pt x="393" y="478"/>
                    </a:cubicBezTo>
                    <a:cubicBezTo>
                      <a:pt x="394" y="476"/>
                      <a:pt x="395" y="475"/>
                      <a:pt x="396" y="474"/>
                    </a:cubicBezTo>
                    <a:cubicBezTo>
                      <a:pt x="396" y="473"/>
                      <a:pt x="396" y="473"/>
                      <a:pt x="396" y="473"/>
                    </a:cubicBezTo>
                    <a:cubicBezTo>
                      <a:pt x="396" y="472"/>
                      <a:pt x="397" y="472"/>
                      <a:pt x="397" y="471"/>
                    </a:cubicBezTo>
                    <a:cubicBezTo>
                      <a:pt x="397" y="466"/>
                      <a:pt x="397" y="460"/>
                      <a:pt x="397" y="455"/>
                    </a:cubicBezTo>
                    <a:cubicBezTo>
                      <a:pt x="397" y="455"/>
                      <a:pt x="398" y="455"/>
                      <a:pt x="398" y="454"/>
                    </a:cubicBezTo>
                    <a:cubicBezTo>
                      <a:pt x="399" y="453"/>
                      <a:pt x="399" y="452"/>
                      <a:pt x="401" y="452"/>
                    </a:cubicBezTo>
                    <a:cubicBezTo>
                      <a:pt x="401" y="452"/>
                      <a:pt x="402" y="452"/>
                      <a:pt x="402" y="452"/>
                    </a:cubicBezTo>
                    <a:cubicBezTo>
                      <a:pt x="405" y="450"/>
                      <a:pt x="407" y="447"/>
                      <a:pt x="408" y="444"/>
                    </a:cubicBezTo>
                    <a:cubicBezTo>
                      <a:pt x="410" y="444"/>
                      <a:pt x="411" y="446"/>
                      <a:pt x="412" y="447"/>
                    </a:cubicBezTo>
                    <a:cubicBezTo>
                      <a:pt x="413" y="448"/>
                      <a:pt x="413" y="449"/>
                      <a:pt x="414" y="450"/>
                    </a:cubicBezTo>
                    <a:cubicBezTo>
                      <a:pt x="415" y="452"/>
                      <a:pt x="416" y="452"/>
                      <a:pt x="417" y="453"/>
                    </a:cubicBezTo>
                    <a:cubicBezTo>
                      <a:pt x="417" y="454"/>
                      <a:pt x="417" y="454"/>
                      <a:pt x="418" y="455"/>
                    </a:cubicBezTo>
                    <a:cubicBezTo>
                      <a:pt x="419" y="456"/>
                      <a:pt x="419" y="456"/>
                      <a:pt x="420" y="457"/>
                    </a:cubicBezTo>
                    <a:cubicBezTo>
                      <a:pt x="421" y="458"/>
                      <a:pt x="422" y="461"/>
                      <a:pt x="421" y="464"/>
                    </a:cubicBezTo>
                    <a:cubicBezTo>
                      <a:pt x="421" y="465"/>
                      <a:pt x="421" y="466"/>
                      <a:pt x="422" y="467"/>
                    </a:cubicBezTo>
                    <a:cubicBezTo>
                      <a:pt x="423" y="467"/>
                      <a:pt x="423" y="467"/>
                      <a:pt x="423" y="468"/>
                    </a:cubicBezTo>
                    <a:cubicBezTo>
                      <a:pt x="423" y="469"/>
                      <a:pt x="423" y="470"/>
                      <a:pt x="425" y="470"/>
                    </a:cubicBezTo>
                    <a:cubicBezTo>
                      <a:pt x="427" y="469"/>
                      <a:pt x="428" y="469"/>
                      <a:pt x="429" y="469"/>
                    </a:cubicBezTo>
                    <a:cubicBezTo>
                      <a:pt x="431" y="469"/>
                      <a:pt x="433" y="469"/>
                      <a:pt x="435" y="469"/>
                    </a:cubicBezTo>
                    <a:cubicBezTo>
                      <a:pt x="435" y="469"/>
                      <a:pt x="436" y="468"/>
                      <a:pt x="437" y="468"/>
                    </a:cubicBezTo>
                    <a:cubicBezTo>
                      <a:pt x="437" y="467"/>
                      <a:pt x="438" y="466"/>
                      <a:pt x="438" y="465"/>
                    </a:cubicBezTo>
                    <a:cubicBezTo>
                      <a:pt x="439" y="465"/>
                      <a:pt x="439" y="465"/>
                      <a:pt x="440" y="464"/>
                    </a:cubicBezTo>
                    <a:cubicBezTo>
                      <a:pt x="443" y="464"/>
                      <a:pt x="445" y="462"/>
                      <a:pt x="446" y="460"/>
                    </a:cubicBezTo>
                    <a:cubicBezTo>
                      <a:pt x="446" y="460"/>
                      <a:pt x="447" y="460"/>
                      <a:pt x="447" y="460"/>
                    </a:cubicBezTo>
                    <a:cubicBezTo>
                      <a:pt x="447" y="459"/>
                      <a:pt x="447" y="458"/>
                      <a:pt x="447" y="458"/>
                    </a:cubicBezTo>
                    <a:cubicBezTo>
                      <a:pt x="447" y="457"/>
                      <a:pt x="448" y="456"/>
                      <a:pt x="448" y="456"/>
                    </a:cubicBezTo>
                    <a:cubicBezTo>
                      <a:pt x="449" y="455"/>
                      <a:pt x="449" y="455"/>
                      <a:pt x="449" y="454"/>
                    </a:cubicBezTo>
                    <a:cubicBezTo>
                      <a:pt x="450" y="454"/>
                      <a:pt x="451" y="454"/>
                      <a:pt x="451" y="453"/>
                    </a:cubicBezTo>
                    <a:cubicBezTo>
                      <a:pt x="452" y="452"/>
                      <a:pt x="454" y="452"/>
                      <a:pt x="457" y="452"/>
                    </a:cubicBezTo>
                    <a:cubicBezTo>
                      <a:pt x="463" y="452"/>
                      <a:pt x="468" y="452"/>
                      <a:pt x="473" y="452"/>
                    </a:cubicBezTo>
                    <a:cubicBezTo>
                      <a:pt x="478" y="452"/>
                      <a:pt x="481" y="453"/>
                      <a:pt x="482" y="457"/>
                    </a:cubicBezTo>
                    <a:cubicBezTo>
                      <a:pt x="483" y="457"/>
                      <a:pt x="483" y="458"/>
                      <a:pt x="483" y="458"/>
                    </a:cubicBezTo>
                    <a:cubicBezTo>
                      <a:pt x="483" y="458"/>
                      <a:pt x="484" y="459"/>
                      <a:pt x="485" y="460"/>
                    </a:cubicBezTo>
                    <a:cubicBezTo>
                      <a:pt x="485" y="461"/>
                      <a:pt x="485" y="462"/>
                      <a:pt x="485" y="462"/>
                    </a:cubicBezTo>
                    <a:cubicBezTo>
                      <a:pt x="485" y="463"/>
                      <a:pt x="486" y="463"/>
                      <a:pt x="486" y="464"/>
                    </a:cubicBezTo>
                    <a:cubicBezTo>
                      <a:pt x="488" y="466"/>
                      <a:pt x="490" y="467"/>
                      <a:pt x="493" y="468"/>
                    </a:cubicBezTo>
                    <a:cubicBezTo>
                      <a:pt x="493" y="468"/>
                      <a:pt x="494" y="469"/>
                      <a:pt x="494" y="469"/>
                    </a:cubicBezTo>
                    <a:cubicBezTo>
                      <a:pt x="495" y="469"/>
                      <a:pt x="495" y="470"/>
                      <a:pt x="495" y="470"/>
                    </a:cubicBezTo>
                    <a:cubicBezTo>
                      <a:pt x="496" y="470"/>
                      <a:pt x="497" y="471"/>
                      <a:pt x="497" y="472"/>
                    </a:cubicBezTo>
                    <a:cubicBezTo>
                      <a:pt x="498" y="472"/>
                      <a:pt x="498" y="473"/>
                      <a:pt x="498" y="474"/>
                    </a:cubicBezTo>
                    <a:cubicBezTo>
                      <a:pt x="498" y="476"/>
                      <a:pt x="497" y="478"/>
                      <a:pt x="497" y="481"/>
                    </a:cubicBezTo>
                    <a:cubicBezTo>
                      <a:pt x="497" y="482"/>
                      <a:pt x="497" y="482"/>
                      <a:pt x="497" y="482"/>
                    </a:cubicBezTo>
                    <a:cubicBezTo>
                      <a:pt x="496" y="483"/>
                      <a:pt x="496" y="484"/>
                      <a:pt x="496" y="484"/>
                    </a:cubicBezTo>
                    <a:cubicBezTo>
                      <a:pt x="496" y="486"/>
                      <a:pt x="496" y="486"/>
                      <a:pt x="497" y="486"/>
                    </a:cubicBezTo>
                    <a:cubicBezTo>
                      <a:pt x="501" y="486"/>
                      <a:pt x="505" y="486"/>
                      <a:pt x="509" y="486"/>
                    </a:cubicBezTo>
                    <a:cubicBezTo>
                      <a:pt x="510" y="486"/>
                      <a:pt x="510" y="486"/>
                      <a:pt x="510" y="486"/>
                    </a:cubicBezTo>
                    <a:cubicBezTo>
                      <a:pt x="511" y="486"/>
                      <a:pt x="511" y="486"/>
                      <a:pt x="512" y="486"/>
                    </a:cubicBezTo>
                    <a:cubicBezTo>
                      <a:pt x="512" y="486"/>
                      <a:pt x="513" y="485"/>
                      <a:pt x="513" y="485"/>
                    </a:cubicBezTo>
                    <a:cubicBezTo>
                      <a:pt x="514" y="485"/>
                      <a:pt x="514" y="485"/>
                      <a:pt x="515" y="485"/>
                    </a:cubicBezTo>
                    <a:cubicBezTo>
                      <a:pt x="517" y="485"/>
                      <a:pt x="519" y="485"/>
                      <a:pt x="520" y="485"/>
                    </a:cubicBezTo>
                    <a:cubicBezTo>
                      <a:pt x="522" y="485"/>
                      <a:pt x="523" y="486"/>
                      <a:pt x="524" y="486"/>
                    </a:cubicBezTo>
                    <a:cubicBezTo>
                      <a:pt x="524" y="487"/>
                      <a:pt x="525" y="487"/>
                      <a:pt x="525" y="487"/>
                    </a:cubicBezTo>
                    <a:cubicBezTo>
                      <a:pt x="526" y="488"/>
                      <a:pt x="527" y="488"/>
                      <a:pt x="527" y="488"/>
                    </a:cubicBezTo>
                    <a:cubicBezTo>
                      <a:pt x="528" y="488"/>
                      <a:pt x="528" y="488"/>
                      <a:pt x="528" y="488"/>
                    </a:cubicBezTo>
                    <a:cubicBezTo>
                      <a:pt x="529" y="488"/>
                      <a:pt x="529" y="488"/>
                      <a:pt x="530" y="489"/>
                    </a:cubicBezTo>
                    <a:cubicBezTo>
                      <a:pt x="530" y="489"/>
                      <a:pt x="531" y="489"/>
                      <a:pt x="531" y="490"/>
                    </a:cubicBezTo>
                    <a:cubicBezTo>
                      <a:pt x="533" y="491"/>
                      <a:pt x="536" y="492"/>
                      <a:pt x="538" y="492"/>
                    </a:cubicBezTo>
                    <a:cubicBezTo>
                      <a:pt x="539" y="493"/>
                      <a:pt x="539" y="493"/>
                      <a:pt x="539" y="493"/>
                    </a:cubicBezTo>
                    <a:cubicBezTo>
                      <a:pt x="540" y="494"/>
                      <a:pt x="541" y="494"/>
                      <a:pt x="542" y="494"/>
                    </a:cubicBezTo>
                    <a:cubicBezTo>
                      <a:pt x="542" y="495"/>
                      <a:pt x="543" y="495"/>
                      <a:pt x="543" y="495"/>
                    </a:cubicBezTo>
                    <a:cubicBezTo>
                      <a:pt x="544" y="495"/>
                      <a:pt x="545" y="496"/>
                      <a:pt x="546" y="497"/>
                    </a:cubicBezTo>
                    <a:cubicBezTo>
                      <a:pt x="547" y="498"/>
                      <a:pt x="548" y="499"/>
                      <a:pt x="549" y="499"/>
                    </a:cubicBezTo>
                    <a:cubicBezTo>
                      <a:pt x="549" y="500"/>
                      <a:pt x="550" y="500"/>
                      <a:pt x="550" y="500"/>
                    </a:cubicBezTo>
                    <a:cubicBezTo>
                      <a:pt x="551" y="500"/>
                      <a:pt x="551" y="500"/>
                      <a:pt x="551" y="500"/>
                    </a:cubicBezTo>
                    <a:cubicBezTo>
                      <a:pt x="556" y="502"/>
                      <a:pt x="561" y="504"/>
                      <a:pt x="565" y="506"/>
                    </a:cubicBezTo>
                    <a:cubicBezTo>
                      <a:pt x="566" y="506"/>
                      <a:pt x="566" y="506"/>
                      <a:pt x="567" y="506"/>
                    </a:cubicBezTo>
                    <a:cubicBezTo>
                      <a:pt x="569" y="507"/>
                      <a:pt x="571" y="508"/>
                      <a:pt x="573" y="509"/>
                    </a:cubicBezTo>
                    <a:cubicBezTo>
                      <a:pt x="573" y="509"/>
                      <a:pt x="573" y="510"/>
                      <a:pt x="574" y="510"/>
                    </a:cubicBezTo>
                    <a:cubicBezTo>
                      <a:pt x="575" y="510"/>
                      <a:pt x="575" y="510"/>
                      <a:pt x="575" y="511"/>
                    </a:cubicBezTo>
                    <a:cubicBezTo>
                      <a:pt x="576" y="512"/>
                      <a:pt x="576" y="512"/>
                      <a:pt x="576" y="514"/>
                    </a:cubicBezTo>
                    <a:cubicBezTo>
                      <a:pt x="575" y="514"/>
                      <a:pt x="576" y="514"/>
                      <a:pt x="576" y="515"/>
                    </a:cubicBezTo>
                    <a:cubicBezTo>
                      <a:pt x="576" y="515"/>
                      <a:pt x="577" y="515"/>
                      <a:pt x="577" y="515"/>
                    </a:cubicBezTo>
                    <a:cubicBezTo>
                      <a:pt x="579" y="515"/>
                      <a:pt x="579" y="515"/>
                      <a:pt x="580" y="515"/>
                    </a:cubicBezTo>
                    <a:cubicBezTo>
                      <a:pt x="581" y="516"/>
                      <a:pt x="581" y="516"/>
                      <a:pt x="582" y="516"/>
                    </a:cubicBezTo>
                    <a:cubicBezTo>
                      <a:pt x="586" y="516"/>
                      <a:pt x="590" y="516"/>
                      <a:pt x="594" y="516"/>
                    </a:cubicBezTo>
                    <a:cubicBezTo>
                      <a:pt x="596" y="516"/>
                      <a:pt x="597" y="516"/>
                      <a:pt x="598" y="516"/>
                    </a:cubicBezTo>
                    <a:cubicBezTo>
                      <a:pt x="599" y="516"/>
                      <a:pt x="599" y="516"/>
                      <a:pt x="600" y="516"/>
                    </a:cubicBezTo>
                    <a:cubicBezTo>
                      <a:pt x="603" y="516"/>
                      <a:pt x="606" y="515"/>
                      <a:pt x="609" y="515"/>
                    </a:cubicBezTo>
                    <a:cubicBezTo>
                      <a:pt x="612" y="515"/>
                      <a:pt x="614" y="515"/>
                      <a:pt x="617" y="515"/>
                    </a:cubicBezTo>
                    <a:cubicBezTo>
                      <a:pt x="619" y="515"/>
                      <a:pt x="620" y="514"/>
                      <a:pt x="621" y="512"/>
                    </a:cubicBezTo>
                    <a:cubicBezTo>
                      <a:pt x="621" y="511"/>
                      <a:pt x="621" y="510"/>
                      <a:pt x="621" y="510"/>
                    </a:cubicBezTo>
                    <a:cubicBezTo>
                      <a:pt x="622" y="510"/>
                      <a:pt x="622" y="509"/>
                      <a:pt x="621" y="509"/>
                    </a:cubicBezTo>
                    <a:cubicBezTo>
                      <a:pt x="621" y="507"/>
                      <a:pt x="623" y="506"/>
                      <a:pt x="624" y="507"/>
                    </a:cubicBezTo>
                    <a:cubicBezTo>
                      <a:pt x="625" y="507"/>
                      <a:pt x="627" y="507"/>
                      <a:pt x="628" y="507"/>
                    </a:cubicBezTo>
                    <a:cubicBezTo>
                      <a:pt x="629" y="507"/>
                      <a:pt x="629" y="506"/>
                      <a:pt x="630" y="506"/>
                    </a:cubicBezTo>
                    <a:cubicBezTo>
                      <a:pt x="635" y="506"/>
                      <a:pt x="640" y="506"/>
                      <a:pt x="645" y="506"/>
                    </a:cubicBezTo>
                    <a:cubicBezTo>
                      <a:pt x="646" y="506"/>
                      <a:pt x="647" y="506"/>
                      <a:pt x="647" y="506"/>
                    </a:cubicBezTo>
                    <a:cubicBezTo>
                      <a:pt x="648" y="507"/>
                      <a:pt x="649" y="508"/>
                      <a:pt x="650" y="510"/>
                    </a:cubicBezTo>
                    <a:cubicBezTo>
                      <a:pt x="650" y="510"/>
                      <a:pt x="650" y="510"/>
                      <a:pt x="650" y="510"/>
                    </a:cubicBezTo>
                    <a:cubicBezTo>
                      <a:pt x="651" y="511"/>
                      <a:pt x="651" y="511"/>
                      <a:pt x="652" y="511"/>
                    </a:cubicBezTo>
                    <a:cubicBezTo>
                      <a:pt x="654" y="512"/>
                      <a:pt x="657" y="513"/>
                      <a:pt x="659" y="514"/>
                    </a:cubicBezTo>
                    <a:cubicBezTo>
                      <a:pt x="659" y="515"/>
                      <a:pt x="659" y="515"/>
                      <a:pt x="660" y="515"/>
                    </a:cubicBezTo>
                    <a:cubicBezTo>
                      <a:pt x="660" y="516"/>
                      <a:pt x="660" y="516"/>
                      <a:pt x="660" y="516"/>
                    </a:cubicBezTo>
                    <a:cubicBezTo>
                      <a:pt x="662" y="516"/>
                      <a:pt x="664" y="516"/>
                      <a:pt x="666" y="516"/>
                    </a:cubicBezTo>
                    <a:cubicBezTo>
                      <a:pt x="667" y="516"/>
                      <a:pt x="667" y="516"/>
                      <a:pt x="667" y="516"/>
                    </a:cubicBezTo>
                    <a:cubicBezTo>
                      <a:pt x="669" y="515"/>
                      <a:pt x="670" y="513"/>
                      <a:pt x="672" y="512"/>
                    </a:cubicBezTo>
                    <a:cubicBezTo>
                      <a:pt x="672" y="511"/>
                      <a:pt x="673" y="511"/>
                      <a:pt x="673" y="511"/>
                    </a:cubicBezTo>
                    <a:cubicBezTo>
                      <a:pt x="673" y="511"/>
                      <a:pt x="673" y="510"/>
                      <a:pt x="673" y="510"/>
                    </a:cubicBezTo>
                    <a:cubicBezTo>
                      <a:pt x="674" y="508"/>
                      <a:pt x="676" y="508"/>
                      <a:pt x="679" y="508"/>
                    </a:cubicBezTo>
                    <a:cubicBezTo>
                      <a:pt x="680" y="508"/>
                      <a:pt x="680" y="508"/>
                      <a:pt x="681" y="509"/>
                    </a:cubicBezTo>
                    <a:cubicBezTo>
                      <a:pt x="682" y="509"/>
                      <a:pt x="682" y="509"/>
                      <a:pt x="683" y="509"/>
                    </a:cubicBezTo>
                    <a:cubicBezTo>
                      <a:pt x="685" y="506"/>
                      <a:pt x="687" y="504"/>
                      <a:pt x="690" y="502"/>
                    </a:cubicBezTo>
                    <a:cubicBezTo>
                      <a:pt x="691" y="501"/>
                      <a:pt x="692" y="500"/>
                      <a:pt x="693" y="500"/>
                    </a:cubicBezTo>
                    <a:cubicBezTo>
                      <a:pt x="696" y="500"/>
                      <a:pt x="698" y="500"/>
                      <a:pt x="699" y="502"/>
                    </a:cubicBezTo>
                    <a:cubicBezTo>
                      <a:pt x="700" y="502"/>
                      <a:pt x="701" y="502"/>
                      <a:pt x="701" y="502"/>
                    </a:cubicBezTo>
                    <a:cubicBezTo>
                      <a:pt x="701" y="503"/>
                      <a:pt x="701" y="503"/>
                      <a:pt x="701" y="503"/>
                    </a:cubicBezTo>
                    <a:cubicBezTo>
                      <a:pt x="703" y="504"/>
                      <a:pt x="703" y="504"/>
                      <a:pt x="703" y="505"/>
                    </a:cubicBezTo>
                    <a:cubicBezTo>
                      <a:pt x="703" y="508"/>
                      <a:pt x="705" y="508"/>
                      <a:pt x="708" y="508"/>
                    </a:cubicBezTo>
                    <a:cubicBezTo>
                      <a:pt x="709" y="508"/>
                      <a:pt x="709" y="508"/>
                      <a:pt x="710" y="508"/>
                    </a:cubicBezTo>
                    <a:cubicBezTo>
                      <a:pt x="711" y="509"/>
                      <a:pt x="713" y="509"/>
                      <a:pt x="716" y="509"/>
                    </a:cubicBezTo>
                    <a:cubicBezTo>
                      <a:pt x="716" y="509"/>
                      <a:pt x="717" y="509"/>
                      <a:pt x="717" y="509"/>
                    </a:cubicBezTo>
                    <a:cubicBezTo>
                      <a:pt x="718" y="508"/>
                      <a:pt x="718" y="508"/>
                      <a:pt x="718" y="508"/>
                    </a:cubicBezTo>
                    <a:cubicBezTo>
                      <a:pt x="719" y="508"/>
                      <a:pt x="719" y="508"/>
                      <a:pt x="720" y="508"/>
                    </a:cubicBezTo>
                    <a:cubicBezTo>
                      <a:pt x="730" y="508"/>
                      <a:pt x="739" y="508"/>
                      <a:pt x="749" y="508"/>
                    </a:cubicBezTo>
                    <a:cubicBezTo>
                      <a:pt x="750" y="508"/>
                      <a:pt x="751" y="508"/>
                      <a:pt x="751" y="508"/>
                    </a:cubicBezTo>
                    <a:cubicBezTo>
                      <a:pt x="754" y="508"/>
                      <a:pt x="756" y="507"/>
                      <a:pt x="757" y="505"/>
                    </a:cubicBezTo>
                    <a:cubicBezTo>
                      <a:pt x="757" y="505"/>
                      <a:pt x="757" y="505"/>
                      <a:pt x="757" y="504"/>
                    </a:cubicBezTo>
                    <a:cubicBezTo>
                      <a:pt x="758" y="504"/>
                      <a:pt x="758" y="504"/>
                      <a:pt x="758" y="503"/>
                    </a:cubicBezTo>
                    <a:cubicBezTo>
                      <a:pt x="759" y="502"/>
                      <a:pt x="759" y="501"/>
                      <a:pt x="759" y="500"/>
                    </a:cubicBezTo>
                    <a:cubicBezTo>
                      <a:pt x="760" y="498"/>
                      <a:pt x="761" y="497"/>
                      <a:pt x="761" y="496"/>
                    </a:cubicBezTo>
                    <a:cubicBezTo>
                      <a:pt x="762" y="496"/>
                      <a:pt x="762" y="495"/>
                      <a:pt x="762" y="495"/>
                    </a:cubicBezTo>
                    <a:cubicBezTo>
                      <a:pt x="763" y="492"/>
                      <a:pt x="764" y="490"/>
                      <a:pt x="765" y="487"/>
                    </a:cubicBezTo>
                    <a:cubicBezTo>
                      <a:pt x="765" y="487"/>
                      <a:pt x="765" y="487"/>
                      <a:pt x="765" y="486"/>
                    </a:cubicBezTo>
                    <a:cubicBezTo>
                      <a:pt x="765" y="486"/>
                      <a:pt x="765" y="486"/>
                      <a:pt x="765" y="485"/>
                    </a:cubicBezTo>
                    <a:cubicBezTo>
                      <a:pt x="766" y="484"/>
                      <a:pt x="766" y="484"/>
                      <a:pt x="767" y="483"/>
                    </a:cubicBezTo>
                    <a:cubicBezTo>
                      <a:pt x="767" y="482"/>
                      <a:pt x="768" y="482"/>
                      <a:pt x="769" y="482"/>
                    </a:cubicBezTo>
                    <a:cubicBezTo>
                      <a:pt x="769" y="482"/>
                      <a:pt x="770" y="481"/>
                      <a:pt x="771" y="481"/>
                    </a:cubicBezTo>
                    <a:cubicBezTo>
                      <a:pt x="772" y="480"/>
                      <a:pt x="773" y="479"/>
                      <a:pt x="774" y="478"/>
                    </a:cubicBezTo>
                    <a:cubicBezTo>
                      <a:pt x="776" y="477"/>
                      <a:pt x="777" y="476"/>
                      <a:pt x="779" y="475"/>
                    </a:cubicBezTo>
                    <a:cubicBezTo>
                      <a:pt x="779" y="475"/>
                      <a:pt x="780" y="475"/>
                      <a:pt x="780" y="474"/>
                    </a:cubicBezTo>
                    <a:cubicBezTo>
                      <a:pt x="781" y="474"/>
                      <a:pt x="781" y="474"/>
                      <a:pt x="782" y="474"/>
                    </a:cubicBezTo>
                    <a:cubicBezTo>
                      <a:pt x="784" y="473"/>
                      <a:pt x="786" y="472"/>
                      <a:pt x="789" y="471"/>
                    </a:cubicBezTo>
                    <a:cubicBezTo>
                      <a:pt x="788" y="470"/>
                      <a:pt x="787" y="468"/>
                      <a:pt x="787" y="468"/>
                    </a:cubicBezTo>
                    <a:cubicBezTo>
                      <a:pt x="787" y="467"/>
                      <a:pt x="786" y="467"/>
                      <a:pt x="786" y="466"/>
                    </a:cubicBezTo>
                    <a:cubicBezTo>
                      <a:pt x="786" y="466"/>
                      <a:pt x="786" y="465"/>
                      <a:pt x="785" y="464"/>
                    </a:cubicBezTo>
                    <a:cubicBezTo>
                      <a:pt x="785" y="464"/>
                      <a:pt x="785" y="464"/>
                      <a:pt x="785" y="463"/>
                    </a:cubicBezTo>
                    <a:cubicBezTo>
                      <a:pt x="785" y="462"/>
                      <a:pt x="785" y="462"/>
                      <a:pt x="785" y="461"/>
                    </a:cubicBezTo>
                    <a:cubicBezTo>
                      <a:pt x="785" y="460"/>
                      <a:pt x="784" y="458"/>
                      <a:pt x="784" y="457"/>
                    </a:cubicBezTo>
                    <a:cubicBezTo>
                      <a:pt x="784" y="455"/>
                      <a:pt x="784" y="453"/>
                      <a:pt x="784" y="452"/>
                    </a:cubicBezTo>
                    <a:cubicBezTo>
                      <a:pt x="785" y="451"/>
                      <a:pt x="785" y="451"/>
                      <a:pt x="785" y="450"/>
                    </a:cubicBezTo>
                    <a:cubicBezTo>
                      <a:pt x="785" y="446"/>
                      <a:pt x="785" y="443"/>
                      <a:pt x="784" y="440"/>
                    </a:cubicBezTo>
                    <a:cubicBezTo>
                      <a:pt x="783" y="440"/>
                      <a:pt x="783" y="439"/>
                      <a:pt x="783" y="439"/>
                    </a:cubicBezTo>
                    <a:cubicBezTo>
                      <a:pt x="783" y="438"/>
                      <a:pt x="783" y="438"/>
                      <a:pt x="783" y="437"/>
                    </a:cubicBezTo>
                    <a:cubicBezTo>
                      <a:pt x="783" y="436"/>
                      <a:pt x="782" y="436"/>
                      <a:pt x="782" y="435"/>
                    </a:cubicBezTo>
                    <a:cubicBezTo>
                      <a:pt x="781" y="434"/>
                      <a:pt x="780" y="432"/>
                      <a:pt x="779" y="430"/>
                    </a:cubicBezTo>
                    <a:cubicBezTo>
                      <a:pt x="779" y="428"/>
                      <a:pt x="779" y="426"/>
                      <a:pt x="779" y="424"/>
                    </a:cubicBezTo>
                    <a:cubicBezTo>
                      <a:pt x="779" y="423"/>
                      <a:pt x="779" y="423"/>
                      <a:pt x="779" y="422"/>
                    </a:cubicBezTo>
                    <a:cubicBezTo>
                      <a:pt x="779" y="420"/>
                      <a:pt x="779" y="418"/>
                      <a:pt x="779" y="416"/>
                    </a:cubicBezTo>
                    <a:cubicBezTo>
                      <a:pt x="779" y="413"/>
                      <a:pt x="779" y="411"/>
                      <a:pt x="778" y="410"/>
                    </a:cubicBezTo>
                    <a:cubicBezTo>
                      <a:pt x="777" y="410"/>
                      <a:pt x="777" y="410"/>
                      <a:pt x="776" y="409"/>
                    </a:cubicBezTo>
                    <a:cubicBezTo>
                      <a:pt x="776" y="408"/>
                      <a:pt x="775" y="408"/>
                      <a:pt x="775" y="407"/>
                    </a:cubicBezTo>
                    <a:cubicBezTo>
                      <a:pt x="772" y="405"/>
                      <a:pt x="770" y="403"/>
                      <a:pt x="768" y="401"/>
                    </a:cubicBezTo>
                    <a:cubicBezTo>
                      <a:pt x="767" y="399"/>
                      <a:pt x="766" y="398"/>
                      <a:pt x="764" y="398"/>
                    </a:cubicBezTo>
                    <a:cubicBezTo>
                      <a:pt x="764" y="398"/>
                      <a:pt x="764" y="398"/>
                      <a:pt x="763" y="398"/>
                    </a:cubicBezTo>
                    <a:cubicBezTo>
                      <a:pt x="761" y="397"/>
                      <a:pt x="759" y="395"/>
                      <a:pt x="758" y="394"/>
                    </a:cubicBezTo>
                    <a:cubicBezTo>
                      <a:pt x="755" y="391"/>
                      <a:pt x="752" y="388"/>
                      <a:pt x="749" y="385"/>
                    </a:cubicBezTo>
                    <a:cubicBezTo>
                      <a:pt x="745" y="381"/>
                      <a:pt x="742" y="378"/>
                      <a:pt x="739" y="375"/>
                    </a:cubicBezTo>
                    <a:cubicBezTo>
                      <a:pt x="737" y="373"/>
                      <a:pt x="735" y="371"/>
                      <a:pt x="733" y="369"/>
                    </a:cubicBezTo>
                    <a:cubicBezTo>
                      <a:pt x="733" y="369"/>
                      <a:pt x="733" y="368"/>
                      <a:pt x="732" y="368"/>
                    </a:cubicBezTo>
                    <a:cubicBezTo>
                      <a:pt x="731" y="366"/>
                      <a:pt x="730" y="365"/>
                      <a:pt x="729" y="364"/>
                    </a:cubicBezTo>
                    <a:cubicBezTo>
                      <a:pt x="729" y="364"/>
                      <a:pt x="729" y="364"/>
                      <a:pt x="729" y="363"/>
                    </a:cubicBezTo>
                    <a:cubicBezTo>
                      <a:pt x="728" y="362"/>
                      <a:pt x="728" y="361"/>
                      <a:pt x="728" y="360"/>
                    </a:cubicBezTo>
                    <a:cubicBezTo>
                      <a:pt x="728" y="359"/>
                      <a:pt x="727" y="359"/>
                      <a:pt x="727" y="358"/>
                    </a:cubicBezTo>
                    <a:cubicBezTo>
                      <a:pt x="726" y="357"/>
                      <a:pt x="725" y="354"/>
                      <a:pt x="724" y="352"/>
                    </a:cubicBezTo>
                    <a:cubicBezTo>
                      <a:pt x="724" y="351"/>
                      <a:pt x="724" y="350"/>
                      <a:pt x="723" y="350"/>
                    </a:cubicBezTo>
                    <a:cubicBezTo>
                      <a:pt x="722" y="350"/>
                      <a:pt x="722" y="349"/>
                      <a:pt x="721" y="348"/>
                    </a:cubicBezTo>
                    <a:cubicBezTo>
                      <a:pt x="721" y="348"/>
                      <a:pt x="721" y="348"/>
                      <a:pt x="721" y="347"/>
                    </a:cubicBezTo>
                    <a:cubicBezTo>
                      <a:pt x="720" y="346"/>
                      <a:pt x="719" y="346"/>
                      <a:pt x="719" y="345"/>
                    </a:cubicBezTo>
                    <a:cubicBezTo>
                      <a:pt x="719" y="344"/>
                      <a:pt x="719" y="344"/>
                      <a:pt x="719" y="343"/>
                    </a:cubicBezTo>
                    <a:cubicBezTo>
                      <a:pt x="719" y="341"/>
                      <a:pt x="719" y="339"/>
                      <a:pt x="719" y="338"/>
                    </a:cubicBezTo>
                    <a:cubicBezTo>
                      <a:pt x="719" y="338"/>
                      <a:pt x="719" y="338"/>
                      <a:pt x="719" y="337"/>
                    </a:cubicBezTo>
                    <a:cubicBezTo>
                      <a:pt x="721" y="335"/>
                      <a:pt x="721" y="333"/>
                      <a:pt x="721" y="330"/>
                    </a:cubicBezTo>
                    <a:cubicBezTo>
                      <a:pt x="721" y="329"/>
                      <a:pt x="720" y="328"/>
                      <a:pt x="720" y="328"/>
                    </a:cubicBezTo>
                    <a:cubicBezTo>
                      <a:pt x="719" y="327"/>
                      <a:pt x="718" y="326"/>
                      <a:pt x="717" y="326"/>
                    </a:cubicBezTo>
                    <a:cubicBezTo>
                      <a:pt x="716" y="326"/>
                      <a:pt x="716" y="326"/>
                      <a:pt x="715" y="326"/>
                    </a:cubicBezTo>
                    <a:cubicBezTo>
                      <a:pt x="715" y="326"/>
                      <a:pt x="714" y="325"/>
                      <a:pt x="714" y="325"/>
                    </a:cubicBezTo>
                    <a:cubicBezTo>
                      <a:pt x="713" y="325"/>
                      <a:pt x="713" y="324"/>
                      <a:pt x="712" y="324"/>
                    </a:cubicBezTo>
                    <a:cubicBezTo>
                      <a:pt x="710" y="324"/>
                      <a:pt x="709" y="323"/>
                      <a:pt x="707" y="321"/>
                    </a:cubicBezTo>
                    <a:cubicBezTo>
                      <a:pt x="707" y="320"/>
                      <a:pt x="707" y="320"/>
                      <a:pt x="706" y="319"/>
                    </a:cubicBezTo>
                    <a:cubicBezTo>
                      <a:pt x="705" y="319"/>
                      <a:pt x="705" y="318"/>
                      <a:pt x="705" y="318"/>
                    </a:cubicBezTo>
                    <a:cubicBezTo>
                      <a:pt x="704" y="316"/>
                      <a:pt x="703" y="315"/>
                      <a:pt x="702" y="314"/>
                    </a:cubicBezTo>
                    <a:cubicBezTo>
                      <a:pt x="700" y="312"/>
                      <a:pt x="700" y="309"/>
                      <a:pt x="701" y="307"/>
                    </a:cubicBezTo>
                    <a:cubicBezTo>
                      <a:pt x="702" y="307"/>
                      <a:pt x="703" y="306"/>
                      <a:pt x="703" y="306"/>
                    </a:cubicBezTo>
                    <a:cubicBezTo>
                      <a:pt x="704" y="304"/>
                      <a:pt x="705" y="302"/>
                      <a:pt x="705" y="300"/>
                    </a:cubicBezTo>
                    <a:cubicBezTo>
                      <a:pt x="705" y="299"/>
                      <a:pt x="705" y="299"/>
                      <a:pt x="705" y="298"/>
                    </a:cubicBezTo>
                    <a:cubicBezTo>
                      <a:pt x="706" y="294"/>
                      <a:pt x="705" y="292"/>
                      <a:pt x="703" y="291"/>
                    </a:cubicBezTo>
                    <a:cubicBezTo>
                      <a:pt x="701" y="288"/>
                      <a:pt x="699" y="286"/>
                      <a:pt x="698" y="285"/>
                    </a:cubicBezTo>
                    <a:cubicBezTo>
                      <a:pt x="696" y="284"/>
                      <a:pt x="695" y="283"/>
                      <a:pt x="693" y="282"/>
                    </a:cubicBezTo>
                    <a:cubicBezTo>
                      <a:pt x="692" y="281"/>
                      <a:pt x="691" y="281"/>
                      <a:pt x="690" y="280"/>
                    </a:cubicBezTo>
                    <a:cubicBezTo>
                      <a:pt x="690" y="280"/>
                      <a:pt x="689" y="280"/>
                      <a:pt x="689" y="279"/>
                    </a:cubicBezTo>
                    <a:cubicBezTo>
                      <a:pt x="686" y="278"/>
                      <a:pt x="683" y="277"/>
                      <a:pt x="681" y="276"/>
                    </a:cubicBezTo>
                    <a:cubicBezTo>
                      <a:pt x="679" y="275"/>
                      <a:pt x="678" y="274"/>
                      <a:pt x="677" y="273"/>
                    </a:cubicBezTo>
                    <a:cubicBezTo>
                      <a:pt x="677" y="272"/>
                      <a:pt x="676" y="272"/>
                      <a:pt x="676" y="272"/>
                    </a:cubicBezTo>
                    <a:cubicBezTo>
                      <a:pt x="674" y="271"/>
                      <a:pt x="673" y="270"/>
                      <a:pt x="672" y="268"/>
                    </a:cubicBezTo>
                    <a:cubicBezTo>
                      <a:pt x="672" y="268"/>
                      <a:pt x="672" y="268"/>
                      <a:pt x="671" y="267"/>
                    </a:cubicBezTo>
                    <a:cubicBezTo>
                      <a:pt x="670" y="266"/>
                      <a:pt x="668" y="264"/>
                      <a:pt x="666" y="262"/>
                    </a:cubicBezTo>
                    <a:cubicBezTo>
                      <a:pt x="663" y="259"/>
                      <a:pt x="660" y="256"/>
                      <a:pt x="657" y="251"/>
                    </a:cubicBezTo>
                    <a:cubicBezTo>
                      <a:pt x="657" y="251"/>
                      <a:pt x="657" y="250"/>
                      <a:pt x="656" y="250"/>
                    </a:cubicBezTo>
                    <a:cubicBezTo>
                      <a:pt x="654" y="248"/>
                      <a:pt x="652" y="245"/>
                      <a:pt x="650" y="243"/>
                    </a:cubicBezTo>
                    <a:cubicBezTo>
                      <a:pt x="649" y="242"/>
                      <a:pt x="648" y="241"/>
                      <a:pt x="648" y="240"/>
                    </a:cubicBezTo>
                    <a:cubicBezTo>
                      <a:pt x="647" y="239"/>
                      <a:pt x="647" y="238"/>
                      <a:pt x="646" y="238"/>
                    </a:cubicBezTo>
                    <a:cubicBezTo>
                      <a:pt x="646" y="237"/>
                      <a:pt x="645" y="236"/>
                      <a:pt x="645" y="236"/>
                    </a:cubicBezTo>
                    <a:cubicBezTo>
                      <a:pt x="643" y="233"/>
                      <a:pt x="641" y="231"/>
                      <a:pt x="640" y="228"/>
                    </a:cubicBezTo>
                    <a:cubicBezTo>
                      <a:pt x="639" y="226"/>
                      <a:pt x="637" y="224"/>
                      <a:pt x="636" y="222"/>
                    </a:cubicBezTo>
                    <a:cubicBezTo>
                      <a:pt x="635" y="222"/>
                      <a:pt x="635" y="221"/>
                      <a:pt x="635" y="220"/>
                    </a:cubicBezTo>
                    <a:cubicBezTo>
                      <a:pt x="633" y="214"/>
                      <a:pt x="631" y="209"/>
                      <a:pt x="629" y="205"/>
                    </a:cubicBezTo>
                    <a:cubicBezTo>
                      <a:pt x="629" y="204"/>
                      <a:pt x="628" y="203"/>
                      <a:pt x="628" y="202"/>
                    </a:cubicBezTo>
                    <a:cubicBezTo>
                      <a:pt x="628" y="201"/>
                      <a:pt x="627" y="201"/>
                      <a:pt x="627" y="200"/>
                    </a:cubicBezTo>
                    <a:cubicBezTo>
                      <a:pt x="627" y="199"/>
                      <a:pt x="626" y="198"/>
                      <a:pt x="625" y="196"/>
                    </a:cubicBezTo>
                    <a:cubicBezTo>
                      <a:pt x="624" y="194"/>
                      <a:pt x="623" y="192"/>
                      <a:pt x="621" y="190"/>
                    </a:cubicBezTo>
                    <a:cubicBezTo>
                      <a:pt x="621" y="190"/>
                      <a:pt x="621" y="189"/>
                      <a:pt x="620" y="188"/>
                    </a:cubicBezTo>
                    <a:cubicBezTo>
                      <a:pt x="620" y="188"/>
                      <a:pt x="620" y="187"/>
                      <a:pt x="620" y="187"/>
                    </a:cubicBezTo>
                    <a:cubicBezTo>
                      <a:pt x="618" y="184"/>
                      <a:pt x="616" y="182"/>
                      <a:pt x="615" y="180"/>
                    </a:cubicBezTo>
                    <a:cubicBezTo>
                      <a:pt x="611" y="177"/>
                      <a:pt x="609" y="174"/>
                      <a:pt x="606" y="170"/>
                    </a:cubicBezTo>
                    <a:cubicBezTo>
                      <a:pt x="604" y="168"/>
                      <a:pt x="602" y="165"/>
                      <a:pt x="600" y="163"/>
                    </a:cubicBezTo>
                    <a:cubicBezTo>
                      <a:pt x="600" y="163"/>
                      <a:pt x="599" y="162"/>
                      <a:pt x="599" y="162"/>
                    </a:cubicBezTo>
                    <a:cubicBezTo>
                      <a:pt x="597" y="160"/>
                      <a:pt x="596" y="159"/>
                      <a:pt x="596" y="158"/>
                    </a:cubicBezTo>
                    <a:cubicBezTo>
                      <a:pt x="596" y="158"/>
                      <a:pt x="595" y="158"/>
                      <a:pt x="594" y="157"/>
                    </a:cubicBezTo>
                    <a:cubicBezTo>
                      <a:pt x="593" y="156"/>
                      <a:pt x="593" y="156"/>
                      <a:pt x="592" y="155"/>
                    </a:cubicBezTo>
                    <a:cubicBezTo>
                      <a:pt x="592" y="154"/>
                      <a:pt x="591" y="154"/>
                      <a:pt x="591" y="153"/>
                    </a:cubicBezTo>
                    <a:cubicBezTo>
                      <a:pt x="591" y="153"/>
                      <a:pt x="590" y="152"/>
                      <a:pt x="589" y="152"/>
                    </a:cubicBezTo>
                    <a:cubicBezTo>
                      <a:pt x="588" y="150"/>
                      <a:pt x="586" y="148"/>
                      <a:pt x="585" y="146"/>
                    </a:cubicBezTo>
                    <a:cubicBezTo>
                      <a:pt x="581" y="142"/>
                      <a:pt x="579" y="137"/>
                      <a:pt x="579" y="132"/>
                    </a:cubicBezTo>
                    <a:cubicBezTo>
                      <a:pt x="579" y="131"/>
                      <a:pt x="578" y="130"/>
                      <a:pt x="578" y="128"/>
                    </a:cubicBezTo>
                    <a:cubicBezTo>
                      <a:pt x="578" y="128"/>
                      <a:pt x="578" y="127"/>
                      <a:pt x="578" y="126"/>
                    </a:cubicBezTo>
                    <a:cubicBezTo>
                      <a:pt x="578" y="124"/>
                      <a:pt x="579" y="121"/>
                      <a:pt x="579" y="118"/>
                    </a:cubicBezTo>
                    <a:cubicBezTo>
                      <a:pt x="579" y="117"/>
                      <a:pt x="579" y="116"/>
                      <a:pt x="578" y="115"/>
                    </a:cubicBezTo>
                    <a:cubicBezTo>
                      <a:pt x="578" y="114"/>
                      <a:pt x="577" y="114"/>
                      <a:pt x="577" y="113"/>
                    </a:cubicBezTo>
                    <a:cubicBezTo>
                      <a:pt x="576" y="110"/>
                      <a:pt x="575" y="108"/>
                      <a:pt x="575" y="107"/>
                    </a:cubicBezTo>
                    <a:cubicBezTo>
                      <a:pt x="573" y="104"/>
                      <a:pt x="572" y="102"/>
                      <a:pt x="570" y="100"/>
                    </a:cubicBezTo>
                    <a:cubicBezTo>
                      <a:pt x="568" y="96"/>
                      <a:pt x="566" y="94"/>
                      <a:pt x="564" y="92"/>
                    </a:cubicBezTo>
                    <a:cubicBezTo>
                      <a:pt x="564" y="91"/>
                      <a:pt x="563" y="91"/>
                      <a:pt x="563" y="90"/>
                    </a:cubicBezTo>
                    <a:cubicBezTo>
                      <a:pt x="562" y="90"/>
                      <a:pt x="562" y="90"/>
                      <a:pt x="561" y="89"/>
                    </a:cubicBezTo>
                    <a:cubicBezTo>
                      <a:pt x="560" y="87"/>
                      <a:pt x="559" y="84"/>
                      <a:pt x="557" y="82"/>
                    </a:cubicBezTo>
                    <a:cubicBezTo>
                      <a:pt x="557" y="81"/>
                      <a:pt x="556" y="80"/>
                      <a:pt x="556" y="80"/>
                    </a:cubicBezTo>
                    <a:cubicBezTo>
                      <a:pt x="555" y="78"/>
                      <a:pt x="555" y="77"/>
                      <a:pt x="554" y="76"/>
                    </a:cubicBezTo>
                    <a:cubicBezTo>
                      <a:pt x="553" y="74"/>
                      <a:pt x="552" y="72"/>
                      <a:pt x="551" y="70"/>
                    </a:cubicBezTo>
                    <a:cubicBezTo>
                      <a:pt x="551" y="70"/>
                      <a:pt x="550" y="69"/>
                      <a:pt x="550" y="68"/>
                    </a:cubicBezTo>
                    <a:cubicBezTo>
                      <a:pt x="549" y="67"/>
                      <a:pt x="549" y="66"/>
                      <a:pt x="549" y="65"/>
                    </a:cubicBezTo>
                    <a:cubicBezTo>
                      <a:pt x="548" y="62"/>
                      <a:pt x="547" y="60"/>
                      <a:pt x="546" y="59"/>
                    </a:cubicBezTo>
                    <a:cubicBezTo>
                      <a:pt x="546" y="58"/>
                      <a:pt x="546" y="58"/>
                      <a:pt x="546" y="57"/>
                    </a:cubicBezTo>
                    <a:cubicBezTo>
                      <a:pt x="546" y="56"/>
                      <a:pt x="546" y="54"/>
                      <a:pt x="545" y="54"/>
                    </a:cubicBezTo>
                    <a:cubicBezTo>
                      <a:pt x="545" y="53"/>
                      <a:pt x="545" y="52"/>
                      <a:pt x="545" y="52"/>
                    </a:cubicBezTo>
                    <a:cubicBezTo>
                      <a:pt x="545" y="50"/>
                      <a:pt x="545" y="48"/>
                      <a:pt x="544" y="48"/>
                    </a:cubicBezTo>
                    <a:cubicBezTo>
                      <a:pt x="544" y="47"/>
                      <a:pt x="544" y="47"/>
                      <a:pt x="544" y="46"/>
                    </a:cubicBezTo>
                    <a:cubicBezTo>
                      <a:pt x="544" y="43"/>
                      <a:pt x="544" y="41"/>
                      <a:pt x="544" y="38"/>
                    </a:cubicBezTo>
                    <a:cubicBezTo>
                      <a:pt x="543" y="38"/>
                      <a:pt x="543" y="38"/>
                      <a:pt x="543" y="37"/>
                    </a:cubicBezTo>
                    <a:cubicBezTo>
                      <a:pt x="543" y="37"/>
                      <a:pt x="543" y="36"/>
                      <a:pt x="543" y="36"/>
                    </a:cubicBezTo>
                    <a:cubicBezTo>
                      <a:pt x="542" y="34"/>
                      <a:pt x="541" y="32"/>
                      <a:pt x="539" y="30"/>
                    </a:cubicBezTo>
                    <a:cubicBezTo>
                      <a:pt x="538" y="28"/>
                      <a:pt x="537" y="26"/>
                      <a:pt x="537" y="24"/>
                    </a:cubicBezTo>
                    <a:cubicBezTo>
                      <a:pt x="536" y="21"/>
                      <a:pt x="535" y="19"/>
                      <a:pt x="534" y="16"/>
                    </a:cubicBezTo>
                    <a:cubicBezTo>
                      <a:pt x="534" y="16"/>
                      <a:pt x="533" y="16"/>
                      <a:pt x="533" y="15"/>
                    </a:cubicBezTo>
                    <a:cubicBezTo>
                      <a:pt x="533" y="14"/>
                      <a:pt x="533" y="14"/>
                      <a:pt x="532" y="13"/>
                    </a:cubicBezTo>
                    <a:cubicBezTo>
                      <a:pt x="532" y="13"/>
                      <a:pt x="532" y="12"/>
                      <a:pt x="532" y="12"/>
                    </a:cubicBezTo>
                    <a:cubicBezTo>
                      <a:pt x="531" y="12"/>
                      <a:pt x="529" y="10"/>
                      <a:pt x="529" y="9"/>
                    </a:cubicBezTo>
                    <a:cubicBezTo>
                      <a:pt x="527" y="6"/>
                      <a:pt x="525" y="4"/>
                      <a:pt x="522" y="3"/>
                    </a:cubicBezTo>
                    <a:cubicBezTo>
                      <a:pt x="521" y="2"/>
                      <a:pt x="519" y="2"/>
                      <a:pt x="518" y="2"/>
                    </a:cubicBezTo>
                    <a:cubicBezTo>
                      <a:pt x="517" y="1"/>
                      <a:pt x="515" y="1"/>
                      <a:pt x="515" y="0"/>
                    </a:cubicBezTo>
                    <a:cubicBezTo>
                      <a:pt x="514" y="0"/>
                      <a:pt x="514" y="0"/>
                      <a:pt x="513" y="0"/>
                    </a:cubicBezTo>
                    <a:cubicBezTo>
                      <a:pt x="513" y="0"/>
                      <a:pt x="512" y="0"/>
                      <a:pt x="51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25"/>
              <p:cNvSpPr>
                <a:spLocks/>
              </p:cNvSpPr>
              <p:nvPr/>
            </p:nvSpPr>
            <p:spPr bwMode="auto">
              <a:xfrm>
                <a:off x="7033240" y="928307"/>
                <a:ext cx="741702" cy="674849"/>
              </a:xfrm>
              <a:custGeom>
                <a:avLst/>
                <a:gdLst>
                  <a:gd name="T0" fmla="*/ 68 w 187"/>
                  <a:gd name="T1" fmla="*/ 2 h 170"/>
                  <a:gd name="T2" fmla="*/ 60 w 187"/>
                  <a:gd name="T3" fmla="*/ 8 h 170"/>
                  <a:gd name="T4" fmla="*/ 46 w 187"/>
                  <a:gd name="T5" fmla="*/ 16 h 170"/>
                  <a:gd name="T6" fmla="*/ 29 w 187"/>
                  <a:gd name="T7" fmla="*/ 16 h 170"/>
                  <a:gd name="T8" fmla="*/ 22 w 187"/>
                  <a:gd name="T9" fmla="*/ 25 h 170"/>
                  <a:gd name="T10" fmla="*/ 20 w 187"/>
                  <a:gd name="T11" fmla="*/ 40 h 170"/>
                  <a:gd name="T12" fmla="*/ 7 w 187"/>
                  <a:gd name="T13" fmla="*/ 46 h 170"/>
                  <a:gd name="T14" fmla="*/ 0 w 187"/>
                  <a:gd name="T15" fmla="*/ 55 h 170"/>
                  <a:gd name="T16" fmla="*/ 3 w 187"/>
                  <a:gd name="T17" fmla="*/ 76 h 170"/>
                  <a:gd name="T18" fmla="*/ 8 w 187"/>
                  <a:gd name="T19" fmla="*/ 80 h 170"/>
                  <a:gd name="T20" fmla="*/ 18 w 187"/>
                  <a:gd name="T21" fmla="*/ 86 h 170"/>
                  <a:gd name="T22" fmla="*/ 25 w 187"/>
                  <a:gd name="T23" fmla="*/ 90 h 170"/>
                  <a:gd name="T24" fmla="*/ 42 w 187"/>
                  <a:gd name="T25" fmla="*/ 90 h 170"/>
                  <a:gd name="T26" fmla="*/ 44 w 187"/>
                  <a:gd name="T27" fmla="*/ 116 h 170"/>
                  <a:gd name="T28" fmla="*/ 51 w 187"/>
                  <a:gd name="T29" fmla="*/ 125 h 170"/>
                  <a:gd name="T30" fmla="*/ 54 w 187"/>
                  <a:gd name="T31" fmla="*/ 147 h 170"/>
                  <a:gd name="T32" fmla="*/ 72 w 187"/>
                  <a:gd name="T33" fmla="*/ 161 h 170"/>
                  <a:gd name="T34" fmla="*/ 81 w 187"/>
                  <a:gd name="T35" fmla="*/ 164 h 170"/>
                  <a:gd name="T36" fmla="*/ 85 w 187"/>
                  <a:gd name="T37" fmla="*/ 153 h 170"/>
                  <a:gd name="T38" fmla="*/ 106 w 187"/>
                  <a:gd name="T39" fmla="*/ 153 h 170"/>
                  <a:gd name="T40" fmla="*/ 116 w 187"/>
                  <a:gd name="T41" fmla="*/ 150 h 170"/>
                  <a:gd name="T42" fmla="*/ 120 w 187"/>
                  <a:gd name="T43" fmla="*/ 142 h 170"/>
                  <a:gd name="T44" fmla="*/ 129 w 187"/>
                  <a:gd name="T45" fmla="*/ 149 h 170"/>
                  <a:gd name="T46" fmla="*/ 150 w 187"/>
                  <a:gd name="T47" fmla="*/ 162 h 170"/>
                  <a:gd name="T48" fmla="*/ 154 w 187"/>
                  <a:gd name="T49" fmla="*/ 169 h 170"/>
                  <a:gd name="T50" fmla="*/ 168 w 187"/>
                  <a:gd name="T51" fmla="*/ 162 h 170"/>
                  <a:gd name="T52" fmla="*/ 175 w 187"/>
                  <a:gd name="T53" fmla="*/ 151 h 170"/>
                  <a:gd name="T54" fmla="*/ 183 w 187"/>
                  <a:gd name="T55" fmla="*/ 137 h 170"/>
                  <a:gd name="T56" fmla="*/ 185 w 187"/>
                  <a:gd name="T57" fmla="*/ 128 h 170"/>
                  <a:gd name="T58" fmla="*/ 181 w 187"/>
                  <a:gd name="T59" fmla="*/ 116 h 170"/>
                  <a:gd name="T60" fmla="*/ 175 w 187"/>
                  <a:gd name="T61" fmla="*/ 109 h 170"/>
                  <a:gd name="T62" fmla="*/ 172 w 187"/>
                  <a:gd name="T63" fmla="*/ 102 h 170"/>
                  <a:gd name="T64" fmla="*/ 162 w 187"/>
                  <a:gd name="T65" fmla="*/ 91 h 170"/>
                  <a:gd name="T66" fmla="*/ 152 w 187"/>
                  <a:gd name="T67" fmla="*/ 88 h 170"/>
                  <a:gd name="T68" fmla="*/ 145 w 187"/>
                  <a:gd name="T69" fmla="*/ 85 h 170"/>
                  <a:gd name="T70" fmla="*/ 137 w 187"/>
                  <a:gd name="T71" fmla="*/ 82 h 170"/>
                  <a:gd name="T72" fmla="*/ 135 w 187"/>
                  <a:gd name="T73" fmla="*/ 93 h 170"/>
                  <a:gd name="T74" fmla="*/ 119 w 187"/>
                  <a:gd name="T75" fmla="*/ 100 h 170"/>
                  <a:gd name="T76" fmla="*/ 110 w 187"/>
                  <a:gd name="T77" fmla="*/ 102 h 170"/>
                  <a:gd name="T78" fmla="*/ 111 w 187"/>
                  <a:gd name="T79" fmla="*/ 87 h 170"/>
                  <a:gd name="T80" fmla="*/ 111 w 187"/>
                  <a:gd name="T81" fmla="*/ 76 h 170"/>
                  <a:gd name="T82" fmla="*/ 102 w 187"/>
                  <a:gd name="T83" fmla="*/ 65 h 170"/>
                  <a:gd name="T84" fmla="*/ 101 w 187"/>
                  <a:gd name="T85" fmla="*/ 52 h 170"/>
                  <a:gd name="T86" fmla="*/ 109 w 187"/>
                  <a:gd name="T87" fmla="*/ 46 h 170"/>
                  <a:gd name="T88" fmla="*/ 111 w 187"/>
                  <a:gd name="T89" fmla="*/ 31 h 170"/>
                  <a:gd name="T90" fmla="*/ 102 w 187"/>
                  <a:gd name="T91" fmla="*/ 18 h 170"/>
                  <a:gd name="T92" fmla="*/ 86 w 187"/>
                  <a:gd name="T93" fmla="*/ 11 h 170"/>
                  <a:gd name="T94" fmla="*/ 80 w 187"/>
                  <a:gd name="T95" fmla="*/ 2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7" h="170">
                    <a:moveTo>
                      <a:pt x="78" y="1"/>
                    </a:moveTo>
                    <a:cubicBezTo>
                      <a:pt x="77" y="1"/>
                      <a:pt x="76" y="0"/>
                      <a:pt x="76" y="0"/>
                    </a:cubicBezTo>
                    <a:cubicBezTo>
                      <a:pt x="73" y="0"/>
                      <a:pt x="71" y="0"/>
                      <a:pt x="70" y="1"/>
                    </a:cubicBezTo>
                    <a:cubicBezTo>
                      <a:pt x="69" y="2"/>
                      <a:pt x="69" y="2"/>
                      <a:pt x="68" y="2"/>
                    </a:cubicBezTo>
                    <a:cubicBezTo>
                      <a:pt x="68" y="2"/>
                      <a:pt x="67" y="2"/>
                      <a:pt x="66" y="3"/>
                    </a:cubicBezTo>
                    <a:cubicBezTo>
                      <a:pt x="66" y="4"/>
                      <a:pt x="65" y="4"/>
                      <a:pt x="64" y="4"/>
                    </a:cubicBezTo>
                    <a:cubicBezTo>
                      <a:pt x="63" y="5"/>
                      <a:pt x="62" y="6"/>
                      <a:pt x="61" y="7"/>
                    </a:cubicBezTo>
                    <a:cubicBezTo>
                      <a:pt x="61" y="7"/>
                      <a:pt x="60" y="7"/>
                      <a:pt x="60" y="8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57" y="9"/>
                      <a:pt x="56" y="10"/>
                      <a:pt x="56" y="12"/>
                    </a:cubicBezTo>
                    <a:cubicBezTo>
                      <a:pt x="56" y="15"/>
                      <a:pt x="54" y="16"/>
                      <a:pt x="50" y="16"/>
                    </a:cubicBezTo>
                    <a:cubicBezTo>
                      <a:pt x="49" y="16"/>
                      <a:pt x="47" y="16"/>
                      <a:pt x="46" y="16"/>
                    </a:cubicBezTo>
                    <a:cubicBezTo>
                      <a:pt x="45" y="16"/>
                      <a:pt x="44" y="16"/>
                      <a:pt x="43" y="16"/>
                    </a:cubicBezTo>
                    <a:cubicBezTo>
                      <a:pt x="40" y="17"/>
                      <a:pt x="38" y="17"/>
                      <a:pt x="36" y="16"/>
                    </a:cubicBezTo>
                    <a:cubicBezTo>
                      <a:pt x="36" y="16"/>
                      <a:pt x="35" y="16"/>
                      <a:pt x="34" y="16"/>
                    </a:cubicBezTo>
                    <a:cubicBezTo>
                      <a:pt x="32" y="15"/>
                      <a:pt x="31" y="15"/>
                      <a:pt x="29" y="16"/>
                    </a:cubicBezTo>
                    <a:cubicBezTo>
                      <a:pt x="29" y="16"/>
                      <a:pt x="28" y="16"/>
                      <a:pt x="28" y="17"/>
                    </a:cubicBezTo>
                    <a:cubicBezTo>
                      <a:pt x="24" y="16"/>
                      <a:pt x="22" y="18"/>
                      <a:pt x="22" y="22"/>
                    </a:cubicBezTo>
                    <a:cubicBezTo>
                      <a:pt x="23" y="22"/>
                      <a:pt x="23" y="23"/>
                      <a:pt x="22" y="23"/>
                    </a:cubicBezTo>
                    <a:cubicBezTo>
                      <a:pt x="22" y="24"/>
                      <a:pt x="22" y="24"/>
                      <a:pt x="22" y="25"/>
                    </a:cubicBezTo>
                    <a:cubicBezTo>
                      <a:pt x="22" y="25"/>
                      <a:pt x="22" y="26"/>
                      <a:pt x="22" y="26"/>
                    </a:cubicBezTo>
                    <a:cubicBezTo>
                      <a:pt x="22" y="27"/>
                      <a:pt x="21" y="28"/>
                      <a:pt x="21" y="29"/>
                    </a:cubicBezTo>
                    <a:cubicBezTo>
                      <a:pt x="20" y="29"/>
                      <a:pt x="20" y="30"/>
                      <a:pt x="20" y="30"/>
                    </a:cubicBezTo>
                    <a:cubicBezTo>
                      <a:pt x="20" y="34"/>
                      <a:pt x="20" y="37"/>
                      <a:pt x="20" y="40"/>
                    </a:cubicBezTo>
                    <a:cubicBezTo>
                      <a:pt x="19" y="41"/>
                      <a:pt x="18" y="42"/>
                      <a:pt x="16" y="43"/>
                    </a:cubicBezTo>
                    <a:cubicBezTo>
                      <a:pt x="14" y="44"/>
                      <a:pt x="13" y="44"/>
                      <a:pt x="12" y="45"/>
                    </a:cubicBezTo>
                    <a:cubicBezTo>
                      <a:pt x="11" y="46"/>
                      <a:pt x="10" y="46"/>
                      <a:pt x="8" y="46"/>
                    </a:cubicBezTo>
                    <a:cubicBezTo>
                      <a:pt x="8" y="46"/>
                      <a:pt x="8" y="46"/>
                      <a:pt x="7" y="46"/>
                    </a:cubicBezTo>
                    <a:cubicBezTo>
                      <a:pt x="7" y="46"/>
                      <a:pt x="6" y="46"/>
                      <a:pt x="6" y="46"/>
                    </a:cubicBezTo>
                    <a:cubicBezTo>
                      <a:pt x="4" y="47"/>
                      <a:pt x="2" y="48"/>
                      <a:pt x="2" y="49"/>
                    </a:cubicBezTo>
                    <a:cubicBezTo>
                      <a:pt x="1" y="50"/>
                      <a:pt x="1" y="51"/>
                      <a:pt x="0" y="52"/>
                    </a:cubicBezTo>
                    <a:cubicBezTo>
                      <a:pt x="0" y="53"/>
                      <a:pt x="0" y="54"/>
                      <a:pt x="0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1" y="61"/>
                      <a:pt x="1" y="65"/>
                      <a:pt x="2" y="70"/>
                    </a:cubicBezTo>
                    <a:cubicBezTo>
                      <a:pt x="2" y="70"/>
                      <a:pt x="2" y="71"/>
                      <a:pt x="2" y="72"/>
                    </a:cubicBezTo>
                    <a:cubicBezTo>
                      <a:pt x="2" y="73"/>
                      <a:pt x="3" y="75"/>
                      <a:pt x="3" y="76"/>
                    </a:cubicBezTo>
                    <a:cubicBezTo>
                      <a:pt x="3" y="76"/>
                      <a:pt x="4" y="77"/>
                      <a:pt x="4" y="77"/>
                    </a:cubicBezTo>
                    <a:cubicBezTo>
                      <a:pt x="4" y="78"/>
                      <a:pt x="4" y="78"/>
                      <a:pt x="4" y="79"/>
                    </a:cubicBezTo>
                    <a:cubicBezTo>
                      <a:pt x="4" y="80"/>
                      <a:pt x="5" y="80"/>
                      <a:pt x="6" y="80"/>
                    </a:cubicBezTo>
                    <a:cubicBezTo>
                      <a:pt x="7" y="80"/>
                      <a:pt x="8" y="80"/>
                      <a:pt x="8" y="80"/>
                    </a:cubicBezTo>
                    <a:cubicBezTo>
                      <a:pt x="10" y="81"/>
                      <a:pt x="12" y="81"/>
                      <a:pt x="13" y="81"/>
                    </a:cubicBezTo>
                    <a:cubicBezTo>
                      <a:pt x="14" y="82"/>
                      <a:pt x="14" y="82"/>
                      <a:pt x="15" y="82"/>
                    </a:cubicBezTo>
                    <a:cubicBezTo>
                      <a:pt x="16" y="82"/>
                      <a:pt x="17" y="83"/>
                      <a:pt x="18" y="84"/>
                    </a:cubicBezTo>
                    <a:cubicBezTo>
                      <a:pt x="18" y="84"/>
                      <a:pt x="18" y="85"/>
                      <a:pt x="18" y="86"/>
                    </a:cubicBezTo>
                    <a:cubicBezTo>
                      <a:pt x="19" y="86"/>
                      <a:pt x="20" y="87"/>
                      <a:pt x="20" y="88"/>
                    </a:cubicBezTo>
                    <a:cubicBezTo>
                      <a:pt x="20" y="88"/>
                      <a:pt x="21" y="89"/>
                      <a:pt x="22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4" y="89"/>
                      <a:pt x="24" y="89"/>
                      <a:pt x="25" y="90"/>
                    </a:cubicBezTo>
                    <a:cubicBezTo>
                      <a:pt x="28" y="89"/>
                      <a:pt x="31" y="89"/>
                      <a:pt x="34" y="90"/>
                    </a:cubicBezTo>
                    <a:cubicBezTo>
                      <a:pt x="34" y="90"/>
                      <a:pt x="34" y="90"/>
                      <a:pt x="34" y="90"/>
                    </a:cubicBezTo>
                    <a:cubicBezTo>
                      <a:pt x="37" y="88"/>
                      <a:pt x="39" y="88"/>
                      <a:pt x="42" y="88"/>
                    </a:cubicBezTo>
                    <a:cubicBezTo>
                      <a:pt x="42" y="88"/>
                      <a:pt x="42" y="89"/>
                      <a:pt x="42" y="90"/>
                    </a:cubicBezTo>
                    <a:cubicBezTo>
                      <a:pt x="42" y="92"/>
                      <a:pt x="42" y="94"/>
                      <a:pt x="43" y="96"/>
                    </a:cubicBezTo>
                    <a:cubicBezTo>
                      <a:pt x="43" y="96"/>
                      <a:pt x="43" y="96"/>
                      <a:pt x="43" y="97"/>
                    </a:cubicBezTo>
                    <a:cubicBezTo>
                      <a:pt x="43" y="102"/>
                      <a:pt x="43" y="108"/>
                      <a:pt x="44" y="114"/>
                    </a:cubicBezTo>
                    <a:cubicBezTo>
                      <a:pt x="44" y="114"/>
                      <a:pt x="44" y="115"/>
                      <a:pt x="44" y="116"/>
                    </a:cubicBezTo>
                    <a:cubicBezTo>
                      <a:pt x="45" y="117"/>
                      <a:pt x="46" y="119"/>
                      <a:pt x="46" y="121"/>
                    </a:cubicBezTo>
                    <a:cubicBezTo>
                      <a:pt x="46" y="121"/>
                      <a:pt x="46" y="122"/>
                      <a:pt x="47" y="122"/>
                    </a:cubicBezTo>
                    <a:cubicBezTo>
                      <a:pt x="48" y="122"/>
                      <a:pt x="48" y="123"/>
                      <a:pt x="50" y="124"/>
                    </a:cubicBezTo>
                    <a:cubicBezTo>
                      <a:pt x="50" y="125"/>
                      <a:pt x="51" y="125"/>
                      <a:pt x="51" y="125"/>
                    </a:cubicBezTo>
                    <a:cubicBezTo>
                      <a:pt x="52" y="125"/>
                      <a:pt x="52" y="125"/>
                      <a:pt x="52" y="126"/>
                    </a:cubicBezTo>
                    <a:cubicBezTo>
                      <a:pt x="53" y="127"/>
                      <a:pt x="53" y="128"/>
                      <a:pt x="53" y="129"/>
                    </a:cubicBezTo>
                    <a:cubicBezTo>
                      <a:pt x="53" y="135"/>
                      <a:pt x="53" y="141"/>
                      <a:pt x="54" y="146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7" y="148"/>
                      <a:pt x="59" y="149"/>
                      <a:pt x="61" y="151"/>
                    </a:cubicBezTo>
                    <a:cubicBezTo>
                      <a:pt x="62" y="152"/>
                      <a:pt x="63" y="153"/>
                      <a:pt x="64" y="154"/>
                    </a:cubicBezTo>
                    <a:cubicBezTo>
                      <a:pt x="65" y="154"/>
                      <a:pt x="65" y="154"/>
                      <a:pt x="66" y="155"/>
                    </a:cubicBezTo>
                    <a:cubicBezTo>
                      <a:pt x="68" y="157"/>
                      <a:pt x="70" y="159"/>
                      <a:pt x="72" y="161"/>
                    </a:cubicBezTo>
                    <a:cubicBezTo>
                      <a:pt x="72" y="161"/>
                      <a:pt x="73" y="162"/>
                      <a:pt x="73" y="162"/>
                    </a:cubicBezTo>
                    <a:cubicBezTo>
                      <a:pt x="74" y="164"/>
                      <a:pt x="74" y="165"/>
                      <a:pt x="74" y="167"/>
                    </a:cubicBezTo>
                    <a:cubicBezTo>
                      <a:pt x="76" y="166"/>
                      <a:pt x="78" y="166"/>
                      <a:pt x="79" y="165"/>
                    </a:cubicBezTo>
                    <a:cubicBezTo>
                      <a:pt x="80" y="165"/>
                      <a:pt x="81" y="164"/>
                      <a:pt x="81" y="164"/>
                    </a:cubicBezTo>
                    <a:cubicBezTo>
                      <a:pt x="83" y="163"/>
                      <a:pt x="84" y="162"/>
                      <a:pt x="84" y="159"/>
                    </a:cubicBezTo>
                    <a:cubicBezTo>
                      <a:pt x="84" y="159"/>
                      <a:pt x="84" y="158"/>
                      <a:pt x="84" y="157"/>
                    </a:cubicBezTo>
                    <a:cubicBezTo>
                      <a:pt x="84" y="156"/>
                      <a:pt x="84" y="155"/>
                      <a:pt x="84" y="154"/>
                    </a:cubicBezTo>
                    <a:cubicBezTo>
                      <a:pt x="84" y="154"/>
                      <a:pt x="85" y="153"/>
                      <a:pt x="85" y="153"/>
                    </a:cubicBezTo>
                    <a:cubicBezTo>
                      <a:pt x="87" y="152"/>
                      <a:pt x="89" y="152"/>
                      <a:pt x="92" y="152"/>
                    </a:cubicBezTo>
                    <a:cubicBezTo>
                      <a:pt x="94" y="152"/>
                      <a:pt x="95" y="152"/>
                      <a:pt x="96" y="152"/>
                    </a:cubicBezTo>
                    <a:cubicBezTo>
                      <a:pt x="97" y="152"/>
                      <a:pt x="98" y="152"/>
                      <a:pt x="98" y="152"/>
                    </a:cubicBezTo>
                    <a:cubicBezTo>
                      <a:pt x="100" y="153"/>
                      <a:pt x="103" y="154"/>
                      <a:pt x="106" y="153"/>
                    </a:cubicBezTo>
                    <a:cubicBezTo>
                      <a:pt x="107" y="153"/>
                      <a:pt x="108" y="153"/>
                      <a:pt x="110" y="153"/>
                    </a:cubicBezTo>
                    <a:cubicBezTo>
                      <a:pt x="112" y="153"/>
                      <a:pt x="114" y="153"/>
                      <a:pt x="116" y="152"/>
                    </a:cubicBezTo>
                    <a:cubicBezTo>
                      <a:pt x="116" y="152"/>
                      <a:pt x="116" y="152"/>
                      <a:pt x="116" y="151"/>
                    </a:cubicBezTo>
                    <a:cubicBezTo>
                      <a:pt x="116" y="151"/>
                      <a:pt x="116" y="150"/>
                      <a:pt x="116" y="150"/>
                    </a:cubicBezTo>
                    <a:cubicBezTo>
                      <a:pt x="116" y="148"/>
                      <a:pt x="116" y="147"/>
                      <a:pt x="117" y="146"/>
                    </a:cubicBezTo>
                    <a:cubicBezTo>
                      <a:pt x="116" y="145"/>
                      <a:pt x="117" y="144"/>
                      <a:pt x="118" y="144"/>
                    </a:cubicBezTo>
                    <a:cubicBezTo>
                      <a:pt x="118" y="143"/>
                      <a:pt x="118" y="143"/>
                      <a:pt x="118" y="143"/>
                    </a:cubicBezTo>
                    <a:cubicBezTo>
                      <a:pt x="119" y="143"/>
                      <a:pt x="120" y="142"/>
                      <a:pt x="120" y="142"/>
                    </a:cubicBezTo>
                    <a:cubicBezTo>
                      <a:pt x="122" y="142"/>
                      <a:pt x="123" y="142"/>
                      <a:pt x="124" y="143"/>
                    </a:cubicBezTo>
                    <a:cubicBezTo>
                      <a:pt x="125" y="143"/>
                      <a:pt x="125" y="144"/>
                      <a:pt x="126" y="144"/>
                    </a:cubicBezTo>
                    <a:cubicBezTo>
                      <a:pt x="128" y="144"/>
                      <a:pt x="128" y="144"/>
                      <a:pt x="129" y="146"/>
                    </a:cubicBezTo>
                    <a:cubicBezTo>
                      <a:pt x="129" y="147"/>
                      <a:pt x="129" y="148"/>
                      <a:pt x="129" y="149"/>
                    </a:cubicBezTo>
                    <a:cubicBezTo>
                      <a:pt x="130" y="154"/>
                      <a:pt x="132" y="157"/>
                      <a:pt x="137" y="158"/>
                    </a:cubicBezTo>
                    <a:cubicBezTo>
                      <a:pt x="138" y="158"/>
                      <a:pt x="138" y="158"/>
                      <a:pt x="139" y="158"/>
                    </a:cubicBezTo>
                    <a:cubicBezTo>
                      <a:pt x="140" y="158"/>
                      <a:pt x="141" y="159"/>
                      <a:pt x="142" y="159"/>
                    </a:cubicBezTo>
                    <a:cubicBezTo>
                      <a:pt x="144" y="160"/>
                      <a:pt x="146" y="161"/>
                      <a:pt x="150" y="162"/>
                    </a:cubicBezTo>
                    <a:cubicBezTo>
                      <a:pt x="150" y="162"/>
                      <a:pt x="150" y="162"/>
                      <a:pt x="150" y="163"/>
                    </a:cubicBezTo>
                    <a:cubicBezTo>
                      <a:pt x="150" y="165"/>
                      <a:pt x="150" y="167"/>
                      <a:pt x="150" y="170"/>
                    </a:cubicBezTo>
                    <a:cubicBezTo>
                      <a:pt x="151" y="170"/>
                      <a:pt x="151" y="170"/>
                      <a:pt x="151" y="170"/>
                    </a:cubicBezTo>
                    <a:cubicBezTo>
                      <a:pt x="152" y="170"/>
                      <a:pt x="153" y="169"/>
                      <a:pt x="154" y="169"/>
                    </a:cubicBezTo>
                    <a:cubicBezTo>
                      <a:pt x="154" y="169"/>
                      <a:pt x="155" y="168"/>
                      <a:pt x="156" y="168"/>
                    </a:cubicBezTo>
                    <a:cubicBezTo>
                      <a:pt x="156" y="168"/>
                      <a:pt x="156" y="168"/>
                      <a:pt x="157" y="168"/>
                    </a:cubicBezTo>
                    <a:cubicBezTo>
                      <a:pt x="161" y="167"/>
                      <a:pt x="164" y="166"/>
                      <a:pt x="167" y="163"/>
                    </a:cubicBezTo>
                    <a:cubicBezTo>
                      <a:pt x="168" y="163"/>
                      <a:pt x="168" y="162"/>
                      <a:pt x="168" y="162"/>
                    </a:cubicBezTo>
                    <a:cubicBezTo>
                      <a:pt x="169" y="162"/>
                      <a:pt x="170" y="161"/>
                      <a:pt x="170" y="161"/>
                    </a:cubicBezTo>
                    <a:cubicBezTo>
                      <a:pt x="170" y="160"/>
                      <a:pt x="171" y="159"/>
                      <a:pt x="172" y="158"/>
                    </a:cubicBezTo>
                    <a:cubicBezTo>
                      <a:pt x="173" y="157"/>
                      <a:pt x="174" y="155"/>
                      <a:pt x="174" y="152"/>
                    </a:cubicBezTo>
                    <a:cubicBezTo>
                      <a:pt x="174" y="152"/>
                      <a:pt x="174" y="151"/>
                      <a:pt x="175" y="151"/>
                    </a:cubicBezTo>
                    <a:cubicBezTo>
                      <a:pt x="175" y="150"/>
                      <a:pt x="175" y="150"/>
                      <a:pt x="175" y="150"/>
                    </a:cubicBezTo>
                    <a:cubicBezTo>
                      <a:pt x="176" y="148"/>
                      <a:pt x="176" y="146"/>
                      <a:pt x="176" y="144"/>
                    </a:cubicBezTo>
                    <a:cubicBezTo>
                      <a:pt x="175" y="142"/>
                      <a:pt x="176" y="141"/>
                      <a:pt x="176" y="140"/>
                    </a:cubicBezTo>
                    <a:cubicBezTo>
                      <a:pt x="178" y="137"/>
                      <a:pt x="180" y="136"/>
                      <a:pt x="183" y="137"/>
                    </a:cubicBezTo>
                    <a:cubicBezTo>
                      <a:pt x="185" y="137"/>
                      <a:pt x="186" y="137"/>
                      <a:pt x="187" y="135"/>
                    </a:cubicBezTo>
                    <a:cubicBezTo>
                      <a:pt x="187" y="135"/>
                      <a:pt x="187" y="135"/>
                      <a:pt x="187" y="135"/>
                    </a:cubicBezTo>
                    <a:cubicBezTo>
                      <a:pt x="186" y="134"/>
                      <a:pt x="186" y="134"/>
                      <a:pt x="186" y="133"/>
                    </a:cubicBezTo>
                    <a:cubicBezTo>
                      <a:pt x="186" y="132"/>
                      <a:pt x="185" y="130"/>
                      <a:pt x="185" y="128"/>
                    </a:cubicBezTo>
                    <a:cubicBezTo>
                      <a:pt x="186" y="126"/>
                      <a:pt x="186" y="123"/>
                      <a:pt x="185" y="121"/>
                    </a:cubicBezTo>
                    <a:cubicBezTo>
                      <a:pt x="185" y="120"/>
                      <a:pt x="185" y="120"/>
                      <a:pt x="185" y="120"/>
                    </a:cubicBezTo>
                    <a:cubicBezTo>
                      <a:pt x="186" y="118"/>
                      <a:pt x="185" y="117"/>
                      <a:pt x="183" y="117"/>
                    </a:cubicBezTo>
                    <a:cubicBezTo>
                      <a:pt x="182" y="117"/>
                      <a:pt x="182" y="116"/>
                      <a:pt x="181" y="116"/>
                    </a:cubicBezTo>
                    <a:cubicBezTo>
                      <a:pt x="181" y="116"/>
                      <a:pt x="180" y="116"/>
                      <a:pt x="180" y="116"/>
                    </a:cubicBezTo>
                    <a:cubicBezTo>
                      <a:pt x="178" y="116"/>
                      <a:pt x="176" y="115"/>
                      <a:pt x="176" y="113"/>
                    </a:cubicBezTo>
                    <a:cubicBezTo>
                      <a:pt x="176" y="113"/>
                      <a:pt x="176" y="113"/>
                      <a:pt x="176" y="112"/>
                    </a:cubicBezTo>
                    <a:cubicBezTo>
                      <a:pt x="176" y="111"/>
                      <a:pt x="176" y="110"/>
                      <a:pt x="175" y="109"/>
                    </a:cubicBezTo>
                    <a:cubicBezTo>
                      <a:pt x="175" y="108"/>
                      <a:pt x="175" y="108"/>
                      <a:pt x="175" y="107"/>
                    </a:cubicBezTo>
                    <a:cubicBezTo>
                      <a:pt x="175" y="106"/>
                      <a:pt x="174" y="104"/>
                      <a:pt x="174" y="104"/>
                    </a:cubicBezTo>
                    <a:cubicBezTo>
                      <a:pt x="174" y="104"/>
                      <a:pt x="173" y="104"/>
                      <a:pt x="172" y="103"/>
                    </a:cubicBezTo>
                    <a:cubicBezTo>
                      <a:pt x="172" y="103"/>
                      <a:pt x="172" y="103"/>
                      <a:pt x="172" y="102"/>
                    </a:cubicBezTo>
                    <a:cubicBezTo>
                      <a:pt x="170" y="100"/>
                      <a:pt x="168" y="98"/>
                      <a:pt x="166" y="97"/>
                    </a:cubicBezTo>
                    <a:cubicBezTo>
                      <a:pt x="166" y="97"/>
                      <a:pt x="166" y="97"/>
                      <a:pt x="165" y="96"/>
                    </a:cubicBezTo>
                    <a:cubicBezTo>
                      <a:pt x="164" y="96"/>
                      <a:pt x="162" y="94"/>
                      <a:pt x="162" y="93"/>
                    </a:cubicBezTo>
                    <a:cubicBezTo>
                      <a:pt x="162" y="92"/>
                      <a:pt x="162" y="92"/>
                      <a:pt x="162" y="91"/>
                    </a:cubicBezTo>
                    <a:cubicBezTo>
                      <a:pt x="162" y="91"/>
                      <a:pt x="162" y="90"/>
                      <a:pt x="162" y="90"/>
                    </a:cubicBezTo>
                    <a:cubicBezTo>
                      <a:pt x="161" y="90"/>
                      <a:pt x="161" y="90"/>
                      <a:pt x="160" y="89"/>
                    </a:cubicBezTo>
                    <a:cubicBezTo>
                      <a:pt x="160" y="89"/>
                      <a:pt x="160" y="89"/>
                      <a:pt x="160" y="89"/>
                    </a:cubicBezTo>
                    <a:cubicBezTo>
                      <a:pt x="157" y="88"/>
                      <a:pt x="154" y="88"/>
                      <a:pt x="152" y="88"/>
                    </a:cubicBezTo>
                    <a:cubicBezTo>
                      <a:pt x="151" y="88"/>
                      <a:pt x="150" y="88"/>
                      <a:pt x="150" y="88"/>
                    </a:cubicBezTo>
                    <a:cubicBezTo>
                      <a:pt x="149" y="87"/>
                      <a:pt x="148" y="87"/>
                      <a:pt x="148" y="87"/>
                    </a:cubicBezTo>
                    <a:cubicBezTo>
                      <a:pt x="147" y="86"/>
                      <a:pt x="146" y="86"/>
                      <a:pt x="146" y="86"/>
                    </a:cubicBezTo>
                    <a:cubicBezTo>
                      <a:pt x="146" y="86"/>
                      <a:pt x="145" y="86"/>
                      <a:pt x="145" y="85"/>
                    </a:cubicBezTo>
                    <a:cubicBezTo>
                      <a:pt x="144" y="83"/>
                      <a:pt x="143" y="81"/>
                      <a:pt x="142" y="80"/>
                    </a:cubicBezTo>
                    <a:cubicBezTo>
                      <a:pt x="142" y="80"/>
                      <a:pt x="142" y="79"/>
                      <a:pt x="141" y="79"/>
                    </a:cubicBezTo>
                    <a:cubicBezTo>
                      <a:pt x="141" y="78"/>
                      <a:pt x="140" y="77"/>
                      <a:pt x="138" y="78"/>
                    </a:cubicBezTo>
                    <a:cubicBezTo>
                      <a:pt x="137" y="78"/>
                      <a:pt x="137" y="80"/>
                      <a:pt x="137" y="82"/>
                    </a:cubicBezTo>
                    <a:cubicBezTo>
                      <a:pt x="137" y="82"/>
                      <a:pt x="137" y="83"/>
                      <a:pt x="137" y="84"/>
                    </a:cubicBezTo>
                    <a:cubicBezTo>
                      <a:pt x="137" y="85"/>
                      <a:pt x="137" y="87"/>
                      <a:pt x="138" y="89"/>
                    </a:cubicBezTo>
                    <a:cubicBezTo>
                      <a:pt x="138" y="90"/>
                      <a:pt x="137" y="92"/>
                      <a:pt x="137" y="92"/>
                    </a:cubicBezTo>
                    <a:cubicBezTo>
                      <a:pt x="136" y="93"/>
                      <a:pt x="136" y="93"/>
                      <a:pt x="135" y="93"/>
                    </a:cubicBezTo>
                    <a:cubicBezTo>
                      <a:pt x="132" y="94"/>
                      <a:pt x="129" y="94"/>
                      <a:pt x="126" y="94"/>
                    </a:cubicBezTo>
                    <a:cubicBezTo>
                      <a:pt x="125" y="94"/>
                      <a:pt x="125" y="94"/>
                      <a:pt x="124" y="94"/>
                    </a:cubicBezTo>
                    <a:cubicBezTo>
                      <a:pt x="122" y="95"/>
                      <a:pt x="120" y="96"/>
                      <a:pt x="120" y="98"/>
                    </a:cubicBezTo>
                    <a:cubicBezTo>
                      <a:pt x="120" y="99"/>
                      <a:pt x="120" y="100"/>
                      <a:pt x="119" y="100"/>
                    </a:cubicBezTo>
                    <a:cubicBezTo>
                      <a:pt x="119" y="102"/>
                      <a:pt x="117" y="102"/>
                      <a:pt x="115" y="102"/>
                    </a:cubicBezTo>
                    <a:cubicBezTo>
                      <a:pt x="114" y="102"/>
                      <a:pt x="114" y="102"/>
                      <a:pt x="113" y="102"/>
                    </a:cubicBezTo>
                    <a:cubicBezTo>
                      <a:pt x="112" y="103"/>
                      <a:pt x="112" y="103"/>
                      <a:pt x="110" y="103"/>
                    </a:cubicBezTo>
                    <a:cubicBezTo>
                      <a:pt x="110" y="103"/>
                      <a:pt x="110" y="103"/>
                      <a:pt x="110" y="102"/>
                    </a:cubicBezTo>
                    <a:cubicBezTo>
                      <a:pt x="110" y="102"/>
                      <a:pt x="110" y="101"/>
                      <a:pt x="110" y="101"/>
                    </a:cubicBezTo>
                    <a:cubicBezTo>
                      <a:pt x="109" y="101"/>
                      <a:pt x="109" y="100"/>
                      <a:pt x="110" y="98"/>
                    </a:cubicBezTo>
                    <a:cubicBezTo>
                      <a:pt x="110" y="97"/>
                      <a:pt x="110" y="95"/>
                      <a:pt x="110" y="93"/>
                    </a:cubicBezTo>
                    <a:cubicBezTo>
                      <a:pt x="110" y="90"/>
                      <a:pt x="110" y="89"/>
                      <a:pt x="111" y="87"/>
                    </a:cubicBezTo>
                    <a:cubicBezTo>
                      <a:pt x="112" y="87"/>
                      <a:pt x="112" y="87"/>
                      <a:pt x="112" y="86"/>
                    </a:cubicBezTo>
                    <a:cubicBezTo>
                      <a:pt x="112" y="85"/>
                      <a:pt x="112" y="83"/>
                      <a:pt x="112" y="82"/>
                    </a:cubicBezTo>
                    <a:cubicBezTo>
                      <a:pt x="112" y="80"/>
                      <a:pt x="112" y="79"/>
                      <a:pt x="112" y="78"/>
                    </a:cubicBezTo>
                    <a:cubicBezTo>
                      <a:pt x="112" y="77"/>
                      <a:pt x="112" y="76"/>
                      <a:pt x="111" y="76"/>
                    </a:cubicBezTo>
                    <a:cubicBezTo>
                      <a:pt x="111" y="73"/>
                      <a:pt x="111" y="71"/>
                      <a:pt x="110" y="70"/>
                    </a:cubicBezTo>
                    <a:cubicBezTo>
                      <a:pt x="110" y="68"/>
                      <a:pt x="108" y="68"/>
                      <a:pt x="106" y="68"/>
                    </a:cubicBezTo>
                    <a:cubicBezTo>
                      <a:pt x="104" y="69"/>
                      <a:pt x="103" y="68"/>
                      <a:pt x="103" y="67"/>
                    </a:cubicBezTo>
                    <a:cubicBezTo>
                      <a:pt x="103" y="66"/>
                      <a:pt x="103" y="66"/>
                      <a:pt x="102" y="65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2" y="62"/>
                      <a:pt x="102" y="59"/>
                      <a:pt x="102" y="56"/>
                    </a:cubicBezTo>
                    <a:cubicBezTo>
                      <a:pt x="102" y="56"/>
                      <a:pt x="102" y="55"/>
                      <a:pt x="101" y="55"/>
                    </a:cubicBezTo>
                    <a:cubicBezTo>
                      <a:pt x="101" y="54"/>
                      <a:pt x="101" y="53"/>
                      <a:pt x="101" y="52"/>
                    </a:cubicBezTo>
                    <a:cubicBezTo>
                      <a:pt x="101" y="52"/>
                      <a:pt x="101" y="51"/>
                      <a:pt x="101" y="51"/>
                    </a:cubicBezTo>
                    <a:cubicBezTo>
                      <a:pt x="102" y="50"/>
                      <a:pt x="102" y="50"/>
                      <a:pt x="102" y="50"/>
                    </a:cubicBezTo>
                    <a:cubicBezTo>
                      <a:pt x="104" y="48"/>
                      <a:pt x="106" y="47"/>
                      <a:pt x="108" y="46"/>
                    </a:cubicBezTo>
                    <a:cubicBezTo>
                      <a:pt x="109" y="46"/>
                      <a:pt x="109" y="46"/>
                      <a:pt x="109" y="46"/>
                    </a:cubicBezTo>
                    <a:cubicBezTo>
                      <a:pt x="110" y="46"/>
                      <a:pt x="110" y="45"/>
                      <a:pt x="111" y="45"/>
                    </a:cubicBezTo>
                    <a:cubicBezTo>
                      <a:pt x="112" y="45"/>
                      <a:pt x="112" y="45"/>
                      <a:pt x="112" y="44"/>
                    </a:cubicBezTo>
                    <a:cubicBezTo>
                      <a:pt x="112" y="44"/>
                      <a:pt x="112" y="43"/>
                      <a:pt x="112" y="42"/>
                    </a:cubicBezTo>
                    <a:cubicBezTo>
                      <a:pt x="113" y="39"/>
                      <a:pt x="112" y="35"/>
                      <a:pt x="111" y="31"/>
                    </a:cubicBezTo>
                    <a:cubicBezTo>
                      <a:pt x="110" y="30"/>
                      <a:pt x="110" y="30"/>
                      <a:pt x="109" y="30"/>
                    </a:cubicBezTo>
                    <a:cubicBezTo>
                      <a:pt x="108" y="30"/>
                      <a:pt x="107" y="30"/>
                      <a:pt x="107" y="28"/>
                    </a:cubicBezTo>
                    <a:cubicBezTo>
                      <a:pt x="107" y="27"/>
                      <a:pt x="107" y="26"/>
                      <a:pt x="106" y="26"/>
                    </a:cubicBezTo>
                    <a:cubicBezTo>
                      <a:pt x="106" y="23"/>
                      <a:pt x="104" y="20"/>
                      <a:pt x="102" y="18"/>
                    </a:cubicBezTo>
                    <a:cubicBezTo>
                      <a:pt x="100" y="16"/>
                      <a:pt x="98" y="15"/>
                      <a:pt x="95" y="14"/>
                    </a:cubicBezTo>
                    <a:cubicBezTo>
                      <a:pt x="94" y="14"/>
                      <a:pt x="93" y="14"/>
                      <a:pt x="92" y="14"/>
                    </a:cubicBezTo>
                    <a:cubicBezTo>
                      <a:pt x="91" y="14"/>
                      <a:pt x="90" y="14"/>
                      <a:pt x="89" y="13"/>
                    </a:cubicBezTo>
                    <a:cubicBezTo>
                      <a:pt x="87" y="13"/>
                      <a:pt x="86" y="12"/>
                      <a:pt x="86" y="11"/>
                    </a:cubicBezTo>
                    <a:cubicBezTo>
                      <a:pt x="86" y="11"/>
                      <a:pt x="85" y="10"/>
                      <a:pt x="85" y="10"/>
                    </a:cubicBezTo>
                    <a:cubicBezTo>
                      <a:pt x="85" y="10"/>
                      <a:pt x="84" y="9"/>
                      <a:pt x="84" y="9"/>
                    </a:cubicBezTo>
                    <a:cubicBezTo>
                      <a:pt x="84" y="8"/>
                      <a:pt x="84" y="8"/>
                      <a:pt x="84" y="7"/>
                    </a:cubicBezTo>
                    <a:cubicBezTo>
                      <a:pt x="83" y="5"/>
                      <a:pt x="82" y="3"/>
                      <a:pt x="80" y="2"/>
                    </a:cubicBezTo>
                    <a:cubicBezTo>
                      <a:pt x="80" y="2"/>
                      <a:pt x="79" y="2"/>
                      <a:pt x="78" y="1"/>
                    </a:cubicBezTo>
                    <a:cubicBezTo>
                      <a:pt x="78" y="1"/>
                      <a:pt x="78" y="1"/>
                      <a:pt x="78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26"/>
              <p:cNvSpPr>
                <a:spLocks/>
              </p:cNvSpPr>
              <p:nvPr/>
            </p:nvSpPr>
            <p:spPr bwMode="auto">
              <a:xfrm>
                <a:off x="9493146" y="3473766"/>
                <a:ext cx="475809" cy="531795"/>
              </a:xfrm>
              <a:custGeom>
                <a:avLst/>
                <a:gdLst>
                  <a:gd name="T0" fmla="*/ 96 w 120"/>
                  <a:gd name="T1" fmla="*/ 2 h 134"/>
                  <a:gd name="T2" fmla="*/ 92 w 120"/>
                  <a:gd name="T3" fmla="*/ 1 h 134"/>
                  <a:gd name="T4" fmla="*/ 65 w 120"/>
                  <a:gd name="T5" fmla="*/ 1 h 134"/>
                  <a:gd name="T6" fmla="*/ 54 w 120"/>
                  <a:gd name="T7" fmla="*/ 7 h 134"/>
                  <a:gd name="T8" fmla="*/ 48 w 120"/>
                  <a:gd name="T9" fmla="*/ 13 h 134"/>
                  <a:gd name="T10" fmla="*/ 46 w 120"/>
                  <a:gd name="T11" fmla="*/ 22 h 134"/>
                  <a:gd name="T12" fmla="*/ 39 w 120"/>
                  <a:gd name="T13" fmla="*/ 24 h 134"/>
                  <a:gd name="T14" fmla="*/ 25 w 120"/>
                  <a:gd name="T15" fmla="*/ 23 h 134"/>
                  <a:gd name="T16" fmla="*/ 20 w 120"/>
                  <a:gd name="T17" fmla="*/ 27 h 134"/>
                  <a:gd name="T18" fmla="*/ 15 w 120"/>
                  <a:gd name="T19" fmla="*/ 38 h 134"/>
                  <a:gd name="T20" fmla="*/ 4 w 120"/>
                  <a:gd name="T21" fmla="*/ 43 h 134"/>
                  <a:gd name="T22" fmla="*/ 2 w 120"/>
                  <a:gd name="T23" fmla="*/ 48 h 134"/>
                  <a:gd name="T24" fmla="*/ 1 w 120"/>
                  <a:gd name="T25" fmla="*/ 56 h 134"/>
                  <a:gd name="T26" fmla="*/ 7 w 120"/>
                  <a:gd name="T27" fmla="*/ 61 h 134"/>
                  <a:gd name="T28" fmla="*/ 13 w 120"/>
                  <a:gd name="T29" fmla="*/ 71 h 134"/>
                  <a:gd name="T30" fmla="*/ 12 w 120"/>
                  <a:gd name="T31" fmla="*/ 84 h 134"/>
                  <a:gd name="T32" fmla="*/ 14 w 120"/>
                  <a:gd name="T33" fmla="*/ 91 h 134"/>
                  <a:gd name="T34" fmla="*/ 15 w 120"/>
                  <a:gd name="T35" fmla="*/ 104 h 134"/>
                  <a:gd name="T36" fmla="*/ 7 w 120"/>
                  <a:gd name="T37" fmla="*/ 109 h 134"/>
                  <a:gd name="T38" fmla="*/ 0 w 120"/>
                  <a:gd name="T39" fmla="*/ 112 h 134"/>
                  <a:gd name="T40" fmla="*/ 2 w 120"/>
                  <a:gd name="T41" fmla="*/ 128 h 134"/>
                  <a:gd name="T42" fmla="*/ 6 w 120"/>
                  <a:gd name="T43" fmla="*/ 132 h 134"/>
                  <a:gd name="T44" fmla="*/ 13 w 120"/>
                  <a:gd name="T45" fmla="*/ 133 h 134"/>
                  <a:gd name="T46" fmla="*/ 27 w 120"/>
                  <a:gd name="T47" fmla="*/ 132 h 134"/>
                  <a:gd name="T48" fmla="*/ 46 w 120"/>
                  <a:gd name="T49" fmla="*/ 130 h 134"/>
                  <a:gd name="T50" fmla="*/ 50 w 120"/>
                  <a:gd name="T51" fmla="*/ 124 h 134"/>
                  <a:gd name="T52" fmla="*/ 48 w 120"/>
                  <a:gd name="T53" fmla="*/ 118 h 134"/>
                  <a:gd name="T54" fmla="*/ 49 w 120"/>
                  <a:gd name="T55" fmla="*/ 113 h 134"/>
                  <a:gd name="T56" fmla="*/ 54 w 120"/>
                  <a:gd name="T57" fmla="*/ 107 h 134"/>
                  <a:gd name="T58" fmla="*/ 58 w 120"/>
                  <a:gd name="T59" fmla="*/ 105 h 134"/>
                  <a:gd name="T60" fmla="*/ 62 w 120"/>
                  <a:gd name="T61" fmla="*/ 108 h 134"/>
                  <a:gd name="T62" fmla="*/ 76 w 120"/>
                  <a:gd name="T63" fmla="*/ 110 h 134"/>
                  <a:gd name="T64" fmla="*/ 80 w 120"/>
                  <a:gd name="T65" fmla="*/ 108 h 134"/>
                  <a:gd name="T66" fmla="*/ 86 w 120"/>
                  <a:gd name="T67" fmla="*/ 98 h 134"/>
                  <a:gd name="T68" fmla="*/ 88 w 120"/>
                  <a:gd name="T69" fmla="*/ 92 h 134"/>
                  <a:gd name="T70" fmla="*/ 89 w 120"/>
                  <a:gd name="T71" fmla="*/ 88 h 134"/>
                  <a:gd name="T72" fmla="*/ 91 w 120"/>
                  <a:gd name="T73" fmla="*/ 83 h 134"/>
                  <a:gd name="T74" fmla="*/ 93 w 120"/>
                  <a:gd name="T75" fmla="*/ 75 h 134"/>
                  <a:gd name="T76" fmla="*/ 106 w 120"/>
                  <a:gd name="T77" fmla="*/ 62 h 134"/>
                  <a:gd name="T78" fmla="*/ 108 w 120"/>
                  <a:gd name="T79" fmla="*/ 55 h 134"/>
                  <a:gd name="T80" fmla="*/ 110 w 120"/>
                  <a:gd name="T81" fmla="*/ 52 h 134"/>
                  <a:gd name="T82" fmla="*/ 119 w 120"/>
                  <a:gd name="T83" fmla="*/ 46 h 134"/>
                  <a:gd name="T84" fmla="*/ 119 w 120"/>
                  <a:gd name="T85" fmla="*/ 42 h 134"/>
                  <a:gd name="T86" fmla="*/ 114 w 120"/>
                  <a:gd name="T87" fmla="*/ 37 h 134"/>
                  <a:gd name="T88" fmla="*/ 113 w 120"/>
                  <a:gd name="T89" fmla="*/ 25 h 134"/>
                  <a:gd name="T90" fmla="*/ 112 w 120"/>
                  <a:gd name="T91" fmla="*/ 20 h 134"/>
                  <a:gd name="T92" fmla="*/ 103 w 120"/>
                  <a:gd name="T93" fmla="*/ 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0" h="134">
                    <a:moveTo>
                      <a:pt x="101" y="5"/>
                    </a:moveTo>
                    <a:cubicBezTo>
                      <a:pt x="100" y="4"/>
                      <a:pt x="100" y="4"/>
                      <a:pt x="99" y="4"/>
                    </a:cubicBezTo>
                    <a:cubicBezTo>
                      <a:pt x="98" y="4"/>
                      <a:pt x="96" y="3"/>
                      <a:pt x="96" y="2"/>
                    </a:cubicBezTo>
                    <a:cubicBezTo>
                      <a:pt x="95" y="2"/>
                      <a:pt x="95" y="2"/>
                      <a:pt x="94" y="2"/>
                    </a:cubicBezTo>
                    <a:cubicBezTo>
                      <a:pt x="94" y="2"/>
                      <a:pt x="94" y="1"/>
                      <a:pt x="93" y="1"/>
                    </a:cubicBezTo>
                    <a:cubicBezTo>
                      <a:pt x="93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ubicBezTo>
                      <a:pt x="82" y="0"/>
                      <a:pt x="74" y="0"/>
                      <a:pt x="67" y="1"/>
                    </a:cubicBezTo>
                    <a:cubicBezTo>
                      <a:pt x="66" y="1"/>
                      <a:pt x="66" y="1"/>
                      <a:pt x="65" y="1"/>
                    </a:cubicBezTo>
                    <a:cubicBezTo>
                      <a:pt x="65" y="1"/>
                      <a:pt x="65" y="2"/>
                      <a:pt x="64" y="2"/>
                    </a:cubicBezTo>
                    <a:cubicBezTo>
                      <a:pt x="64" y="2"/>
                      <a:pt x="63" y="2"/>
                      <a:pt x="63" y="2"/>
                    </a:cubicBezTo>
                    <a:cubicBezTo>
                      <a:pt x="61" y="4"/>
                      <a:pt x="58" y="6"/>
                      <a:pt x="54" y="7"/>
                    </a:cubicBezTo>
                    <a:cubicBezTo>
                      <a:pt x="54" y="8"/>
                      <a:pt x="53" y="8"/>
                      <a:pt x="52" y="8"/>
                    </a:cubicBezTo>
                    <a:cubicBezTo>
                      <a:pt x="50" y="8"/>
                      <a:pt x="49" y="9"/>
                      <a:pt x="48" y="11"/>
                    </a:cubicBezTo>
                    <a:cubicBezTo>
                      <a:pt x="48" y="12"/>
                      <a:pt x="48" y="12"/>
                      <a:pt x="48" y="13"/>
                    </a:cubicBezTo>
                    <a:cubicBezTo>
                      <a:pt x="48" y="14"/>
                      <a:pt x="48" y="14"/>
                      <a:pt x="48" y="15"/>
                    </a:cubicBezTo>
                    <a:cubicBezTo>
                      <a:pt x="48" y="16"/>
                      <a:pt x="48" y="17"/>
                      <a:pt x="48" y="19"/>
                    </a:cubicBezTo>
                    <a:cubicBezTo>
                      <a:pt x="48" y="21"/>
                      <a:pt x="47" y="22"/>
                      <a:pt x="46" y="22"/>
                    </a:cubicBezTo>
                    <a:cubicBezTo>
                      <a:pt x="45" y="22"/>
                      <a:pt x="44" y="22"/>
                      <a:pt x="44" y="22"/>
                    </a:cubicBezTo>
                    <a:cubicBezTo>
                      <a:pt x="43" y="22"/>
                      <a:pt x="43" y="23"/>
                      <a:pt x="42" y="24"/>
                    </a:cubicBezTo>
                    <a:cubicBezTo>
                      <a:pt x="42" y="24"/>
                      <a:pt x="40" y="24"/>
                      <a:pt x="39" y="24"/>
                    </a:cubicBezTo>
                    <a:cubicBezTo>
                      <a:pt x="39" y="24"/>
                      <a:pt x="38" y="24"/>
                      <a:pt x="37" y="24"/>
                    </a:cubicBezTo>
                    <a:cubicBezTo>
                      <a:pt x="37" y="24"/>
                      <a:pt x="37" y="24"/>
                      <a:pt x="36" y="24"/>
                    </a:cubicBezTo>
                    <a:cubicBezTo>
                      <a:pt x="32" y="23"/>
                      <a:pt x="29" y="23"/>
                      <a:pt x="25" y="23"/>
                    </a:cubicBezTo>
                    <a:cubicBezTo>
                      <a:pt x="24" y="23"/>
                      <a:pt x="24" y="23"/>
                      <a:pt x="23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2" y="25"/>
                      <a:pt x="21" y="26"/>
                      <a:pt x="20" y="27"/>
                    </a:cubicBezTo>
                    <a:cubicBezTo>
                      <a:pt x="19" y="29"/>
                      <a:pt x="18" y="32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6" y="37"/>
                      <a:pt x="15" y="38"/>
                      <a:pt x="15" y="38"/>
                    </a:cubicBezTo>
                    <a:cubicBezTo>
                      <a:pt x="13" y="40"/>
                      <a:pt x="10" y="42"/>
                      <a:pt x="6" y="42"/>
                    </a:cubicBezTo>
                    <a:cubicBezTo>
                      <a:pt x="6" y="42"/>
                      <a:pt x="5" y="42"/>
                      <a:pt x="4" y="42"/>
                    </a:cubicBezTo>
                    <a:cubicBezTo>
                      <a:pt x="4" y="42"/>
                      <a:pt x="4" y="43"/>
                      <a:pt x="4" y="43"/>
                    </a:cubicBezTo>
                    <a:cubicBezTo>
                      <a:pt x="4" y="43"/>
                      <a:pt x="3" y="44"/>
                      <a:pt x="3" y="44"/>
                    </a:cubicBezTo>
                    <a:cubicBezTo>
                      <a:pt x="3" y="45"/>
                      <a:pt x="2" y="46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9"/>
                      <a:pt x="2" y="50"/>
                      <a:pt x="1" y="50"/>
                    </a:cubicBezTo>
                    <a:cubicBezTo>
                      <a:pt x="0" y="51"/>
                      <a:pt x="0" y="52"/>
                      <a:pt x="1" y="54"/>
                    </a:cubicBezTo>
                    <a:cubicBezTo>
                      <a:pt x="1" y="55"/>
                      <a:pt x="1" y="56"/>
                      <a:pt x="1" y="56"/>
                    </a:cubicBezTo>
                    <a:cubicBezTo>
                      <a:pt x="1" y="56"/>
                      <a:pt x="1" y="56"/>
                      <a:pt x="1" y="57"/>
                    </a:cubicBezTo>
                    <a:cubicBezTo>
                      <a:pt x="2" y="58"/>
                      <a:pt x="4" y="60"/>
                      <a:pt x="6" y="60"/>
                    </a:cubicBezTo>
                    <a:cubicBezTo>
                      <a:pt x="6" y="60"/>
                      <a:pt x="7" y="60"/>
                      <a:pt x="7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12" y="62"/>
                      <a:pt x="13" y="64"/>
                      <a:pt x="13" y="67"/>
                    </a:cubicBezTo>
                    <a:cubicBezTo>
                      <a:pt x="13" y="68"/>
                      <a:pt x="13" y="70"/>
                      <a:pt x="13" y="71"/>
                    </a:cubicBezTo>
                    <a:cubicBezTo>
                      <a:pt x="12" y="72"/>
                      <a:pt x="12" y="72"/>
                      <a:pt x="12" y="73"/>
                    </a:cubicBezTo>
                    <a:cubicBezTo>
                      <a:pt x="12" y="76"/>
                      <a:pt x="12" y="80"/>
                      <a:pt x="12" y="83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3" y="85"/>
                      <a:pt x="13" y="86"/>
                      <a:pt x="13" y="88"/>
                    </a:cubicBezTo>
                    <a:cubicBezTo>
                      <a:pt x="13" y="88"/>
                      <a:pt x="14" y="89"/>
                      <a:pt x="14" y="90"/>
                    </a:cubicBezTo>
                    <a:cubicBezTo>
                      <a:pt x="14" y="90"/>
                      <a:pt x="14" y="91"/>
                      <a:pt x="14" y="91"/>
                    </a:cubicBezTo>
                    <a:cubicBezTo>
                      <a:pt x="15" y="92"/>
                      <a:pt x="16" y="94"/>
                      <a:pt x="15" y="95"/>
                    </a:cubicBezTo>
                    <a:cubicBezTo>
                      <a:pt x="15" y="98"/>
                      <a:pt x="15" y="100"/>
                      <a:pt x="15" y="103"/>
                    </a:cubicBezTo>
                    <a:cubicBezTo>
                      <a:pt x="15" y="103"/>
                      <a:pt x="15" y="103"/>
                      <a:pt x="15" y="104"/>
                    </a:cubicBezTo>
                    <a:cubicBezTo>
                      <a:pt x="16" y="105"/>
                      <a:pt x="16" y="106"/>
                      <a:pt x="15" y="107"/>
                    </a:cubicBezTo>
                    <a:cubicBezTo>
                      <a:pt x="15" y="108"/>
                      <a:pt x="14" y="108"/>
                      <a:pt x="14" y="108"/>
                    </a:cubicBezTo>
                    <a:cubicBezTo>
                      <a:pt x="12" y="108"/>
                      <a:pt x="9" y="108"/>
                      <a:pt x="7" y="109"/>
                    </a:cubicBezTo>
                    <a:cubicBezTo>
                      <a:pt x="7" y="109"/>
                      <a:pt x="6" y="109"/>
                      <a:pt x="6" y="110"/>
                    </a:cubicBezTo>
                    <a:cubicBezTo>
                      <a:pt x="5" y="110"/>
                      <a:pt x="5" y="110"/>
                      <a:pt x="4" y="110"/>
                    </a:cubicBezTo>
                    <a:cubicBezTo>
                      <a:pt x="2" y="110"/>
                      <a:pt x="1" y="110"/>
                      <a:pt x="0" y="112"/>
                    </a:cubicBezTo>
                    <a:cubicBezTo>
                      <a:pt x="0" y="112"/>
                      <a:pt x="0" y="112"/>
                      <a:pt x="0" y="113"/>
                    </a:cubicBezTo>
                    <a:cubicBezTo>
                      <a:pt x="0" y="116"/>
                      <a:pt x="0" y="118"/>
                      <a:pt x="0" y="121"/>
                    </a:cubicBezTo>
                    <a:cubicBezTo>
                      <a:pt x="0" y="123"/>
                      <a:pt x="1" y="126"/>
                      <a:pt x="2" y="128"/>
                    </a:cubicBezTo>
                    <a:cubicBezTo>
                      <a:pt x="2" y="128"/>
                      <a:pt x="2" y="128"/>
                      <a:pt x="2" y="129"/>
                    </a:cubicBezTo>
                    <a:cubicBezTo>
                      <a:pt x="2" y="130"/>
                      <a:pt x="3" y="131"/>
                      <a:pt x="4" y="131"/>
                    </a:cubicBezTo>
                    <a:cubicBezTo>
                      <a:pt x="5" y="131"/>
                      <a:pt x="6" y="132"/>
                      <a:pt x="6" y="132"/>
                    </a:cubicBezTo>
                    <a:cubicBezTo>
                      <a:pt x="7" y="132"/>
                      <a:pt x="8" y="132"/>
                      <a:pt x="8" y="132"/>
                    </a:cubicBezTo>
                    <a:cubicBezTo>
                      <a:pt x="9" y="132"/>
                      <a:pt x="10" y="133"/>
                      <a:pt x="11" y="133"/>
                    </a:cubicBezTo>
                    <a:cubicBezTo>
                      <a:pt x="12" y="133"/>
                      <a:pt x="12" y="133"/>
                      <a:pt x="13" y="133"/>
                    </a:cubicBezTo>
                    <a:cubicBezTo>
                      <a:pt x="14" y="133"/>
                      <a:pt x="16" y="133"/>
                      <a:pt x="18" y="134"/>
                    </a:cubicBezTo>
                    <a:cubicBezTo>
                      <a:pt x="18" y="134"/>
                      <a:pt x="19" y="134"/>
                      <a:pt x="19" y="133"/>
                    </a:cubicBezTo>
                    <a:cubicBezTo>
                      <a:pt x="22" y="132"/>
                      <a:pt x="24" y="132"/>
                      <a:pt x="27" y="132"/>
                    </a:cubicBezTo>
                    <a:cubicBezTo>
                      <a:pt x="28" y="132"/>
                      <a:pt x="29" y="131"/>
                      <a:pt x="30" y="131"/>
                    </a:cubicBezTo>
                    <a:cubicBezTo>
                      <a:pt x="35" y="132"/>
                      <a:pt x="40" y="131"/>
                      <a:pt x="44" y="130"/>
                    </a:cubicBezTo>
                    <a:cubicBezTo>
                      <a:pt x="45" y="130"/>
                      <a:pt x="46" y="130"/>
                      <a:pt x="46" y="130"/>
                    </a:cubicBezTo>
                    <a:cubicBezTo>
                      <a:pt x="48" y="130"/>
                      <a:pt x="49" y="130"/>
                      <a:pt x="50" y="130"/>
                    </a:cubicBezTo>
                    <a:cubicBezTo>
                      <a:pt x="50" y="128"/>
                      <a:pt x="50" y="127"/>
                      <a:pt x="50" y="126"/>
                    </a:cubicBezTo>
                    <a:cubicBezTo>
                      <a:pt x="50" y="125"/>
                      <a:pt x="50" y="124"/>
                      <a:pt x="50" y="124"/>
                    </a:cubicBezTo>
                    <a:cubicBezTo>
                      <a:pt x="50" y="124"/>
                      <a:pt x="50" y="123"/>
                      <a:pt x="50" y="123"/>
                    </a:cubicBezTo>
                    <a:cubicBezTo>
                      <a:pt x="49" y="122"/>
                      <a:pt x="49" y="122"/>
                      <a:pt x="49" y="121"/>
                    </a:cubicBezTo>
                    <a:cubicBezTo>
                      <a:pt x="48" y="120"/>
                      <a:pt x="48" y="120"/>
                      <a:pt x="48" y="118"/>
                    </a:cubicBezTo>
                    <a:cubicBezTo>
                      <a:pt x="48" y="118"/>
                      <a:pt x="48" y="117"/>
                      <a:pt x="48" y="116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8" y="114"/>
                      <a:pt x="48" y="113"/>
                      <a:pt x="49" y="113"/>
                    </a:cubicBezTo>
                    <a:cubicBezTo>
                      <a:pt x="50" y="111"/>
                      <a:pt x="51" y="110"/>
                      <a:pt x="52" y="108"/>
                    </a:cubicBezTo>
                    <a:cubicBezTo>
                      <a:pt x="52" y="108"/>
                      <a:pt x="53" y="108"/>
                      <a:pt x="53" y="10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55" y="106"/>
                      <a:pt x="55" y="106"/>
                      <a:pt x="56" y="106"/>
                    </a:cubicBezTo>
                    <a:cubicBezTo>
                      <a:pt x="56" y="106"/>
                      <a:pt x="56" y="105"/>
                      <a:pt x="57" y="104"/>
                    </a:cubicBezTo>
                    <a:cubicBezTo>
                      <a:pt x="57" y="104"/>
                      <a:pt x="58" y="105"/>
                      <a:pt x="58" y="105"/>
                    </a:cubicBezTo>
                    <a:cubicBezTo>
                      <a:pt x="58" y="105"/>
                      <a:pt x="58" y="106"/>
                      <a:pt x="59" y="106"/>
                    </a:cubicBezTo>
                    <a:cubicBezTo>
                      <a:pt x="60" y="106"/>
                      <a:pt x="60" y="107"/>
                      <a:pt x="60" y="107"/>
                    </a:cubicBezTo>
                    <a:cubicBezTo>
                      <a:pt x="61" y="107"/>
                      <a:pt x="62" y="107"/>
                      <a:pt x="62" y="108"/>
                    </a:cubicBezTo>
                    <a:cubicBezTo>
                      <a:pt x="63" y="108"/>
                      <a:pt x="65" y="110"/>
                      <a:pt x="68" y="111"/>
                    </a:cubicBezTo>
                    <a:cubicBezTo>
                      <a:pt x="68" y="112"/>
                      <a:pt x="68" y="112"/>
                      <a:pt x="70" y="112"/>
                    </a:cubicBezTo>
                    <a:cubicBezTo>
                      <a:pt x="72" y="111"/>
                      <a:pt x="74" y="110"/>
                      <a:pt x="76" y="110"/>
                    </a:cubicBezTo>
                    <a:cubicBezTo>
                      <a:pt x="77" y="110"/>
                      <a:pt x="78" y="110"/>
                      <a:pt x="78" y="110"/>
                    </a:cubicBezTo>
                    <a:cubicBezTo>
                      <a:pt x="79" y="110"/>
                      <a:pt x="79" y="110"/>
                      <a:pt x="79" y="109"/>
                    </a:cubicBezTo>
                    <a:cubicBezTo>
                      <a:pt x="80" y="109"/>
                      <a:pt x="80" y="108"/>
                      <a:pt x="80" y="108"/>
                    </a:cubicBezTo>
                    <a:cubicBezTo>
                      <a:pt x="82" y="107"/>
                      <a:pt x="82" y="105"/>
                      <a:pt x="82" y="103"/>
                    </a:cubicBezTo>
                    <a:cubicBezTo>
                      <a:pt x="83" y="101"/>
                      <a:pt x="83" y="100"/>
                      <a:pt x="85" y="99"/>
                    </a:cubicBezTo>
                    <a:cubicBezTo>
                      <a:pt x="85" y="99"/>
                      <a:pt x="85" y="98"/>
                      <a:pt x="86" y="98"/>
                    </a:cubicBezTo>
                    <a:cubicBezTo>
                      <a:pt x="86" y="96"/>
                      <a:pt x="86" y="95"/>
                      <a:pt x="87" y="94"/>
                    </a:cubicBezTo>
                    <a:cubicBezTo>
                      <a:pt x="87" y="94"/>
                      <a:pt x="87" y="94"/>
                      <a:pt x="87" y="93"/>
                    </a:cubicBezTo>
                    <a:cubicBezTo>
                      <a:pt x="88" y="93"/>
                      <a:pt x="88" y="92"/>
                      <a:pt x="88" y="92"/>
                    </a:cubicBezTo>
                    <a:cubicBezTo>
                      <a:pt x="88" y="91"/>
                      <a:pt x="88" y="91"/>
                      <a:pt x="88" y="90"/>
                    </a:cubicBezTo>
                    <a:cubicBezTo>
                      <a:pt x="88" y="90"/>
                      <a:pt x="88" y="89"/>
                      <a:pt x="89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89" y="87"/>
                      <a:pt x="90" y="86"/>
                      <a:pt x="90" y="86"/>
                    </a:cubicBezTo>
                    <a:cubicBezTo>
                      <a:pt x="90" y="86"/>
                      <a:pt x="90" y="85"/>
                      <a:pt x="90" y="85"/>
                    </a:cubicBezTo>
                    <a:cubicBezTo>
                      <a:pt x="90" y="84"/>
                      <a:pt x="90" y="84"/>
                      <a:pt x="91" y="83"/>
                    </a:cubicBezTo>
                    <a:cubicBezTo>
                      <a:pt x="91" y="82"/>
                      <a:pt x="91" y="80"/>
                      <a:pt x="91" y="79"/>
                    </a:cubicBezTo>
                    <a:cubicBezTo>
                      <a:pt x="91" y="77"/>
                      <a:pt x="91" y="76"/>
                      <a:pt x="92" y="75"/>
                    </a:cubicBezTo>
                    <a:cubicBezTo>
                      <a:pt x="93" y="75"/>
                      <a:pt x="93" y="75"/>
                      <a:pt x="93" y="75"/>
                    </a:cubicBezTo>
                    <a:cubicBezTo>
                      <a:pt x="94" y="74"/>
                      <a:pt x="94" y="73"/>
                      <a:pt x="95" y="73"/>
                    </a:cubicBezTo>
                    <a:cubicBezTo>
                      <a:pt x="98" y="72"/>
                      <a:pt x="100" y="70"/>
                      <a:pt x="101" y="69"/>
                    </a:cubicBezTo>
                    <a:cubicBezTo>
                      <a:pt x="103" y="67"/>
                      <a:pt x="105" y="64"/>
                      <a:pt x="106" y="62"/>
                    </a:cubicBezTo>
                    <a:cubicBezTo>
                      <a:pt x="106" y="61"/>
                      <a:pt x="106" y="61"/>
                      <a:pt x="106" y="60"/>
                    </a:cubicBezTo>
                    <a:cubicBezTo>
                      <a:pt x="106" y="60"/>
                      <a:pt x="106" y="59"/>
                      <a:pt x="106" y="58"/>
                    </a:cubicBezTo>
                    <a:cubicBezTo>
                      <a:pt x="106" y="57"/>
                      <a:pt x="107" y="56"/>
                      <a:pt x="108" y="55"/>
                    </a:cubicBezTo>
                    <a:cubicBezTo>
                      <a:pt x="108" y="55"/>
                      <a:pt x="108" y="54"/>
                      <a:pt x="108" y="54"/>
                    </a:cubicBezTo>
                    <a:cubicBezTo>
                      <a:pt x="108" y="54"/>
                      <a:pt x="109" y="53"/>
                      <a:pt x="109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1" y="51"/>
                      <a:pt x="112" y="50"/>
                      <a:pt x="114" y="51"/>
                    </a:cubicBezTo>
                    <a:cubicBezTo>
                      <a:pt x="116" y="51"/>
                      <a:pt x="118" y="50"/>
                      <a:pt x="118" y="48"/>
                    </a:cubicBezTo>
                    <a:cubicBezTo>
                      <a:pt x="118" y="48"/>
                      <a:pt x="118" y="47"/>
                      <a:pt x="119" y="46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19" y="45"/>
                      <a:pt x="119" y="44"/>
                      <a:pt x="120" y="44"/>
                    </a:cubicBezTo>
                    <a:cubicBezTo>
                      <a:pt x="119" y="43"/>
                      <a:pt x="119" y="42"/>
                      <a:pt x="119" y="42"/>
                    </a:cubicBezTo>
                    <a:cubicBezTo>
                      <a:pt x="119" y="42"/>
                      <a:pt x="119" y="41"/>
                      <a:pt x="119" y="41"/>
                    </a:cubicBezTo>
                    <a:cubicBezTo>
                      <a:pt x="118" y="40"/>
                      <a:pt x="118" y="39"/>
                      <a:pt x="116" y="39"/>
                    </a:cubicBezTo>
                    <a:cubicBezTo>
                      <a:pt x="115" y="39"/>
                      <a:pt x="114" y="38"/>
                      <a:pt x="114" y="37"/>
                    </a:cubicBezTo>
                    <a:cubicBezTo>
                      <a:pt x="113" y="37"/>
                      <a:pt x="113" y="37"/>
                      <a:pt x="113" y="36"/>
                    </a:cubicBezTo>
                    <a:cubicBezTo>
                      <a:pt x="113" y="33"/>
                      <a:pt x="113" y="30"/>
                      <a:pt x="113" y="27"/>
                    </a:cubicBezTo>
                    <a:cubicBezTo>
                      <a:pt x="113" y="26"/>
                      <a:pt x="113" y="26"/>
                      <a:pt x="113" y="25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113" y="23"/>
                      <a:pt x="112" y="22"/>
                      <a:pt x="112" y="20"/>
                    </a:cubicBezTo>
                    <a:cubicBezTo>
                      <a:pt x="112" y="20"/>
                      <a:pt x="112" y="20"/>
                      <a:pt x="112" y="20"/>
                    </a:cubicBezTo>
                    <a:cubicBezTo>
                      <a:pt x="109" y="19"/>
                      <a:pt x="107" y="18"/>
                      <a:pt x="106" y="15"/>
                    </a:cubicBezTo>
                    <a:cubicBezTo>
                      <a:pt x="106" y="15"/>
                      <a:pt x="106" y="14"/>
                      <a:pt x="106" y="14"/>
                    </a:cubicBezTo>
                    <a:cubicBezTo>
                      <a:pt x="106" y="11"/>
                      <a:pt x="105" y="9"/>
                      <a:pt x="103" y="7"/>
                    </a:cubicBezTo>
                    <a:cubicBezTo>
                      <a:pt x="103" y="7"/>
                      <a:pt x="103" y="7"/>
                      <a:pt x="102" y="6"/>
                    </a:cubicBezTo>
                    <a:cubicBezTo>
                      <a:pt x="102" y="6"/>
                      <a:pt x="101" y="5"/>
                      <a:pt x="101" y="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22"/>
              <p:cNvSpPr>
                <a:spLocks/>
              </p:cNvSpPr>
              <p:nvPr/>
            </p:nvSpPr>
            <p:spPr bwMode="auto">
              <a:xfrm>
                <a:off x="6941497" y="6207376"/>
                <a:ext cx="747677" cy="432276"/>
              </a:xfrm>
              <a:custGeom>
                <a:avLst/>
                <a:gdLst>
                  <a:gd name="T0" fmla="*/ 5 w 233"/>
                  <a:gd name="T1" fmla="*/ 71 h 135"/>
                  <a:gd name="T2" fmla="*/ 0 w 233"/>
                  <a:gd name="T3" fmla="*/ 78 h 135"/>
                  <a:gd name="T4" fmla="*/ 2 w 233"/>
                  <a:gd name="T5" fmla="*/ 91 h 135"/>
                  <a:gd name="T6" fmla="*/ 3 w 233"/>
                  <a:gd name="T7" fmla="*/ 102 h 135"/>
                  <a:gd name="T8" fmla="*/ 10 w 233"/>
                  <a:gd name="T9" fmla="*/ 108 h 135"/>
                  <a:gd name="T10" fmla="*/ 30 w 233"/>
                  <a:gd name="T11" fmla="*/ 127 h 135"/>
                  <a:gd name="T12" fmla="*/ 32 w 233"/>
                  <a:gd name="T13" fmla="*/ 131 h 135"/>
                  <a:gd name="T14" fmla="*/ 36 w 233"/>
                  <a:gd name="T15" fmla="*/ 134 h 135"/>
                  <a:gd name="T16" fmla="*/ 43 w 233"/>
                  <a:gd name="T17" fmla="*/ 135 h 135"/>
                  <a:gd name="T18" fmla="*/ 54 w 233"/>
                  <a:gd name="T19" fmla="*/ 134 h 135"/>
                  <a:gd name="T20" fmla="*/ 58 w 233"/>
                  <a:gd name="T21" fmla="*/ 130 h 135"/>
                  <a:gd name="T22" fmla="*/ 65 w 233"/>
                  <a:gd name="T23" fmla="*/ 130 h 135"/>
                  <a:gd name="T24" fmla="*/ 74 w 233"/>
                  <a:gd name="T25" fmla="*/ 125 h 135"/>
                  <a:gd name="T26" fmla="*/ 110 w 233"/>
                  <a:gd name="T27" fmla="*/ 123 h 135"/>
                  <a:gd name="T28" fmla="*/ 123 w 233"/>
                  <a:gd name="T29" fmla="*/ 122 h 135"/>
                  <a:gd name="T30" fmla="*/ 130 w 233"/>
                  <a:gd name="T31" fmla="*/ 124 h 135"/>
                  <a:gd name="T32" fmla="*/ 148 w 233"/>
                  <a:gd name="T33" fmla="*/ 117 h 135"/>
                  <a:gd name="T34" fmla="*/ 163 w 233"/>
                  <a:gd name="T35" fmla="*/ 115 h 135"/>
                  <a:gd name="T36" fmla="*/ 168 w 233"/>
                  <a:gd name="T37" fmla="*/ 113 h 135"/>
                  <a:gd name="T38" fmla="*/ 174 w 233"/>
                  <a:gd name="T39" fmla="*/ 106 h 135"/>
                  <a:gd name="T40" fmla="*/ 179 w 233"/>
                  <a:gd name="T41" fmla="*/ 104 h 135"/>
                  <a:gd name="T42" fmla="*/ 197 w 233"/>
                  <a:gd name="T43" fmla="*/ 95 h 135"/>
                  <a:gd name="T44" fmla="*/ 216 w 233"/>
                  <a:gd name="T45" fmla="*/ 75 h 135"/>
                  <a:gd name="T46" fmla="*/ 224 w 233"/>
                  <a:gd name="T47" fmla="*/ 67 h 135"/>
                  <a:gd name="T48" fmla="*/ 228 w 233"/>
                  <a:gd name="T49" fmla="*/ 62 h 135"/>
                  <a:gd name="T50" fmla="*/ 231 w 233"/>
                  <a:gd name="T51" fmla="*/ 55 h 135"/>
                  <a:gd name="T52" fmla="*/ 232 w 233"/>
                  <a:gd name="T53" fmla="*/ 51 h 135"/>
                  <a:gd name="T54" fmla="*/ 232 w 233"/>
                  <a:gd name="T55" fmla="*/ 27 h 135"/>
                  <a:gd name="T56" fmla="*/ 225 w 233"/>
                  <a:gd name="T57" fmla="*/ 18 h 135"/>
                  <a:gd name="T58" fmla="*/ 222 w 233"/>
                  <a:gd name="T59" fmla="*/ 10 h 135"/>
                  <a:gd name="T60" fmla="*/ 208 w 233"/>
                  <a:gd name="T61" fmla="*/ 6 h 135"/>
                  <a:gd name="T62" fmla="*/ 200 w 233"/>
                  <a:gd name="T63" fmla="*/ 1 h 135"/>
                  <a:gd name="T64" fmla="*/ 182 w 233"/>
                  <a:gd name="T65" fmla="*/ 2 h 135"/>
                  <a:gd name="T66" fmla="*/ 176 w 233"/>
                  <a:gd name="T67" fmla="*/ 4 h 135"/>
                  <a:gd name="T68" fmla="*/ 166 w 233"/>
                  <a:gd name="T69" fmla="*/ 7 h 135"/>
                  <a:gd name="T70" fmla="*/ 154 w 233"/>
                  <a:gd name="T71" fmla="*/ 8 h 135"/>
                  <a:gd name="T72" fmla="*/ 128 w 233"/>
                  <a:gd name="T73" fmla="*/ 9 h 135"/>
                  <a:gd name="T74" fmla="*/ 121 w 233"/>
                  <a:gd name="T75" fmla="*/ 13 h 135"/>
                  <a:gd name="T76" fmla="*/ 111 w 233"/>
                  <a:gd name="T77" fmla="*/ 15 h 135"/>
                  <a:gd name="T78" fmla="*/ 104 w 233"/>
                  <a:gd name="T79" fmla="*/ 15 h 135"/>
                  <a:gd name="T80" fmla="*/ 96 w 233"/>
                  <a:gd name="T81" fmla="*/ 19 h 135"/>
                  <a:gd name="T82" fmla="*/ 82 w 233"/>
                  <a:gd name="T83" fmla="*/ 22 h 135"/>
                  <a:gd name="T84" fmla="*/ 77 w 233"/>
                  <a:gd name="T85" fmla="*/ 20 h 135"/>
                  <a:gd name="T86" fmla="*/ 69 w 233"/>
                  <a:gd name="T87" fmla="*/ 21 h 135"/>
                  <a:gd name="T88" fmla="*/ 65 w 233"/>
                  <a:gd name="T89" fmla="*/ 23 h 135"/>
                  <a:gd name="T90" fmla="*/ 57 w 233"/>
                  <a:gd name="T91" fmla="*/ 33 h 135"/>
                  <a:gd name="T92" fmla="*/ 43 w 233"/>
                  <a:gd name="T93" fmla="*/ 44 h 135"/>
                  <a:gd name="T94" fmla="*/ 38 w 233"/>
                  <a:gd name="T95" fmla="*/ 51 h 135"/>
                  <a:gd name="T96" fmla="*/ 25 w 233"/>
                  <a:gd name="T97" fmla="*/ 54 h 135"/>
                  <a:gd name="T98" fmla="*/ 20 w 233"/>
                  <a:gd name="T99" fmla="*/ 53 h 135"/>
                  <a:gd name="T100" fmla="*/ 13 w 233"/>
                  <a:gd name="T101" fmla="*/ 55 h 135"/>
                  <a:gd name="T102" fmla="*/ 8 w 233"/>
                  <a:gd name="T103" fmla="*/ 6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3" h="135">
                    <a:moveTo>
                      <a:pt x="8" y="67"/>
                    </a:moveTo>
                    <a:cubicBezTo>
                      <a:pt x="7" y="68"/>
                      <a:pt x="7" y="68"/>
                      <a:pt x="7" y="69"/>
                    </a:cubicBezTo>
                    <a:cubicBezTo>
                      <a:pt x="7" y="69"/>
                      <a:pt x="6" y="70"/>
                      <a:pt x="5" y="71"/>
                    </a:cubicBezTo>
                    <a:cubicBezTo>
                      <a:pt x="4" y="71"/>
                      <a:pt x="4" y="71"/>
                      <a:pt x="3" y="72"/>
                    </a:cubicBezTo>
                    <a:cubicBezTo>
                      <a:pt x="2" y="73"/>
                      <a:pt x="1" y="75"/>
                      <a:pt x="0" y="76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80"/>
                      <a:pt x="0" y="82"/>
                      <a:pt x="0" y="84"/>
                    </a:cubicBezTo>
                    <a:cubicBezTo>
                      <a:pt x="1" y="84"/>
                      <a:pt x="1" y="85"/>
                      <a:pt x="1" y="85"/>
                    </a:cubicBezTo>
                    <a:cubicBezTo>
                      <a:pt x="1" y="87"/>
                      <a:pt x="1" y="89"/>
                      <a:pt x="2" y="91"/>
                    </a:cubicBezTo>
                    <a:cubicBezTo>
                      <a:pt x="2" y="92"/>
                      <a:pt x="2" y="94"/>
                      <a:pt x="2" y="96"/>
                    </a:cubicBezTo>
                    <a:cubicBezTo>
                      <a:pt x="2" y="97"/>
                      <a:pt x="2" y="97"/>
                      <a:pt x="2" y="98"/>
                    </a:cubicBezTo>
                    <a:cubicBezTo>
                      <a:pt x="2" y="99"/>
                      <a:pt x="3" y="100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4" y="105"/>
                      <a:pt x="5" y="106"/>
                      <a:pt x="7" y="107"/>
                    </a:cubicBezTo>
                    <a:cubicBezTo>
                      <a:pt x="8" y="107"/>
                      <a:pt x="9" y="107"/>
                      <a:pt x="10" y="108"/>
                    </a:cubicBezTo>
                    <a:cubicBezTo>
                      <a:pt x="15" y="110"/>
                      <a:pt x="18" y="112"/>
                      <a:pt x="20" y="115"/>
                    </a:cubicBezTo>
                    <a:cubicBezTo>
                      <a:pt x="23" y="118"/>
                      <a:pt x="26" y="121"/>
                      <a:pt x="28" y="125"/>
                    </a:cubicBezTo>
                    <a:cubicBezTo>
                      <a:pt x="29" y="125"/>
                      <a:pt x="30" y="126"/>
                      <a:pt x="30" y="127"/>
                    </a:cubicBezTo>
                    <a:cubicBezTo>
                      <a:pt x="30" y="128"/>
                      <a:pt x="30" y="128"/>
                      <a:pt x="31" y="129"/>
                    </a:cubicBezTo>
                    <a:cubicBezTo>
                      <a:pt x="31" y="129"/>
                      <a:pt x="32" y="130"/>
                      <a:pt x="32" y="130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3" y="132"/>
                      <a:pt x="33" y="133"/>
                      <a:pt x="34" y="133"/>
                    </a:cubicBezTo>
                    <a:cubicBezTo>
                      <a:pt x="34" y="133"/>
                      <a:pt x="34" y="133"/>
                      <a:pt x="35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8" y="134"/>
                      <a:pt x="39" y="134"/>
                      <a:pt x="40" y="134"/>
                    </a:cubicBezTo>
                    <a:cubicBezTo>
                      <a:pt x="40" y="135"/>
                      <a:pt x="40" y="135"/>
                      <a:pt x="41" y="135"/>
                    </a:cubicBezTo>
                    <a:cubicBezTo>
                      <a:pt x="42" y="135"/>
                      <a:pt x="42" y="135"/>
                      <a:pt x="43" y="135"/>
                    </a:cubicBezTo>
                    <a:cubicBezTo>
                      <a:pt x="45" y="135"/>
                      <a:pt x="48" y="135"/>
                      <a:pt x="51" y="135"/>
                    </a:cubicBezTo>
                    <a:cubicBezTo>
                      <a:pt x="51" y="135"/>
                      <a:pt x="52" y="135"/>
                      <a:pt x="52" y="134"/>
                    </a:cubicBezTo>
                    <a:cubicBezTo>
                      <a:pt x="53" y="134"/>
                      <a:pt x="53" y="134"/>
                      <a:pt x="54" y="134"/>
                    </a:cubicBezTo>
                    <a:cubicBezTo>
                      <a:pt x="54" y="133"/>
                      <a:pt x="55" y="133"/>
                      <a:pt x="55" y="131"/>
                    </a:cubicBezTo>
                    <a:cubicBezTo>
                      <a:pt x="55" y="131"/>
                      <a:pt x="56" y="131"/>
                      <a:pt x="56" y="131"/>
                    </a:cubicBezTo>
                    <a:cubicBezTo>
                      <a:pt x="56" y="130"/>
                      <a:pt x="57" y="130"/>
                      <a:pt x="58" y="130"/>
                    </a:cubicBezTo>
                    <a:cubicBezTo>
                      <a:pt x="58" y="130"/>
                      <a:pt x="59" y="130"/>
                      <a:pt x="60" y="130"/>
                    </a:cubicBezTo>
                    <a:cubicBezTo>
                      <a:pt x="61" y="129"/>
                      <a:pt x="62" y="129"/>
                      <a:pt x="63" y="130"/>
                    </a:cubicBezTo>
                    <a:cubicBezTo>
                      <a:pt x="64" y="130"/>
                      <a:pt x="64" y="130"/>
                      <a:pt x="65" y="130"/>
                    </a:cubicBezTo>
                    <a:cubicBezTo>
                      <a:pt x="68" y="130"/>
                      <a:pt x="70" y="130"/>
                      <a:pt x="72" y="128"/>
                    </a:cubicBezTo>
                    <a:cubicBezTo>
                      <a:pt x="72" y="128"/>
                      <a:pt x="72" y="128"/>
                      <a:pt x="72" y="128"/>
                    </a:cubicBezTo>
                    <a:cubicBezTo>
                      <a:pt x="73" y="127"/>
                      <a:pt x="74" y="126"/>
                      <a:pt x="74" y="125"/>
                    </a:cubicBezTo>
                    <a:cubicBezTo>
                      <a:pt x="75" y="123"/>
                      <a:pt x="76" y="123"/>
                      <a:pt x="77" y="122"/>
                    </a:cubicBezTo>
                    <a:cubicBezTo>
                      <a:pt x="78" y="122"/>
                      <a:pt x="80" y="122"/>
                      <a:pt x="81" y="122"/>
                    </a:cubicBezTo>
                    <a:cubicBezTo>
                      <a:pt x="91" y="122"/>
                      <a:pt x="100" y="122"/>
                      <a:pt x="110" y="123"/>
                    </a:cubicBezTo>
                    <a:cubicBezTo>
                      <a:pt x="111" y="123"/>
                      <a:pt x="112" y="123"/>
                      <a:pt x="114" y="122"/>
                    </a:cubicBezTo>
                    <a:cubicBezTo>
                      <a:pt x="114" y="122"/>
                      <a:pt x="115" y="122"/>
                      <a:pt x="116" y="122"/>
                    </a:cubicBezTo>
                    <a:cubicBezTo>
                      <a:pt x="118" y="122"/>
                      <a:pt x="121" y="122"/>
                      <a:pt x="123" y="122"/>
                    </a:cubicBezTo>
                    <a:cubicBezTo>
                      <a:pt x="124" y="123"/>
                      <a:pt x="124" y="123"/>
                      <a:pt x="125" y="123"/>
                    </a:cubicBezTo>
                    <a:cubicBezTo>
                      <a:pt x="126" y="122"/>
                      <a:pt x="128" y="122"/>
                      <a:pt x="128" y="123"/>
                    </a:cubicBezTo>
                    <a:cubicBezTo>
                      <a:pt x="129" y="124"/>
                      <a:pt x="129" y="124"/>
                      <a:pt x="130" y="124"/>
                    </a:cubicBezTo>
                    <a:cubicBezTo>
                      <a:pt x="134" y="124"/>
                      <a:pt x="140" y="124"/>
                      <a:pt x="144" y="123"/>
                    </a:cubicBezTo>
                    <a:cubicBezTo>
                      <a:pt x="145" y="123"/>
                      <a:pt x="145" y="123"/>
                      <a:pt x="145" y="123"/>
                    </a:cubicBezTo>
                    <a:cubicBezTo>
                      <a:pt x="146" y="121"/>
                      <a:pt x="147" y="119"/>
                      <a:pt x="148" y="117"/>
                    </a:cubicBezTo>
                    <a:cubicBezTo>
                      <a:pt x="148" y="117"/>
                      <a:pt x="148" y="117"/>
                      <a:pt x="148" y="116"/>
                    </a:cubicBezTo>
                    <a:cubicBezTo>
                      <a:pt x="150" y="115"/>
                      <a:pt x="152" y="115"/>
                      <a:pt x="155" y="115"/>
                    </a:cubicBezTo>
                    <a:cubicBezTo>
                      <a:pt x="158" y="115"/>
                      <a:pt x="160" y="115"/>
                      <a:pt x="163" y="115"/>
                    </a:cubicBezTo>
                    <a:cubicBezTo>
                      <a:pt x="164" y="114"/>
                      <a:pt x="164" y="114"/>
                      <a:pt x="165" y="114"/>
                    </a:cubicBezTo>
                    <a:cubicBezTo>
                      <a:pt x="166" y="114"/>
                      <a:pt x="166" y="114"/>
                      <a:pt x="167" y="114"/>
                    </a:cubicBezTo>
                    <a:cubicBezTo>
                      <a:pt x="168" y="114"/>
                      <a:pt x="168" y="113"/>
                      <a:pt x="168" y="113"/>
                    </a:cubicBezTo>
                    <a:cubicBezTo>
                      <a:pt x="170" y="113"/>
                      <a:pt x="172" y="112"/>
                      <a:pt x="172" y="110"/>
                    </a:cubicBezTo>
                    <a:cubicBezTo>
                      <a:pt x="172" y="109"/>
                      <a:pt x="172" y="109"/>
                      <a:pt x="172" y="109"/>
                    </a:cubicBezTo>
                    <a:cubicBezTo>
                      <a:pt x="173" y="108"/>
                      <a:pt x="174" y="107"/>
                      <a:pt x="174" y="106"/>
                    </a:cubicBezTo>
                    <a:cubicBezTo>
                      <a:pt x="175" y="106"/>
                      <a:pt x="176" y="105"/>
                      <a:pt x="176" y="105"/>
                    </a:cubicBezTo>
                    <a:cubicBezTo>
                      <a:pt x="176" y="105"/>
                      <a:pt x="177" y="105"/>
                      <a:pt x="177" y="104"/>
                    </a:cubicBezTo>
                    <a:cubicBezTo>
                      <a:pt x="178" y="104"/>
                      <a:pt x="178" y="104"/>
                      <a:pt x="179" y="104"/>
                    </a:cubicBezTo>
                    <a:cubicBezTo>
                      <a:pt x="184" y="103"/>
                      <a:pt x="187" y="101"/>
                      <a:pt x="190" y="99"/>
                    </a:cubicBezTo>
                    <a:cubicBezTo>
                      <a:pt x="192" y="98"/>
                      <a:pt x="194" y="97"/>
                      <a:pt x="196" y="96"/>
                    </a:cubicBezTo>
                    <a:cubicBezTo>
                      <a:pt x="196" y="95"/>
                      <a:pt x="196" y="95"/>
                      <a:pt x="197" y="95"/>
                    </a:cubicBezTo>
                    <a:cubicBezTo>
                      <a:pt x="200" y="93"/>
                      <a:pt x="204" y="90"/>
                      <a:pt x="207" y="86"/>
                    </a:cubicBezTo>
                    <a:cubicBezTo>
                      <a:pt x="208" y="85"/>
                      <a:pt x="209" y="83"/>
                      <a:pt x="211" y="82"/>
                    </a:cubicBezTo>
                    <a:cubicBezTo>
                      <a:pt x="212" y="80"/>
                      <a:pt x="214" y="78"/>
                      <a:pt x="216" y="75"/>
                    </a:cubicBezTo>
                    <a:cubicBezTo>
                      <a:pt x="217" y="75"/>
                      <a:pt x="217" y="75"/>
                      <a:pt x="217" y="74"/>
                    </a:cubicBezTo>
                    <a:cubicBezTo>
                      <a:pt x="218" y="73"/>
                      <a:pt x="218" y="72"/>
                      <a:pt x="219" y="72"/>
                    </a:cubicBezTo>
                    <a:cubicBezTo>
                      <a:pt x="222" y="70"/>
                      <a:pt x="223" y="68"/>
                      <a:pt x="224" y="67"/>
                    </a:cubicBezTo>
                    <a:cubicBezTo>
                      <a:pt x="224" y="66"/>
                      <a:pt x="224" y="66"/>
                      <a:pt x="225" y="65"/>
                    </a:cubicBezTo>
                    <a:cubicBezTo>
                      <a:pt x="225" y="65"/>
                      <a:pt x="225" y="64"/>
                      <a:pt x="226" y="65"/>
                    </a:cubicBezTo>
                    <a:cubicBezTo>
                      <a:pt x="227" y="64"/>
                      <a:pt x="227" y="63"/>
                      <a:pt x="228" y="62"/>
                    </a:cubicBezTo>
                    <a:cubicBezTo>
                      <a:pt x="228" y="62"/>
                      <a:pt x="228" y="62"/>
                      <a:pt x="228" y="61"/>
                    </a:cubicBezTo>
                    <a:cubicBezTo>
                      <a:pt x="229" y="60"/>
                      <a:pt x="230" y="58"/>
                      <a:pt x="230" y="57"/>
                    </a:cubicBezTo>
                    <a:cubicBezTo>
                      <a:pt x="231" y="56"/>
                      <a:pt x="231" y="56"/>
                      <a:pt x="231" y="55"/>
                    </a:cubicBezTo>
                    <a:cubicBezTo>
                      <a:pt x="231" y="55"/>
                      <a:pt x="231" y="54"/>
                      <a:pt x="232" y="54"/>
                    </a:cubicBezTo>
                    <a:cubicBezTo>
                      <a:pt x="232" y="53"/>
                      <a:pt x="232" y="53"/>
                      <a:pt x="232" y="53"/>
                    </a:cubicBezTo>
                    <a:cubicBezTo>
                      <a:pt x="232" y="52"/>
                      <a:pt x="232" y="52"/>
                      <a:pt x="232" y="51"/>
                    </a:cubicBezTo>
                    <a:cubicBezTo>
                      <a:pt x="233" y="46"/>
                      <a:pt x="233" y="42"/>
                      <a:pt x="233" y="37"/>
                    </a:cubicBezTo>
                    <a:cubicBezTo>
                      <a:pt x="233" y="35"/>
                      <a:pt x="233" y="34"/>
                      <a:pt x="233" y="32"/>
                    </a:cubicBezTo>
                    <a:cubicBezTo>
                      <a:pt x="233" y="30"/>
                      <a:pt x="232" y="28"/>
                      <a:pt x="232" y="27"/>
                    </a:cubicBezTo>
                    <a:cubicBezTo>
                      <a:pt x="231" y="27"/>
                      <a:pt x="231" y="26"/>
                      <a:pt x="231" y="26"/>
                    </a:cubicBezTo>
                    <a:cubicBezTo>
                      <a:pt x="230" y="23"/>
                      <a:pt x="229" y="22"/>
                      <a:pt x="228" y="21"/>
                    </a:cubicBezTo>
                    <a:cubicBezTo>
                      <a:pt x="226" y="20"/>
                      <a:pt x="225" y="19"/>
                      <a:pt x="225" y="18"/>
                    </a:cubicBezTo>
                    <a:cubicBezTo>
                      <a:pt x="225" y="18"/>
                      <a:pt x="225" y="17"/>
                      <a:pt x="225" y="16"/>
                    </a:cubicBezTo>
                    <a:cubicBezTo>
                      <a:pt x="225" y="14"/>
                      <a:pt x="225" y="12"/>
                      <a:pt x="224" y="11"/>
                    </a:cubicBezTo>
                    <a:cubicBezTo>
                      <a:pt x="223" y="11"/>
                      <a:pt x="222" y="10"/>
                      <a:pt x="222" y="10"/>
                    </a:cubicBezTo>
                    <a:cubicBezTo>
                      <a:pt x="222" y="10"/>
                      <a:pt x="221" y="9"/>
                      <a:pt x="221" y="9"/>
                    </a:cubicBezTo>
                    <a:cubicBezTo>
                      <a:pt x="219" y="9"/>
                      <a:pt x="217" y="8"/>
                      <a:pt x="214" y="9"/>
                    </a:cubicBezTo>
                    <a:cubicBezTo>
                      <a:pt x="212" y="9"/>
                      <a:pt x="209" y="8"/>
                      <a:pt x="208" y="6"/>
                    </a:cubicBezTo>
                    <a:cubicBezTo>
                      <a:pt x="208" y="6"/>
                      <a:pt x="207" y="6"/>
                      <a:pt x="207" y="5"/>
                    </a:cubicBezTo>
                    <a:cubicBezTo>
                      <a:pt x="206" y="4"/>
                      <a:pt x="205" y="4"/>
                      <a:pt x="204" y="3"/>
                    </a:cubicBezTo>
                    <a:cubicBezTo>
                      <a:pt x="204" y="2"/>
                      <a:pt x="202" y="1"/>
                      <a:pt x="200" y="1"/>
                    </a:cubicBezTo>
                    <a:cubicBezTo>
                      <a:pt x="199" y="1"/>
                      <a:pt x="198" y="1"/>
                      <a:pt x="197" y="1"/>
                    </a:cubicBezTo>
                    <a:cubicBezTo>
                      <a:pt x="196" y="0"/>
                      <a:pt x="196" y="0"/>
                      <a:pt x="196" y="1"/>
                    </a:cubicBezTo>
                    <a:cubicBezTo>
                      <a:pt x="191" y="0"/>
                      <a:pt x="186" y="1"/>
                      <a:pt x="182" y="2"/>
                    </a:cubicBezTo>
                    <a:cubicBezTo>
                      <a:pt x="182" y="2"/>
                      <a:pt x="181" y="2"/>
                      <a:pt x="180" y="2"/>
                    </a:cubicBezTo>
                    <a:cubicBezTo>
                      <a:pt x="180" y="2"/>
                      <a:pt x="180" y="3"/>
                      <a:pt x="179" y="3"/>
                    </a:cubicBezTo>
                    <a:cubicBezTo>
                      <a:pt x="178" y="3"/>
                      <a:pt x="177" y="4"/>
                      <a:pt x="176" y="4"/>
                    </a:cubicBezTo>
                    <a:cubicBezTo>
                      <a:pt x="176" y="6"/>
                      <a:pt x="174" y="7"/>
                      <a:pt x="172" y="8"/>
                    </a:cubicBezTo>
                    <a:cubicBezTo>
                      <a:pt x="171" y="8"/>
                      <a:pt x="170" y="8"/>
                      <a:pt x="170" y="8"/>
                    </a:cubicBezTo>
                    <a:cubicBezTo>
                      <a:pt x="168" y="9"/>
                      <a:pt x="166" y="8"/>
                      <a:pt x="166" y="7"/>
                    </a:cubicBezTo>
                    <a:cubicBezTo>
                      <a:pt x="165" y="7"/>
                      <a:pt x="164" y="7"/>
                      <a:pt x="164" y="7"/>
                    </a:cubicBezTo>
                    <a:cubicBezTo>
                      <a:pt x="161" y="7"/>
                      <a:pt x="158" y="7"/>
                      <a:pt x="156" y="7"/>
                    </a:cubicBezTo>
                    <a:cubicBezTo>
                      <a:pt x="155" y="8"/>
                      <a:pt x="154" y="8"/>
                      <a:pt x="154" y="8"/>
                    </a:cubicBezTo>
                    <a:cubicBezTo>
                      <a:pt x="153" y="8"/>
                      <a:pt x="152" y="8"/>
                      <a:pt x="150" y="8"/>
                    </a:cubicBezTo>
                    <a:cubicBezTo>
                      <a:pt x="145" y="8"/>
                      <a:pt x="140" y="8"/>
                      <a:pt x="135" y="8"/>
                    </a:cubicBezTo>
                    <a:cubicBezTo>
                      <a:pt x="133" y="8"/>
                      <a:pt x="130" y="8"/>
                      <a:pt x="128" y="9"/>
                    </a:cubicBezTo>
                    <a:cubicBezTo>
                      <a:pt x="126" y="9"/>
                      <a:pt x="124" y="10"/>
                      <a:pt x="123" y="11"/>
                    </a:cubicBezTo>
                    <a:cubicBezTo>
                      <a:pt x="123" y="12"/>
                      <a:pt x="123" y="12"/>
                      <a:pt x="122" y="12"/>
                    </a:cubicBezTo>
                    <a:cubicBezTo>
                      <a:pt x="122" y="12"/>
                      <a:pt x="122" y="12"/>
                      <a:pt x="121" y="13"/>
                    </a:cubicBezTo>
                    <a:cubicBezTo>
                      <a:pt x="120" y="13"/>
                      <a:pt x="120" y="14"/>
                      <a:pt x="120" y="15"/>
                    </a:cubicBezTo>
                    <a:cubicBezTo>
                      <a:pt x="120" y="15"/>
                      <a:pt x="119" y="16"/>
                      <a:pt x="118" y="16"/>
                    </a:cubicBezTo>
                    <a:cubicBezTo>
                      <a:pt x="116" y="16"/>
                      <a:pt x="114" y="15"/>
                      <a:pt x="111" y="15"/>
                    </a:cubicBezTo>
                    <a:cubicBezTo>
                      <a:pt x="111" y="15"/>
                      <a:pt x="110" y="15"/>
                      <a:pt x="110" y="15"/>
                    </a:cubicBezTo>
                    <a:cubicBezTo>
                      <a:pt x="109" y="15"/>
                      <a:pt x="109" y="14"/>
                      <a:pt x="108" y="14"/>
                    </a:cubicBezTo>
                    <a:cubicBezTo>
                      <a:pt x="106" y="14"/>
                      <a:pt x="105" y="15"/>
                      <a:pt x="104" y="15"/>
                    </a:cubicBezTo>
                    <a:cubicBezTo>
                      <a:pt x="103" y="15"/>
                      <a:pt x="103" y="15"/>
                      <a:pt x="102" y="15"/>
                    </a:cubicBezTo>
                    <a:cubicBezTo>
                      <a:pt x="100" y="16"/>
                      <a:pt x="99" y="17"/>
                      <a:pt x="98" y="18"/>
                    </a:cubicBezTo>
                    <a:cubicBezTo>
                      <a:pt x="98" y="18"/>
                      <a:pt x="97" y="19"/>
                      <a:pt x="96" y="19"/>
                    </a:cubicBezTo>
                    <a:cubicBezTo>
                      <a:pt x="95" y="20"/>
                      <a:pt x="94" y="21"/>
                      <a:pt x="93" y="21"/>
                    </a:cubicBezTo>
                    <a:cubicBezTo>
                      <a:pt x="92" y="22"/>
                      <a:pt x="89" y="22"/>
                      <a:pt x="87" y="22"/>
                    </a:cubicBezTo>
                    <a:cubicBezTo>
                      <a:pt x="85" y="22"/>
                      <a:pt x="83" y="22"/>
                      <a:pt x="82" y="22"/>
                    </a:cubicBezTo>
                    <a:cubicBezTo>
                      <a:pt x="82" y="22"/>
                      <a:pt x="81" y="22"/>
                      <a:pt x="81" y="22"/>
                    </a:cubicBezTo>
                    <a:cubicBezTo>
                      <a:pt x="80" y="21"/>
                      <a:pt x="80" y="21"/>
                      <a:pt x="79" y="21"/>
                    </a:cubicBezTo>
                    <a:cubicBezTo>
                      <a:pt x="79" y="21"/>
                      <a:pt x="78" y="21"/>
                      <a:pt x="77" y="20"/>
                    </a:cubicBezTo>
                    <a:cubicBezTo>
                      <a:pt x="76" y="20"/>
                      <a:pt x="75" y="20"/>
                      <a:pt x="74" y="20"/>
                    </a:cubicBezTo>
                    <a:cubicBezTo>
                      <a:pt x="73" y="20"/>
                      <a:pt x="72" y="20"/>
                      <a:pt x="72" y="20"/>
                    </a:cubicBezTo>
                    <a:cubicBezTo>
                      <a:pt x="70" y="19"/>
                      <a:pt x="70" y="20"/>
                      <a:pt x="69" y="21"/>
                    </a:cubicBezTo>
                    <a:cubicBezTo>
                      <a:pt x="69" y="21"/>
                      <a:pt x="69" y="21"/>
                      <a:pt x="68" y="21"/>
                    </a:cubicBezTo>
                    <a:cubicBezTo>
                      <a:pt x="67" y="21"/>
                      <a:pt x="67" y="22"/>
                      <a:pt x="66" y="22"/>
                    </a:cubicBezTo>
                    <a:cubicBezTo>
                      <a:pt x="66" y="22"/>
                      <a:pt x="66" y="23"/>
                      <a:pt x="65" y="23"/>
                    </a:cubicBezTo>
                    <a:cubicBezTo>
                      <a:pt x="65" y="24"/>
                      <a:pt x="64" y="24"/>
                      <a:pt x="64" y="25"/>
                    </a:cubicBezTo>
                    <a:cubicBezTo>
                      <a:pt x="62" y="28"/>
                      <a:pt x="60" y="30"/>
                      <a:pt x="58" y="32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5" y="36"/>
                      <a:pt x="52" y="39"/>
                      <a:pt x="46" y="41"/>
                    </a:cubicBezTo>
                    <a:cubicBezTo>
                      <a:pt x="46" y="41"/>
                      <a:pt x="45" y="42"/>
                      <a:pt x="44" y="42"/>
                    </a:cubicBezTo>
                    <a:cubicBezTo>
                      <a:pt x="44" y="42"/>
                      <a:pt x="44" y="43"/>
                      <a:pt x="43" y="44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2" y="48"/>
                      <a:pt x="41" y="50"/>
                      <a:pt x="39" y="50"/>
                    </a:cubicBezTo>
                    <a:cubicBezTo>
                      <a:pt x="39" y="51"/>
                      <a:pt x="38" y="51"/>
                      <a:pt x="38" y="51"/>
                    </a:cubicBezTo>
                    <a:cubicBezTo>
                      <a:pt x="36" y="52"/>
                      <a:pt x="33" y="53"/>
                      <a:pt x="31" y="54"/>
                    </a:cubicBezTo>
                    <a:cubicBezTo>
                      <a:pt x="30" y="54"/>
                      <a:pt x="30" y="54"/>
                      <a:pt x="29" y="54"/>
                    </a:cubicBezTo>
                    <a:cubicBezTo>
                      <a:pt x="28" y="55"/>
                      <a:pt x="26" y="55"/>
                      <a:pt x="25" y="54"/>
                    </a:cubicBezTo>
                    <a:cubicBezTo>
                      <a:pt x="24" y="54"/>
                      <a:pt x="24" y="54"/>
                      <a:pt x="23" y="54"/>
                    </a:cubicBezTo>
                    <a:cubicBezTo>
                      <a:pt x="23" y="54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0" y="53"/>
                    </a:cubicBezTo>
                    <a:cubicBezTo>
                      <a:pt x="19" y="53"/>
                      <a:pt x="18" y="53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4" y="53"/>
                      <a:pt x="14" y="54"/>
                      <a:pt x="13" y="55"/>
                    </a:cubicBezTo>
                    <a:cubicBezTo>
                      <a:pt x="10" y="57"/>
                      <a:pt x="9" y="59"/>
                      <a:pt x="9" y="60"/>
                    </a:cubicBezTo>
                    <a:cubicBezTo>
                      <a:pt x="8" y="61"/>
                      <a:pt x="8" y="62"/>
                      <a:pt x="8" y="62"/>
                    </a:cubicBezTo>
                    <a:cubicBezTo>
                      <a:pt x="8" y="65"/>
                      <a:pt x="8" y="66"/>
                      <a:pt x="8" y="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9" name="그룹 418"/>
            <p:cNvGrpSpPr/>
            <p:nvPr/>
          </p:nvGrpSpPr>
          <p:grpSpPr>
            <a:xfrm>
              <a:off x="10801566" y="1579837"/>
              <a:ext cx="397937" cy="318634"/>
              <a:chOff x="11008896" y="1304606"/>
              <a:chExt cx="421405" cy="337424"/>
            </a:xfrm>
          </p:grpSpPr>
          <p:sp>
            <p:nvSpPr>
              <p:cNvPr id="503" name="Freeform 27"/>
              <p:cNvSpPr>
                <a:spLocks/>
              </p:cNvSpPr>
              <p:nvPr/>
            </p:nvSpPr>
            <p:spPr bwMode="auto">
              <a:xfrm>
                <a:off x="11354109" y="1570502"/>
                <a:ext cx="76192" cy="71528"/>
              </a:xfrm>
              <a:custGeom>
                <a:avLst/>
                <a:gdLst>
                  <a:gd name="T0" fmla="*/ 6 w 19"/>
                  <a:gd name="T1" fmla="*/ 1 h 18"/>
                  <a:gd name="T2" fmla="*/ 14 w 19"/>
                  <a:gd name="T3" fmla="*/ 3 h 18"/>
                  <a:gd name="T4" fmla="*/ 17 w 19"/>
                  <a:gd name="T5" fmla="*/ 6 h 18"/>
                  <a:gd name="T6" fmla="*/ 18 w 19"/>
                  <a:gd name="T7" fmla="*/ 8 h 18"/>
                  <a:gd name="T8" fmla="*/ 18 w 19"/>
                  <a:gd name="T9" fmla="*/ 10 h 18"/>
                  <a:gd name="T10" fmla="*/ 19 w 19"/>
                  <a:gd name="T11" fmla="*/ 12 h 18"/>
                  <a:gd name="T12" fmla="*/ 18 w 19"/>
                  <a:gd name="T13" fmla="*/ 14 h 18"/>
                  <a:gd name="T14" fmla="*/ 15 w 19"/>
                  <a:gd name="T15" fmla="*/ 17 h 18"/>
                  <a:gd name="T16" fmla="*/ 12 w 19"/>
                  <a:gd name="T17" fmla="*/ 18 h 18"/>
                  <a:gd name="T18" fmla="*/ 12 w 19"/>
                  <a:gd name="T19" fmla="*/ 18 h 18"/>
                  <a:gd name="T20" fmla="*/ 8 w 19"/>
                  <a:gd name="T21" fmla="*/ 18 h 18"/>
                  <a:gd name="T22" fmla="*/ 6 w 19"/>
                  <a:gd name="T23" fmla="*/ 17 h 18"/>
                  <a:gd name="T24" fmla="*/ 2 w 19"/>
                  <a:gd name="T25" fmla="*/ 15 h 18"/>
                  <a:gd name="T26" fmla="*/ 1 w 19"/>
                  <a:gd name="T27" fmla="*/ 14 h 18"/>
                  <a:gd name="T28" fmla="*/ 1 w 19"/>
                  <a:gd name="T29" fmla="*/ 12 h 18"/>
                  <a:gd name="T30" fmla="*/ 2 w 19"/>
                  <a:gd name="T31" fmla="*/ 8 h 18"/>
                  <a:gd name="T32" fmla="*/ 2 w 19"/>
                  <a:gd name="T33" fmla="*/ 7 h 18"/>
                  <a:gd name="T34" fmla="*/ 4 w 19"/>
                  <a:gd name="T35" fmla="*/ 3 h 18"/>
                  <a:gd name="T36" fmla="*/ 4 w 19"/>
                  <a:gd name="T37" fmla="*/ 1 h 18"/>
                  <a:gd name="T38" fmla="*/ 6 w 19"/>
                  <a:gd name="T3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18">
                    <a:moveTo>
                      <a:pt x="6" y="1"/>
                    </a:moveTo>
                    <a:cubicBezTo>
                      <a:pt x="9" y="0"/>
                      <a:pt x="11" y="1"/>
                      <a:pt x="14" y="3"/>
                    </a:cubicBezTo>
                    <a:cubicBezTo>
                      <a:pt x="15" y="5"/>
                      <a:pt x="16" y="6"/>
                      <a:pt x="17" y="6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9"/>
                      <a:pt x="18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19" y="13"/>
                      <a:pt x="19" y="14"/>
                      <a:pt x="18" y="14"/>
                    </a:cubicBezTo>
                    <a:cubicBezTo>
                      <a:pt x="17" y="15"/>
                      <a:pt x="16" y="16"/>
                      <a:pt x="15" y="17"/>
                    </a:cubicBezTo>
                    <a:cubicBezTo>
                      <a:pt x="14" y="17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7" y="18"/>
                      <a:pt x="6" y="17"/>
                      <a:pt x="6" y="17"/>
                    </a:cubicBezTo>
                    <a:cubicBezTo>
                      <a:pt x="5" y="16"/>
                      <a:pt x="3" y="16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0" y="14"/>
                      <a:pt x="0" y="13"/>
                      <a:pt x="1" y="12"/>
                    </a:cubicBezTo>
                    <a:cubicBezTo>
                      <a:pt x="1" y="11"/>
                      <a:pt x="2" y="10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5" y="1"/>
                      <a:pt x="5" y="1"/>
                      <a:pt x="6" y="1"/>
                    </a:cubicBezTo>
                  </a:path>
                </a:pathLst>
              </a:custGeom>
              <a:solidFill>
                <a:srgbClr val="68686D">
                  <a:alpha val="20000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504" name="Freeform 28"/>
              <p:cNvSpPr>
                <a:spLocks/>
              </p:cNvSpPr>
              <p:nvPr/>
            </p:nvSpPr>
            <p:spPr bwMode="auto">
              <a:xfrm>
                <a:off x="11008896" y="1304606"/>
                <a:ext cx="317208" cy="298551"/>
              </a:xfrm>
              <a:custGeom>
                <a:avLst/>
                <a:gdLst>
                  <a:gd name="T0" fmla="*/ 74 w 80"/>
                  <a:gd name="T1" fmla="*/ 8 h 75"/>
                  <a:gd name="T2" fmla="*/ 76 w 80"/>
                  <a:gd name="T3" fmla="*/ 17 h 75"/>
                  <a:gd name="T4" fmla="*/ 79 w 80"/>
                  <a:gd name="T5" fmla="*/ 21 h 75"/>
                  <a:gd name="T6" fmla="*/ 79 w 80"/>
                  <a:gd name="T7" fmla="*/ 49 h 75"/>
                  <a:gd name="T8" fmla="*/ 75 w 80"/>
                  <a:gd name="T9" fmla="*/ 56 h 75"/>
                  <a:gd name="T10" fmla="*/ 72 w 80"/>
                  <a:gd name="T11" fmla="*/ 57 h 75"/>
                  <a:gd name="T12" fmla="*/ 62 w 80"/>
                  <a:gd name="T13" fmla="*/ 66 h 75"/>
                  <a:gd name="T14" fmla="*/ 59 w 80"/>
                  <a:gd name="T15" fmla="*/ 71 h 75"/>
                  <a:gd name="T16" fmla="*/ 51 w 80"/>
                  <a:gd name="T17" fmla="*/ 75 h 75"/>
                  <a:gd name="T18" fmla="*/ 48 w 80"/>
                  <a:gd name="T19" fmla="*/ 74 h 75"/>
                  <a:gd name="T20" fmla="*/ 41 w 80"/>
                  <a:gd name="T21" fmla="*/ 70 h 75"/>
                  <a:gd name="T22" fmla="*/ 26 w 80"/>
                  <a:gd name="T23" fmla="*/ 63 h 75"/>
                  <a:gd name="T24" fmla="*/ 23 w 80"/>
                  <a:gd name="T25" fmla="*/ 63 h 75"/>
                  <a:gd name="T26" fmla="*/ 13 w 80"/>
                  <a:gd name="T27" fmla="*/ 58 h 75"/>
                  <a:gd name="T28" fmla="*/ 10 w 80"/>
                  <a:gd name="T29" fmla="*/ 52 h 75"/>
                  <a:gd name="T30" fmla="*/ 10 w 80"/>
                  <a:gd name="T31" fmla="*/ 44 h 75"/>
                  <a:gd name="T32" fmla="*/ 7 w 80"/>
                  <a:gd name="T33" fmla="*/ 36 h 75"/>
                  <a:gd name="T34" fmla="*/ 4 w 80"/>
                  <a:gd name="T35" fmla="*/ 29 h 75"/>
                  <a:gd name="T36" fmla="*/ 3 w 80"/>
                  <a:gd name="T37" fmla="*/ 25 h 75"/>
                  <a:gd name="T38" fmla="*/ 0 w 80"/>
                  <a:gd name="T39" fmla="*/ 21 h 75"/>
                  <a:gd name="T40" fmla="*/ 8 w 80"/>
                  <a:gd name="T41" fmla="*/ 15 h 75"/>
                  <a:gd name="T42" fmla="*/ 11 w 80"/>
                  <a:gd name="T43" fmla="*/ 17 h 75"/>
                  <a:gd name="T44" fmla="*/ 19 w 80"/>
                  <a:gd name="T45" fmla="*/ 15 h 75"/>
                  <a:gd name="T46" fmla="*/ 25 w 80"/>
                  <a:gd name="T47" fmla="*/ 9 h 75"/>
                  <a:gd name="T48" fmla="*/ 33 w 80"/>
                  <a:gd name="T49" fmla="*/ 7 h 75"/>
                  <a:gd name="T50" fmla="*/ 38 w 80"/>
                  <a:gd name="T51" fmla="*/ 6 h 75"/>
                  <a:gd name="T52" fmla="*/ 42 w 80"/>
                  <a:gd name="T53" fmla="*/ 4 h 75"/>
                  <a:gd name="T54" fmla="*/ 45 w 80"/>
                  <a:gd name="T55" fmla="*/ 2 h 75"/>
                  <a:gd name="T56" fmla="*/ 60 w 80"/>
                  <a:gd name="T57" fmla="*/ 1 h 75"/>
                  <a:gd name="T58" fmla="*/ 71 w 80"/>
                  <a:gd name="T59" fmla="*/ 0 h 75"/>
                  <a:gd name="T60" fmla="*/ 73 w 80"/>
                  <a:gd name="T61" fmla="*/ 3 h 75"/>
                  <a:gd name="T62" fmla="*/ 74 w 80"/>
                  <a:gd name="T63" fmla="*/ 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" h="75">
                    <a:moveTo>
                      <a:pt x="74" y="7"/>
                    </a:moveTo>
                    <a:cubicBezTo>
                      <a:pt x="74" y="7"/>
                      <a:pt x="74" y="8"/>
                      <a:pt x="74" y="8"/>
                    </a:cubicBezTo>
                    <a:cubicBezTo>
                      <a:pt x="73" y="12"/>
                      <a:pt x="74" y="15"/>
                      <a:pt x="75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7" y="19"/>
                      <a:pt x="78" y="19"/>
                      <a:pt x="79" y="20"/>
                    </a:cubicBezTo>
                    <a:cubicBezTo>
                      <a:pt x="79" y="20"/>
                      <a:pt x="79" y="20"/>
                      <a:pt x="79" y="21"/>
                    </a:cubicBezTo>
                    <a:cubicBezTo>
                      <a:pt x="80" y="25"/>
                      <a:pt x="80" y="29"/>
                      <a:pt x="80" y="34"/>
                    </a:cubicBezTo>
                    <a:cubicBezTo>
                      <a:pt x="80" y="39"/>
                      <a:pt x="80" y="44"/>
                      <a:pt x="79" y="49"/>
                    </a:cubicBezTo>
                    <a:cubicBezTo>
                      <a:pt x="79" y="50"/>
                      <a:pt x="79" y="51"/>
                      <a:pt x="79" y="51"/>
                    </a:cubicBezTo>
                    <a:cubicBezTo>
                      <a:pt x="79" y="54"/>
                      <a:pt x="77" y="55"/>
                      <a:pt x="75" y="56"/>
                    </a:cubicBezTo>
                    <a:cubicBezTo>
                      <a:pt x="75" y="57"/>
                      <a:pt x="74" y="57"/>
                      <a:pt x="73" y="57"/>
                    </a:cubicBezTo>
                    <a:cubicBezTo>
                      <a:pt x="73" y="57"/>
                      <a:pt x="73" y="57"/>
                      <a:pt x="72" y="57"/>
                    </a:cubicBezTo>
                    <a:cubicBezTo>
                      <a:pt x="68" y="60"/>
                      <a:pt x="65" y="62"/>
                      <a:pt x="63" y="65"/>
                    </a:cubicBezTo>
                    <a:cubicBezTo>
                      <a:pt x="63" y="65"/>
                      <a:pt x="63" y="66"/>
                      <a:pt x="62" y="66"/>
                    </a:cubicBezTo>
                    <a:cubicBezTo>
                      <a:pt x="62" y="67"/>
                      <a:pt x="61" y="67"/>
                      <a:pt x="61" y="67"/>
                    </a:cubicBezTo>
                    <a:cubicBezTo>
                      <a:pt x="61" y="69"/>
                      <a:pt x="60" y="70"/>
                      <a:pt x="59" y="71"/>
                    </a:cubicBezTo>
                    <a:cubicBezTo>
                      <a:pt x="58" y="71"/>
                      <a:pt x="57" y="71"/>
                      <a:pt x="57" y="72"/>
                    </a:cubicBezTo>
                    <a:cubicBezTo>
                      <a:pt x="56" y="73"/>
                      <a:pt x="54" y="75"/>
                      <a:pt x="51" y="75"/>
                    </a:cubicBezTo>
                    <a:cubicBezTo>
                      <a:pt x="51" y="75"/>
                      <a:pt x="50" y="75"/>
                      <a:pt x="49" y="74"/>
                    </a:cubicBezTo>
                    <a:cubicBezTo>
                      <a:pt x="49" y="74"/>
                      <a:pt x="49" y="74"/>
                      <a:pt x="48" y="74"/>
                    </a:cubicBezTo>
                    <a:cubicBezTo>
                      <a:pt x="47" y="74"/>
                      <a:pt x="47" y="73"/>
                      <a:pt x="47" y="73"/>
                    </a:cubicBezTo>
                    <a:cubicBezTo>
                      <a:pt x="45" y="72"/>
                      <a:pt x="43" y="71"/>
                      <a:pt x="41" y="70"/>
                    </a:cubicBezTo>
                    <a:cubicBezTo>
                      <a:pt x="37" y="67"/>
                      <a:pt x="33" y="65"/>
                      <a:pt x="29" y="64"/>
                    </a:cubicBezTo>
                    <a:cubicBezTo>
                      <a:pt x="28" y="64"/>
                      <a:pt x="27" y="63"/>
                      <a:pt x="26" y="63"/>
                    </a:cubicBezTo>
                    <a:cubicBezTo>
                      <a:pt x="25" y="63"/>
                      <a:pt x="25" y="63"/>
                      <a:pt x="24" y="63"/>
                    </a:cubicBezTo>
                    <a:cubicBezTo>
                      <a:pt x="24" y="63"/>
                      <a:pt x="23" y="63"/>
                      <a:pt x="23" y="63"/>
                    </a:cubicBezTo>
                    <a:cubicBezTo>
                      <a:pt x="21" y="62"/>
                      <a:pt x="18" y="61"/>
                      <a:pt x="16" y="61"/>
                    </a:cubicBezTo>
                    <a:cubicBezTo>
                      <a:pt x="15" y="60"/>
                      <a:pt x="14" y="59"/>
                      <a:pt x="13" y="58"/>
                    </a:cubicBezTo>
                    <a:cubicBezTo>
                      <a:pt x="13" y="58"/>
                      <a:pt x="12" y="57"/>
                      <a:pt x="12" y="57"/>
                    </a:cubicBezTo>
                    <a:cubicBezTo>
                      <a:pt x="11" y="56"/>
                      <a:pt x="10" y="55"/>
                      <a:pt x="10" y="52"/>
                    </a:cubicBezTo>
                    <a:cubicBezTo>
                      <a:pt x="11" y="50"/>
                      <a:pt x="11" y="47"/>
                      <a:pt x="10" y="45"/>
                    </a:cubicBezTo>
                    <a:cubicBezTo>
                      <a:pt x="10" y="45"/>
                      <a:pt x="10" y="44"/>
                      <a:pt x="10" y="44"/>
                    </a:cubicBezTo>
                    <a:cubicBezTo>
                      <a:pt x="10" y="41"/>
                      <a:pt x="9" y="39"/>
                      <a:pt x="8" y="37"/>
                    </a:cubicBezTo>
                    <a:cubicBezTo>
                      <a:pt x="7" y="37"/>
                      <a:pt x="7" y="37"/>
                      <a:pt x="7" y="36"/>
                    </a:cubicBezTo>
                    <a:cubicBezTo>
                      <a:pt x="5" y="35"/>
                      <a:pt x="5" y="33"/>
                      <a:pt x="4" y="31"/>
                    </a:cubicBezTo>
                    <a:cubicBezTo>
                      <a:pt x="4" y="30"/>
                      <a:pt x="4" y="29"/>
                      <a:pt x="4" y="29"/>
                    </a:cubicBezTo>
                    <a:cubicBezTo>
                      <a:pt x="3" y="28"/>
                      <a:pt x="3" y="27"/>
                      <a:pt x="3" y="26"/>
                    </a:cubicBezTo>
                    <a:cubicBezTo>
                      <a:pt x="3" y="26"/>
                      <a:pt x="3" y="25"/>
                      <a:pt x="3" y="25"/>
                    </a:cubicBezTo>
                    <a:cubicBezTo>
                      <a:pt x="3" y="25"/>
                      <a:pt x="2" y="24"/>
                      <a:pt x="2" y="24"/>
                    </a:cubicBezTo>
                    <a:cubicBezTo>
                      <a:pt x="1" y="23"/>
                      <a:pt x="1" y="22"/>
                      <a:pt x="0" y="21"/>
                    </a:cubicBezTo>
                    <a:cubicBezTo>
                      <a:pt x="0" y="19"/>
                      <a:pt x="1" y="18"/>
                      <a:pt x="1" y="17"/>
                    </a:cubicBezTo>
                    <a:cubicBezTo>
                      <a:pt x="2" y="15"/>
                      <a:pt x="5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6"/>
                      <a:pt x="11" y="16"/>
                      <a:pt x="11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6" y="17"/>
                      <a:pt x="18" y="17"/>
                      <a:pt x="19" y="15"/>
                    </a:cubicBezTo>
                    <a:cubicBezTo>
                      <a:pt x="19" y="15"/>
                      <a:pt x="20" y="14"/>
                      <a:pt x="20" y="14"/>
                    </a:cubicBezTo>
                    <a:cubicBezTo>
                      <a:pt x="22" y="13"/>
                      <a:pt x="23" y="11"/>
                      <a:pt x="25" y="9"/>
                    </a:cubicBezTo>
                    <a:cubicBezTo>
                      <a:pt x="26" y="8"/>
                      <a:pt x="28" y="7"/>
                      <a:pt x="31" y="7"/>
                    </a:cubicBezTo>
                    <a:cubicBezTo>
                      <a:pt x="32" y="7"/>
                      <a:pt x="33" y="7"/>
                      <a:pt x="33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7" y="6"/>
                      <a:pt x="38" y="6"/>
                    </a:cubicBezTo>
                    <a:cubicBezTo>
                      <a:pt x="38" y="6"/>
                      <a:pt x="39" y="6"/>
                      <a:pt x="39" y="5"/>
                    </a:cubicBezTo>
                    <a:cubicBezTo>
                      <a:pt x="40" y="5"/>
                      <a:pt x="41" y="4"/>
                      <a:pt x="42" y="4"/>
                    </a:cubicBezTo>
                    <a:cubicBezTo>
                      <a:pt x="42" y="3"/>
                      <a:pt x="42" y="3"/>
                      <a:pt x="43" y="3"/>
                    </a:cubicBezTo>
                    <a:cubicBezTo>
                      <a:pt x="43" y="3"/>
                      <a:pt x="44" y="3"/>
                      <a:pt x="45" y="2"/>
                    </a:cubicBezTo>
                    <a:cubicBezTo>
                      <a:pt x="49" y="1"/>
                      <a:pt x="53" y="0"/>
                      <a:pt x="59" y="0"/>
                    </a:cubicBezTo>
                    <a:cubicBezTo>
                      <a:pt x="59" y="0"/>
                      <a:pt x="60" y="0"/>
                      <a:pt x="60" y="1"/>
                    </a:cubicBezTo>
                    <a:cubicBezTo>
                      <a:pt x="62" y="1"/>
                      <a:pt x="64" y="1"/>
                      <a:pt x="67" y="1"/>
                    </a:cubicBezTo>
                    <a:cubicBezTo>
                      <a:pt x="68" y="0"/>
                      <a:pt x="69" y="0"/>
                      <a:pt x="71" y="0"/>
                    </a:cubicBezTo>
                    <a:cubicBezTo>
                      <a:pt x="71" y="1"/>
                      <a:pt x="72" y="2"/>
                      <a:pt x="72" y="2"/>
                    </a:cubicBezTo>
                    <a:cubicBezTo>
                      <a:pt x="73" y="2"/>
                      <a:pt x="73" y="3"/>
                      <a:pt x="73" y="3"/>
                    </a:cubicBezTo>
                    <a:cubicBezTo>
                      <a:pt x="73" y="3"/>
                      <a:pt x="74" y="4"/>
                      <a:pt x="74" y="4"/>
                    </a:cubicBezTo>
                    <a:cubicBezTo>
                      <a:pt x="74" y="4"/>
                      <a:pt x="75" y="5"/>
                      <a:pt x="74" y="7"/>
                    </a:cubicBezTo>
                  </a:path>
                </a:pathLst>
              </a:custGeom>
              <a:solidFill>
                <a:srgbClr val="68686D">
                  <a:alpha val="20000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420" name="그룹 419"/>
            <p:cNvGrpSpPr/>
            <p:nvPr/>
          </p:nvGrpSpPr>
          <p:grpSpPr>
            <a:xfrm>
              <a:off x="6656754" y="347882"/>
              <a:ext cx="4005642" cy="5738360"/>
              <a:chOff x="6619639" y="0"/>
              <a:chExt cx="4241867" cy="6076835"/>
            </a:xfrm>
          </p:grpSpPr>
          <p:sp>
            <p:nvSpPr>
              <p:cNvPr id="421" name="Freeform 29"/>
              <p:cNvSpPr>
                <a:spLocks/>
              </p:cNvSpPr>
              <p:nvPr/>
            </p:nvSpPr>
            <p:spPr bwMode="auto">
              <a:xfrm>
                <a:off x="7429760" y="1035613"/>
                <a:ext cx="337422" cy="404293"/>
              </a:xfrm>
              <a:custGeom>
                <a:avLst/>
                <a:gdLst>
                  <a:gd name="T0" fmla="*/ 12 w 85"/>
                  <a:gd name="T1" fmla="*/ 11 h 102"/>
                  <a:gd name="T2" fmla="*/ 10 w 85"/>
                  <a:gd name="T3" fmla="*/ 14 h 102"/>
                  <a:gd name="T4" fmla="*/ 8 w 85"/>
                  <a:gd name="T5" fmla="*/ 15 h 102"/>
                  <a:gd name="T6" fmla="*/ 0 w 85"/>
                  <a:gd name="T7" fmla="*/ 20 h 102"/>
                  <a:gd name="T8" fmla="*/ 0 w 85"/>
                  <a:gd name="T9" fmla="*/ 24 h 102"/>
                  <a:gd name="T10" fmla="*/ 1 w 85"/>
                  <a:gd name="T11" fmla="*/ 33 h 102"/>
                  <a:gd name="T12" fmla="*/ 2 w 85"/>
                  <a:gd name="T13" fmla="*/ 36 h 102"/>
                  <a:gd name="T14" fmla="*/ 10 w 85"/>
                  <a:gd name="T15" fmla="*/ 39 h 102"/>
                  <a:gd name="T16" fmla="*/ 11 w 85"/>
                  <a:gd name="T17" fmla="*/ 47 h 102"/>
                  <a:gd name="T18" fmla="*/ 11 w 85"/>
                  <a:gd name="T19" fmla="*/ 55 h 102"/>
                  <a:gd name="T20" fmla="*/ 10 w 85"/>
                  <a:gd name="T21" fmla="*/ 62 h 102"/>
                  <a:gd name="T22" fmla="*/ 9 w 85"/>
                  <a:gd name="T23" fmla="*/ 70 h 102"/>
                  <a:gd name="T24" fmla="*/ 10 w 85"/>
                  <a:gd name="T25" fmla="*/ 72 h 102"/>
                  <a:gd name="T26" fmla="*/ 14 w 85"/>
                  <a:gd name="T27" fmla="*/ 71 h 102"/>
                  <a:gd name="T28" fmla="*/ 19 w 85"/>
                  <a:gd name="T29" fmla="*/ 67 h 102"/>
                  <a:gd name="T30" fmla="*/ 25 w 85"/>
                  <a:gd name="T31" fmla="*/ 63 h 102"/>
                  <a:gd name="T32" fmla="*/ 36 w 85"/>
                  <a:gd name="T33" fmla="*/ 61 h 102"/>
                  <a:gd name="T34" fmla="*/ 36 w 85"/>
                  <a:gd name="T35" fmla="*/ 53 h 102"/>
                  <a:gd name="T36" fmla="*/ 38 w 85"/>
                  <a:gd name="T37" fmla="*/ 47 h 102"/>
                  <a:gd name="T38" fmla="*/ 41 w 85"/>
                  <a:gd name="T39" fmla="*/ 49 h 102"/>
                  <a:gd name="T40" fmla="*/ 45 w 85"/>
                  <a:gd name="T41" fmla="*/ 55 h 102"/>
                  <a:gd name="T42" fmla="*/ 49 w 85"/>
                  <a:gd name="T43" fmla="*/ 57 h 102"/>
                  <a:gd name="T44" fmla="*/ 59 w 85"/>
                  <a:gd name="T45" fmla="*/ 58 h 102"/>
                  <a:gd name="T46" fmla="*/ 61 w 85"/>
                  <a:gd name="T47" fmla="*/ 59 h 102"/>
                  <a:gd name="T48" fmla="*/ 62 w 85"/>
                  <a:gd name="T49" fmla="*/ 62 h 102"/>
                  <a:gd name="T50" fmla="*/ 66 w 85"/>
                  <a:gd name="T51" fmla="*/ 66 h 102"/>
                  <a:gd name="T52" fmla="*/ 72 w 85"/>
                  <a:gd name="T53" fmla="*/ 72 h 102"/>
                  <a:gd name="T54" fmla="*/ 74 w 85"/>
                  <a:gd name="T55" fmla="*/ 76 h 102"/>
                  <a:gd name="T56" fmla="*/ 75 w 85"/>
                  <a:gd name="T57" fmla="*/ 81 h 102"/>
                  <a:gd name="T58" fmla="*/ 79 w 85"/>
                  <a:gd name="T59" fmla="*/ 85 h 102"/>
                  <a:gd name="T60" fmla="*/ 82 w 85"/>
                  <a:gd name="T61" fmla="*/ 86 h 102"/>
                  <a:gd name="T62" fmla="*/ 84 w 85"/>
                  <a:gd name="T63" fmla="*/ 90 h 102"/>
                  <a:gd name="T64" fmla="*/ 85 w 85"/>
                  <a:gd name="T65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" h="102">
                    <a:moveTo>
                      <a:pt x="10" y="0"/>
                    </a:moveTo>
                    <a:cubicBezTo>
                      <a:pt x="12" y="4"/>
                      <a:pt x="12" y="8"/>
                      <a:pt x="12" y="11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0" y="14"/>
                    </a:cubicBezTo>
                    <a:cubicBezTo>
                      <a:pt x="10" y="14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6"/>
                      <a:pt x="3" y="17"/>
                      <a:pt x="1" y="19"/>
                    </a:cubicBezTo>
                    <a:cubicBezTo>
                      <a:pt x="1" y="19"/>
                      <a:pt x="1" y="19"/>
                      <a:pt x="0" y="20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2"/>
                      <a:pt x="0" y="23"/>
                      <a:pt x="0" y="24"/>
                    </a:cubicBezTo>
                    <a:cubicBezTo>
                      <a:pt x="1" y="24"/>
                      <a:pt x="1" y="25"/>
                      <a:pt x="1" y="25"/>
                    </a:cubicBezTo>
                    <a:cubicBezTo>
                      <a:pt x="1" y="28"/>
                      <a:pt x="1" y="31"/>
                      <a:pt x="1" y="33"/>
                    </a:cubicBezTo>
                    <a:cubicBezTo>
                      <a:pt x="2" y="33"/>
                      <a:pt x="2" y="33"/>
                      <a:pt x="2" y="34"/>
                    </a:cubicBezTo>
                    <a:cubicBezTo>
                      <a:pt x="2" y="35"/>
                      <a:pt x="2" y="35"/>
                      <a:pt x="2" y="36"/>
                    </a:cubicBezTo>
                    <a:cubicBezTo>
                      <a:pt x="2" y="37"/>
                      <a:pt x="4" y="38"/>
                      <a:pt x="6" y="37"/>
                    </a:cubicBezTo>
                    <a:cubicBezTo>
                      <a:pt x="8" y="37"/>
                      <a:pt x="9" y="37"/>
                      <a:pt x="10" y="39"/>
                    </a:cubicBezTo>
                    <a:cubicBezTo>
                      <a:pt x="10" y="40"/>
                      <a:pt x="10" y="42"/>
                      <a:pt x="10" y="45"/>
                    </a:cubicBezTo>
                    <a:cubicBezTo>
                      <a:pt x="11" y="45"/>
                      <a:pt x="11" y="46"/>
                      <a:pt x="11" y="47"/>
                    </a:cubicBezTo>
                    <a:cubicBezTo>
                      <a:pt x="11" y="48"/>
                      <a:pt x="11" y="49"/>
                      <a:pt x="12" y="51"/>
                    </a:cubicBezTo>
                    <a:cubicBezTo>
                      <a:pt x="11" y="52"/>
                      <a:pt x="11" y="54"/>
                      <a:pt x="11" y="55"/>
                    </a:cubicBezTo>
                    <a:cubicBezTo>
                      <a:pt x="11" y="56"/>
                      <a:pt x="11" y="56"/>
                      <a:pt x="10" y="56"/>
                    </a:cubicBezTo>
                    <a:cubicBezTo>
                      <a:pt x="10" y="58"/>
                      <a:pt x="9" y="59"/>
                      <a:pt x="10" y="62"/>
                    </a:cubicBezTo>
                    <a:cubicBezTo>
                      <a:pt x="10" y="64"/>
                      <a:pt x="9" y="66"/>
                      <a:pt x="9" y="67"/>
                    </a:cubicBezTo>
                    <a:cubicBezTo>
                      <a:pt x="8" y="69"/>
                      <a:pt x="8" y="70"/>
                      <a:pt x="9" y="70"/>
                    </a:cubicBezTo>
                    <a:cubicBezTo>
                      <a:pt x="9" y="70"/>
                      <a:pt x="10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1" y="72"/>
                      <a:pt x="12" y="72"/>
                      <a:pt x="12" y="71"/>
                    </a:cubicBezTo>
                    <a:cubicBezTo>
                      <a:pt x="13" y="71"/>
                      <a:pt x="14" y="71"/>
                      <a:pt x="14" y="71"/>
                    </a:cubicBezTo>
                    <a:cubicBezTo>
                      <a:pt x="16" y="71"/>
                      <a:pt x="18" y="71"/>
                      <a:pt x="18" y="69"/>
                    </a:cubicBezTo>
                    <a:cubicBezTo>
                      <a:pt x="19" y="69"/>
                      <a:pt x="19" y="68"/>
                      <a:pt x="19" y="67"/>
                    </a:cubicBezTo>
                    <a:cubicBezTo>
                      <a:pt x="19" y="65"/>
                      <a:pt x="21" y="64"/>
                      <a:pt x="23" y="63"/>
                    </a:cubicBezTo>
                    <a:cubicBezTo>
                      <a:pt x="24" y="63"/>
                      <a:pt x="24" y="63"/>
                      <a:pt x="25" y="63"/>
                    </a:cubicBezTo>
                    <a:cubicBezTo>
                      <a:pt x="28" y="63"/>
                      <a:pt x="32" y="63"/>
                      <a:pt x="34" y="62"/>
                    </a:cubicBezTo>
                    <a:cubicBezTo>
                      <a:pt x="35" y="62"/>
                      <a:pt x="36" y="62"/>
                      <a:pt x="36" y="61"/>
                    </a:cubicBezTo>
                    <a:cubicBezTo>
                      <a:pt x="36" y="61"/>
                      <a:pt x="37" y="59"/>
                      <a:pt x="37" y="58"/>
                    </a:cubicBezTo>
                    <a:cubicBezTo>
                      <a:pt x="36" y="56"/>
                      <a:pt x="36" y="54"/>
                      <a:pt x="36" y="53"/>
                    </a:cubicBezTo>
                    <a:cubicBezTo>
                      <a:pt x="36" y="52"/>
                      <a:pt x="36" y="51"/>
                      <a:pt x="36" y="51"/>
                    </a:cubicBezTo>
                    <a:cubicBezTo>
                      <a:pt x="36" y="49"/>
                      <a:pt x="36" y="47"/>
                      <a:pt x="38" y="47"/>
                    </a:cubicBezTo>
                    <a:cubicBezTo>
                      <a:pt x="39" y="46"/>
                      <a:pt x="40" y="47"/>
                      <a:pt x="40" y="48"/>
                    </a:cubicBezTo>
                    <a:cubicBezTo>
                      <a:pt x="41" y="48"/>
                      <a:pt x="41" y="49"/>
                      <a:pt x="41" y="49"/>
                    </a:cubicBezTo>
                    <a:cubicBezTo>
                      <a:pt x="42" y="50"/>
                      <a:pt x="44" y="52"/>
                      <a:pt x="44" y="54"/>
                    </a:cubicBezTo>
                    <a:cubicBezTo>
                      <a:pt x="44" y="55"/>
                      <a:pt x="45" y="55"/>
                      <a:pt x="45" y="55"/>
                    </a:cubicBezTo>
                    <a:cubicBezTo>
                      <a:pt x="46" y="55"/>
                      <a:pt x="46" y="55"/>
                      <a:pt x="47" y="56"/>
                    </a:cubicBezTo>
                    <a:cubicBezTo>
                      <a:pt x="48" y="56"/>
                      <a:pt x="48" y="56"/>
                      <a:pt x="49" y="57"/>
                    </a:cubicBezTo>
                    <a:cubicBezTo>
                      <a:pt x="50" y="57"/>
                      <a:pt x="50" y="57"/>
                      <a:pt x="51" y="57"/>
                    </a:cubicBezTo>
                    <a:cubicBezTo>
                      <a:pt x="53" y="57"/>
                      <a:pt x="56" y="57"/>
                      <a:pt x="59" y="58"/>
                    </a:cubicBezTo>
                    <a:cubicBezTo>
                      <a:pt x="59" y="58"/>
                      <a:pt x="60" y="58"/>
                      <a:pt x="60" y="58"/>
                    </a:cubicBezTo>
                    <a:cubicBezTo>
                      <a:pt x="60" y="59"/>
                      <a:pt x="60" y="59"/>
                      <a:pt x="61" y="59"/>
                    </a:cubicBezTo>
                    <a:cubicBezTo>
                      <a:pt x="61" y="59"/>
                      <a:pt x="61" y="60"/>
                      <a:pt x="62" y="60"/>
                    </a:cubicBezTo>
                    <a:cubicBezTo>
                      <a:pt x="62" y="61"/>
                      <a:pt x="62" y="61"/>
                      <a:pt x="62" y="62"/>
                    </a:cubicBezTo>
                    <a:cubicBezTo>
                      <a:pt x="62" y="63"/>
                      <a:pt x="63" y="65"/>
                      <a:pt x="64" y="65"/>
                    </a:cubicBezTo>
                    <a:cubicBezTo>
                      <a:pt x="65" y="66"/>
                      <a:pt x="65" y="66"/>
                      <a:pt x="66" y="66"/>
                    </a:cubicBezTo>
                    <a:cubicBezTo>
                      <a:pt x="67" y="67"/>
                      <a:pt x="69" y="69"/>
                      <a:pt x="71" y="71"/>
                    </a:cubicBezTo>
                    <a:cubicBezTo>
                      <a:pt x="71" y="72"/>
                      <a:pt x="72" y="72"/>
                      <a:pt x="72" y="72"/>
                    </a:cubicBezTo>
                    <a:cubicBezTo>
                      <a:pt x="72" y="73"/>
                      <a:pt x="73" y="73"/>
                      <a:pt x="73" y="73"/>
                    </a:cubicBezTo>
                    <a:cubicBezTo>
                      <a:pt x="74" y="73"/>
                      <a:pt x="74" y="75"/>
                      <a:pt x="74" y="76"/>
                    </a:cubicBezTo>
                    <a:cubicBezTo>
                      <a:pt x="74" y="77"/>
                      <a:pt x="74" y="77"/>
                      <a:pt x="74" y="78"/>
                    </a:cubicBezTo>
                    <a:cubicBezTo>
                      <a:pt x="75" y="79"/>
                      <a:pt x="75" y="80"/>
                      <a:pt x="75" y="81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76" y="84"/>
                      <a:pt x="77" y="85"/>
                      <a:pt x="79" y="8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5"/>
                      <a:pt x="82" y="86"/>
                      <a:pt x="82" y="86"/>
                    </a:cubicBezTo>
                    <a:cubicBezTo>
                      <a:pt x="84" y="86"/>
                      <a:pt x="85" y="87"/>
                      <a:pt x="84" y="89"/>
                    </a:cubicBezTo>
                    <a:cubicBezTo>
                      <a:pt x="84" y="89"/>
                      <a:pt x="84" y="89"/>
                      <a:pt x="84" y="90"/>
                    </a:cubicBezTo>
                    <a:cubicBezTo>
                      <a:pt x="85" y="92"/>
                      <a:pt x="85" y="95"/>
                      <a:pt x="84" y="97"/>
                    </a:cubicBezTo>
                    <a:cubicBezTo>
                      <a:pt x="84" y="99"/>
                      <a:pt x="85" y="101"/>
                      <a:pt x="85" y="10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30"/>
              <p:cNvSpPr>
                <a:spLocks/>
              </p:cNvSpPr>
              <p:nvPr/>
            </p:nvSpPr>
            <p:spPr bwMode="auto">
              <a:xfrm>
                <a:off x="7322470" y="4287060"/>
                <a:ext cx="7775" cy="4665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Line 31"/>
              <p:cNvSpPr>
                <a:spLocks noChangeShapeType="1"/>
              </p:cNvSpPr>
              <p:nvPr/>
            </p:nvSpPr>
            <p:spPr bwMode="auto">
              <a:xfrm>
                <a:off x="7969323" y="4616715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32"/>
              <p:cNvSpPr>
                <a:spLocks/>
              </p:cNvSpPr>
              <p:nvPr/>
            </p:nvSpPr>
            <p:spPr bwMode="auto">
              <a:xfrm>
                <a:off x="10239532" y="4002501"/>
                <a:ext cx="3110" cy="311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33"/>
              <p:cNvSpPr>
                <a:spLocks/>
              </p:cNvSpPr>
              <p:nvPr/>
            </p:nvSpPr>
            <p:spPr bwMode="auto">
              <a:xfrm>
                <a:off x="8508887" y="3165926"/>
                <a:ext cx="3110" cy="3110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34"/>
              <p:cNvSpPr>
                <a:spLocks noChangeShapeType="1"/>
              </p:cNvSpPr>
              <p:nvPr/>
            </p:nvSpPr>
            <p:spPr bwMode="auto">
              <a:xfrm flipH="1">
                <a:off x="8707919" y="4335265"/>
                <a:ext cx="311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35"/>
              <p:cNvSpPr>
                <a:spLocks/>
              </p:cNvSpPr>
              <p:nvPr/>
            </p:nvSpPr>
            <p:spPr bwMode="auto">
              <a:xfrm>
                <a:off x="9715517" y="2027684"/>
                <a:ext cx="3110" cy="15549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3 h 4"/>
                  <a:gd name="T4" fmla="*/ 1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1" y="1"/>
                      <a:pt x="1" y="1"/>
                      <a:pt x="1" y="3"/>
                    </a:cubicBezTo>
                    <a:cubicBezTo>
                      <a:pt x="0" y="3"/>
                      <a:pt x="1" y="3"/>
                      <a:pt x="1" y="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36"/>
              <p:cNvSpPr>
                <a:spLocks/>
              </p:cNvSpPr>
              <p:nvPr/>
            </p:nvSpPr>
            <p:spPr bwMode="auto">
              <a:xfrm>
                <a:off x="9710853" y="2023020"/>
                <a:ext cx="4665" cy="466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37"/>
              <p:cNvSpPr>
                <a:spLocks/>
              </p:cNvSpPr>
              <p:nvPr/>
            </p:nvSpPr>
            <p:spPr bwMode="auto">
              <a:xfrm>
                <a:off x="7627237" y="1603177"/>
                <a:ext cx="4665" cy="311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Line 38"/>
              <p:cNvSpPr>
                <a:spLocks noChangeShapeType="1"/>
              </p:cNvSpPr>
              <p:nvPr/>
            </p:nvSpPr>
            <p:spPr bwMode="auto">
              <a:xfrm>
                <a:off x="7774956" y="1463229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39"/>
              <p:cNvSpPr>
                <a:spLocks/>
              </p:cNvSpPr>
              <p:nvPr/>
            </p:nvSpPr>
            <p:spPr bwMode="auto">
              <a:xfrm>
                <a:off x="7770293" y="1455455"/>
                <a:ext cx="4665" cy="777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40"/>
              <p:cNvSpPr>
                <a:spLocks noChangeShapeType="1"/>
              </p:cNvSpPr>
              <p:nvPr/>
            </p:nvSpPr>
            <p:spPr bwMode="auto">
              <a:xfrm>
                <a:off x="7723644" y="1340386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41"/>
              <p:cNvSpPr>
                <a:spLocks/>
              </p:cNvSpPr>
              <p:nvPr/>
            </p:nvSpPr>
            <p:spPr bwMode="auto">
              <a:xfrm>
                <a:off x="9690640" y="3990060"/>
                <a:ext cx="548893" cy="135283"/>
              </a:xfrm>
              <a:custGeom>
                <a:avLst/>
                <a:gdLst>
                  <a:gd name="T0" fmla="*/ 138 w 138"/>
                  <a:gd name="T1" fmla="*/ 4 h 34"/>
                  <a:gd name="T2" fmla="*/ 130 w 138"/>
                  <a:gd name="T3" fmla="*/ 3 h 34"/>
                  <a:gd name="T4" fmla="*/ 121 w 138"/>
                  <a:gd name="T5" fmla="*/ 3 h 34"/>
                  <a:gd name="T6" fmla="*/ 120 w 138"/>
                  <a:gd name="T7" fmla="*/ 2 h 34"/>
                  <a:gd name="T8" fmla="*/ 114 w 138"/>
                  <a:gd name="T9" fmla="*/ 1 h 34"/>
                  <a:gd name="T10" fmla="*/ 112 w 138"/>
                  <a:gd name="T11" fmla="*/ 2 h 34"/>
                  <a:gd name="T12" fmla="*/ 111 w 138"/>
                  <a:gd name="T13" fmla="*/ 2 h 34"/>
                  <a:gd name="T14" fmla="*/ 110 w 138"/>
                  <a:gd name="T15" fmla="*/ 3 h 34"/>
                  <a:gd name="T16" fmla="*/ 104 w 138"/>
                  <a:gd name="T17" fmla="*/ 9 h 34"/>
                  <a:gd name="T18" fmla="*/ 104 w 138"/>
                  <a:gd name="T19" fmla="*/ 10 h 34"/>
                  <a:gd name="T20" fmla="*/ 102 w 138"/>
                  <a:gd name="T21" fmla="*/ 14 h 34"/>
                  <a:gd name="T22" fmla="*/ 102 w 138"/>
                  <a:gd name="T23" fmla="*/ 16 h 34"/>
                  <a:gd name="T24" fmla="*/ 101 w 138"/>
                  <a:gd name="T25" fmla="*/ 18 h 34"/>
                  <a:gd name="T26" fmla="*/ 100 w 138"/>
                  <a:gd name="T27" fmla="*/ 19 h 34"/>
                  <a:gd name="T28" fmla="*/ 100 w 138"/>
                  <a:gd name="T29" fmla="*/ 20 h 34"/>
                  <a:gd name="T30" fmla="*/ 97 w 138"/>
                  <a:gd name="T31" fmla="*/ 23 h 34"/>
                  <a:gd name="T32" fmla="*/ 95 w 138"/>
                  <a:gd name="T33" fmla="*/ 24 h 34"/>
                  <a:gd name="T34" fmla="*/ 89 w 138"/>
                  <a:gd name="T35" fmla="*/ 26 h 34"/>
                  <a:gd name="T36" fmla="*/ 87 w 138"/>
                  <a:gd name="T37" fmla="*/ 27 h 34"/>
                  <a:gd name="T38" fmla="*/ 80 w 138"/>
                  <a:gd name="T39" fmla="*/ 30 h 34"/>
                  <a:gd name="T40" fmla="*/ 74 w 138"/>
                  <a:gd name="T41" fmla="*/ 33 h 34"/>
                  <a:gd name="T42" fmla="*/ 66 w 138"/>
                  <a:gd name="T43" fmla="*/ 32 h 34"/>
                  <a:gd name="T44" fmla="*/ 64 w 138"/>
                  <a:gd name="T45" fmla="*/ 32 h 34"/>
                  <a:gd name="T46" fmla="*/ 64 w 138"/>
                  <a:gd name="T47" fmla="*/ 32 h 34"/>
                  <a:gd name="T48" fmla="*/ 62 w 138"/>
                  <a:gd name="T49" fmla="*/ 31 h 34"/>
                  <a:gd name="T50" fmla="*/ 55 w 138"/>
                  <a:gd name="T51" fmla="*/ 24 h 34"/>
                  <a:gd name="T52" fmla="*/ 54 w 138"/>
                  <a:gd name="T53" fmla="*/ 24 h 34"/>
                  <a:gd name="T54" fmla="*/ 52 w 138"/>
                  <a:gd name="T55" fmla="*/ 22 h 34"/>
                  <a:gd name="T56" fmla="*/ 39 w 138"/>
                  <a:gd name="T57" fmla="*/ 22 h 34"/>
                  <a:gd name="T58" fmla="*/ 37 w 138"/>
                  <a:gd name="T59" fmla="*/ 22 h 34"/>
                  <a:gd name="T60" fmla="*/ 35 w 138"/>
                  <a:gd name="T61" fmla="*/ 21 h 34"/>
                  <a:gd name="T62" fmla="*/ 33 w 138"/>
                  <a:gd name="T63" fmla="*/ 21 h 34"/>
                  <a:gd name="T64" fmla="*/ 29 w 138"/>
                  <a:gd name="T65" fmla="*/ 20 h 34"/>
                  <a:gd name="T66" fmla="*/ 25 w 138"/>
                  <a:gd name="T67" fmla="*/ 19 h 34"/>
                  <a:gd name="T68" fmla="*/ 18 w 138"/>
                  <a:gd name="T69" fmla="*/ 16 h 34"/>
                  <a:gd name="T70" fmla="*/ 17 w 138"/>
                  <a:gd name="T71" fmla="*/ 15 h 34"/>
                  <a:gd name="T72" fmla="*/ 15 w 138"/>
                  <a:gd name="T73" fmla="*/ 13 h 34"/>
                  <a:gd name="T74" fmla="*/ 12 w 138"/>
                  <a:gd name="T75" fmla="*/ 7 h 34"/>
                  <a:gd name="T76" fmla="*/ 8 w 138"/>
                  <a:gd name="T77" fmla="*/ 2 h 34"/>
                  <a:gd name="T78" fmla="*/ 7 w 138"/>
                  <a:gd name="T79" fmla="*/ 1 h 34"/>
                  <a:gd name="T80" fmla="*/ 4 w 138"/>
                  <a:gd name="T81" fmla="*/ 1 h 34"/>
                  <a:gd name="T82" fmla="*/ 1 w 138"/>
                  <a:gd name="T83" fmla="*/ 0 h 34"/>
                  <a:gd name="T84" fmla="*/ 0 w 138"/>
                  <a:gd name="T8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8" h="34">
                    <a:moveTo>
                      <a:pt x="138" y="4"/>
                    </a:moveTo>
                    <a:cubicBezTo>
                      <a:pt x="136" y="3"/>
                      <a:pt x="133" y="3"/>
                      <a:pt x="130" y="3"/>
                    </a:cubicBezTo>
                    <a:cubicBezTo>
                      <a:pt x="127" y="4"/>
                      <a:pt x="124" y="4"/>
                      <a:pt x="121" y="3"/>
                    </a:cubicBezTo>
                    <a:cubicBezTo>
                      <a:pt x="121" y="3"/>
                      <a:pt x="120" y="2"/>
                      <a:pt x="120" y="2"/>
                    </a:cubicBezTo>
                    <a:cubicBezTo>
                      <a:pt x="118" y="1"/>
                      <a:pt x="116" y="1"/>
                      <a:pt x="114" y="1"/>
                    </a:cubicBezTo>
                    <a:cubicBezTo>
                      <a:pt x="113" y="1"/>
                      <a:pt x="113" y="2"/>
                      <a:pt x="112" y="2"/>
                    </a:cubicBezTo>
                    <a:cubicBezTo>
                      <a:pt x="112" y="2"/>
                      <a:pt x="112" y="2"/>
                      <a:pt x="111" y="2"/>
                    </a:cubicBezTo>
                    <a:cubicBezTo>
                      <a:pt x="111" y="2"/>
                      <a:pt x="110" y="3"/>
                      <a:pt x="110" y="3"/>
                    </a:cubicBezTo>
                    <a:cubicBezTo>
                      <a:pt x="108" y="4"/>
                      <a:pt x="106" y="6"/>
                      <a:pt x="104" y="9"/>
                    </a:cubicBezTo>
                    <a:cubicBezTo>
                      <a:pt x="104" y="9"/>
                      <a:pt x="104" y="10"/>
                      <a:pt x="104" y="10"/>
                    </a:cubicBezTo>
                    <a:cubicBezTo>
                      <a:pt x="102" y="11"/>
                      <a:pt x="102" y="12"/>
                      <a:pt x="102" y="14"/>
                    </a:cubicBezTo>
                    <a:cubicBezTo>
                      <a:pt x="102" y="15"/>
                      <a:pt x="102" y="16"/>
                      <a:pt x="102" y="16"/>
                    </a:cubicBezTo>
                    <a:cubicBezTo>
                      <a:pt x="102" y="17"/>
                      <a:pt x="101" y="17"/>
                      <a:pt x="101" y="18"/>
                    </a:cubicBezTo>
                    <a:cubicBezTo>
                      <a:pt x="101" y="18"/>
                      <a:pt x="101" y="19"/>
                      <a:pt x="100" y="19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8" y="22"/>
                      <a:pt x="97" y="23"/>
                    </a:cubicBezTo>
                    <a:cubicBezTo>
                      <a:pt x="96" y="23"/>
                      <a:pt x="96" y="24"/>
                      <a:pt x="95" y="24"/>
                    </a:cubicBezTo>
                    <a:cubicBezTo>
                      <a:pt x="93" y="25"/>
                      <a:pt x="91" y="26"/>
                      <a:pt x="89" y="26"/>
                    </a:cubicBezTo>
                    <a:cubicBezTo>
                      <a:pt x="88" y="26"/>
                      <a:pt x="88" y="27"/>
                      <a:pt x="87" y="27"/>
                    </a:cubicBezTo>
                    <a:cubicBezTo>
                      <a:pt x="83" y="27"/>
                      <a:pt x="80" y="28"/>
                      <a:pt x="80" y="30"/>
                    </a:cubicBezTo>
                    <a:cubicBezTo>
                      <a:pt x="79" y="33"/>
                      <a:pt x="77" y="34"/>
                      <a:pt x="74" y="33"/>
                    </a:cubicBezTo>
                    <a:cubicBezTo>
                      <a:pt x="72" y="32"/>
                      <a:pt x="69" y="32"/>
                      <a:pt x="66" y="32"/>
                    </a:cubicBezTo>
                    <a:cubicBezTo>
                      <a:pt x="66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3" y="32"/>
                      <a:pt x="62" y="31"/>
                      <a:pt x="62" y="31"/>
                    </a:cubicBezTo>
                    <a:cubicBezTo>
                      <a:pt x="60" y="28"/>
                      <a:pt x="58" y="26"/>
                      <a:pt x="55" y="24"/>
                    </a:cubicBezTo>
                    <a:cubicBezTo>
                      <a:pt x="55" y="24"/>
                      <a:pt x="55" y="24"/>
                      <a:pt x="54" y="24"/>
                    </a:cubicBezTo>
                    <a:cubicBezTo>
                      <a:pt x="54" y="23"/>
                      <a:pt x="53" y="22"/>
                      <a:pt x="52" y="22"/>
                    </a:cubicBezTo>
                    <a:cubicBezTo>
                      <a:pt x="48" y="22"/>
                      <a:pt x="43" y="22"/>
                      <a:pt x="39" y="22"/>
                    </a:cubicBezTo>
                    <a:cubicBezTo>
                      <a:pt x="38" y="22"/>
                      <a:pt x="38" y="22"/>
                      <a:pt x="37" y="22"/>
                    </a:cubicBezTo>
                    <a:cubicBezTo>
                      <a:pt x="37" y="21"/>
                      <a:pt x="36" y="21"/>
                      <a:pt x="35" y="21"/>
                    </a:cubicBezTo>
                    <a:cubicBezTo>
                      <a:pt x="34" y="21"/>
                      <a:pt x="34" y="21"/>
                      <a:pt x="33" y="21"/>
                    </a:cubicBezTo>
                    <a:cubicBezTo>
                      <a:pt x="32" y="20"/>
                      <a:pt x="30" y="20"/>
                      <a:pt x="29" y="20"/>
                    </a:cubicBezTo>
                    <a:cubicBezTo>
                      <a:pt x="28" y="20"/>
                      <a:pt x="27" y="19"/>
                      <a:pt x="25" y="19"/>
                    </a:cubicBezTo>
                    <a:cubicBezTo>
                      <a:pt x="21" y="20"/>
                      <a:pt x="19" y="18"/>
                      <a:pt x="18" y="16"/>
                    </a:cubicBezTo>
                    <a:cubicBezTo>
                      <a:pt x="18" y="15"/>
                      <a:pt x="17" y="15"/>
                      <a:pt x="17" y="15"/>
                    </a:cubicBezTo>
                    <a:cubicBezTo>
                      <a:pt x="16" y="14"/>
                      <a:pt x="15" y="14"/>
                      <a:pt x="15" y="13"/>
                    </a:cubicBezTo>
                    <a:cubicBezTo>
                      <a:pt x="15" y="10"/>
                      <a:pt x="14" y="9"/>
                      <a:pt x="12" y="7"/>
                    </a:cubicBezTo>
                    <a:cubicBezTo>
                      <a:pt x="10" y="5"/>
                      <a:pt x="9" y="4"/>
                      <a:pt x="8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6" y="1"/>
                      <a:pt x="5" y="0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42"/>
              <p:cNvSpPr>
                <a:spLocks/>
              </p:cNvSpPr>
              <p:nvPr/>
            </p:nvSpPr>
            <p:spPr bwMode="auto">
              <a:xfrm>
                <a:off x="7631903" y="1463229"/>
                <a:ext cx="143055" cy="139948"/>
              </a:xfrm>
              <a:custGeom>
                <a:avLst/>
                <a:gdLst>
                  <a:gd name="T0" fmla="*/ 36 w 36"/>
                  <a:gd name="T1" fmla="*/ 0 h 35"/>
                  <a:gd name="T2" fmla="*/ 32 w 36"/>
                  <a:gd name="T3" fmla="*/ 2 h 35"/>
                  <a:gd name="T4" fmla="*/ 25 w 36"/>
                  <a:gd name="T5" fmla="*/ 5 h 35"/>
                  <a:gd name="T6" fmla="*/ 25 w 36"/>
                  <a:gd name="T7" fmla="*/ 9 h 35"/>
                  <a:gd name="T8" fmla="*/ 24 w 36"/>
                  <a:gd name="T9" fmla="*/ 15 h 35"/>
                  <a:gd name="T10" fmla="*/ 24 w 36"/>
                  <a:gd name="T11" fmla="*/ 16 h 35"/>
                  <a:gd name="T12" fmla="*/ 23 w 36"/>
                  <a:gd name="T13" fmla="*/ 17 h 35"/>
                  <a:gd name="T14" fmla="*/ 21 w 36"/>
                  <a:gd name="T15" fmla="*/ 23 h 35"/>
                  <a:gd name="T16" fmla="*/ 19 w 36"/>
                  <a:gd name="T17" fmla="*/ 26 h 35"/>
                  <a:gd name="T18" fmla="*/ 17 w 36"/>
                  <a:gd name="T19" fmla="*/ 27 h 35"/>
                  <a:gd name="T20" fmla="*/ 16 w 36"/>
                  <a:gd name="T21" fmla="*/ 28 h 35"/>
                  <a:gd name="T22" fmla="*/ 6 w 36"/>
                  <a:gd name="T23" fmla="*/ 33 h 35"/>
                  <a:gd name="T24" fmla="*/ 5 w 36"/>
                  <a:gd name="T25" fmla="*/ 33 h 35"/>
                  <a:gd name="T26" fmla="*/ 3 w 36"/>
                  <a:gd name="T27" fmla="*/ 34 h 35"/>
                  <a:gd name="T28" fmla="*/ 0 w 36"/>
                  <a:gd name="T2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5">
                    <a:moveTo>
                      <a:pt x="36" y="0"/>
                    </a:moveTo>
                    <a:cubicBezTo>
                      <a:pt x="35" y="2"/>
                      <a:pt x="34" y="2"/>
                      <a:pt x="32" y="2"/>
                    </a:cubicBezTo>
                    <a:cubicBezTo>
                      <a:pt x="29" y="1"/>
                      <a:pt x="27" y="2"/>
                      <a:pt x="25" y="5"/>
                    </a:cubicBezTo>
                    <a:cubicBezTo>
                      <a:pt x="25" y="6"/>
                      <a:pt x="24" y="7"/>
                      <a:pt x="25" y="9"/>
                    </a:cubicBezTo>
                    <a:cubicBezTo>
                      <a:pt x="25" y="11"/>
                      <a:pt x="25" y="13"/>
                      <a:pt x="24" y="15"/>
                    </a:cubicBezTo>
                    <a:cubicBezTo>
                      <a:pt x="24" y="15"/>
                      <a:pt x="24" y="15"/>
                      <a:pt x="24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20"/>
                      <a:pt x="22" y="22"/>
                      <a:pt x="21" y="23"/>
                    </a:cubicBezTo>
                    <a:cubicBezTo>
                      <a:pt x="20" y="24"/>
                      <a:pt x="19" y="25"/>
                      <a:pt x="19" y="26"/>
                    </a:cubicBezTo>
                    <a:cubicBezTo>
                      <a:pt x="19" y="26"/>
                      <a:pt x="18" y="27"/>
                      <a:pt x="17" y="27"/>
                    </a:cubicBezTo>
                    <a:cubicBezTo>
                      <a:pt x="17" y="27"/>
                      <a:pt x="17" y="28"/>
                      <a:pt x="16" y="28"/>
                    </a:cubicBezTo>
                    <a:cubicBezTo>
                      <a:pt x="13" y="31"/>
                      <a:pt x="10" y="32"/>
                      <a:pt x="6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3" y="34"/>
                      <a:pt x="3" y="34"/>
                    </a:cubicBezTo>
                    <a:cubicBezTo>
                      <a:pt x="2" y="34"/>
                      <a:pt x="1" y="35"/>
                      <a:pt x="0" y="35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43"/>
              <p:cNvSpPr>
                <a:spLocks/>
              </p:cNvSpPr>
              <p:nvPr/>
            </p:nvSpPr>
            <p:spPr bwMode="auto">
              <a:xfrm>
                <a:off x="7774956" y="1130466"/>
                <a:ext cx="408949" cy="429173"/>
              </a:xfrm>
              <a:custGeom>
                <a:avLst/>
                <a:gdLst>
                  <a:gd name="T0" fmla="*/ 1 w 103"/>
                  <a:gd name="T1" fmla="*/ 84 h 108"/>
                  <a:gd name="T2" fmla="*/ 5 w 103"/>
                  <a:gd name="T3" fmla="*/ 86 h 108"/>
                  <a:gd name="T4" fmla="*/ 10 w 103"/>
                  <a:gd name="T5" fmla="*/ 85 h 108"/>
                  <a:gd name="T6" fmla="*/ 12 w 103"/>
                  <a:gd name="T7" fmla="*/ 88 h 108"/>
                  <a:gd name="T8" fmla="*/ 12 w 103"/>
                  <a:gd name="T9" fmla="*/ 90 h 108"/>
                  <a:gd name="T10" fmla="*/ 24 w 103"/>
                  <a:gd name="T11" fmla="*/ 98 h 108"/>
                  <a:gd name="T12" fmla="*/ 30 w 103"/>
                  <a:gd name="T13" fmla="*/ 98 h 108"/>
                  <a:gd name="T14" fmla="*/ 41 w 103"/>
                  <a:gd name="T15" fmla="*/ 97 h 108"/>
                  <a:gd name="T16" fmla="*/ 45 w 103"/>
                  <a:gd name="T17" fmla="*/ 95 h 108"/>
                  <a:gd name="T18" fmla="*/ 47 w 103"/>
                  <a:gd name="T19" fmla="*/ 95 h 108"/>
                  <a:gd name="T20" fmla="*/ 57 w 103"/>
                  <a:gd name="T21" fmla="*/ 97 h 108"/>
                  <a:gd name="T22" fmla="*/ 58 w 103"/>
                  <a:gd name="T23" fmla="*/ 101 h 108"/>
                  <a:gd name="T24" fmla="*/ 59 w 103"/>
                  <a:gd name="T25" fmla="*/ 104 h 108"/>
                  <a:gd name="T26" fmla="*/ 63 w 103"/>
                  <a:gd name="T27" fmla="*/ 105 h 108"/>
                  <a:gd name="T28" fmla="*/ 66 w 103"/>
                  <a:gd name="T29" fmla="*/ 107 h 108"/>
                  <a:gd name="T30" fmla="*/ 69 w 103"/>
                  <a:gd name="T31" fmla="*/ 107 h 108"/>
                  <a:gd name="T32" fmla="*/ 71 w 103"/>
                  <a:gd name="T33" fmla="*/ 105 h 108"/>
                  <a:gd name="T34" fmla="*/ 73 w 103"/>
                  <a:gd name="T35" fmla="*/ 104 h 108"/>
                  <a:gd name="T36" fmla="*/ 77 w 103"/>
                  <a:gd name="T37" fmla="*/ 99 h 108"/>
                  <a:gd name="T38" fmla="*/ 79 w 103"/>
                  <a:gd name="T39" fmla="*/ 95 h 108"/>
                  <a:gd name="T40" fmla="*/ 87 w 103"/>
                  <a:gd name="T41" fmla="*/ 89 h 108"/>
                  <a:gd name="T42" fmla="*/ 93 w 103"/>
                  <a:gd name="T43" fmla="*/ 85 h 108"/>
                  <a:gd name="T44" fmla="*/ 93 w 103"/>
                  <a:gd name="T45" fmla="*/ 81 h 108"/>
                  <a:gd name="T46" fmla="*/ 98 w 103"/>
                  <a:gd name="T47" fmla="*/ 72 h 108"/>
                  <a:gd name="T48" fmla="*/ 103 w 103"/>
                  <a:gd name="T49" fmla="*/ 70 h 108"/>
                  <a:gd name="T50" fmla="*/ 102 w 103"/>
                  <a:gd name="T51" fmla="*/ 55 h 108"/>
                  <a:gd name="T52" fmla="*/ 99 w 103"/>
                  <a:gd name="T53" fmla="*/ 51 h 108"/>
                  <a:gd name="T54" fmla="*/ 96 w 103"/>
                  <a:gd name="T55" fmla="*/ 49 h 108"/>
                  <a:gd name="T56" fmla="*/ 93 w 103"/>
                  <a:gd name="T57" fmla="*/ 49 h 108"/>
                  <a:gd name="T58" fmla="*/ 91 w 103"/>
                  <a:gd name="T59" fmla="*/ 45 h 108"/>
                  <a:gd name="T60" fmla="*/ 89 w 103"/>
                  <a:gd name="T61" fmla="*/ 41 h 108"/>
                  <a:gd name="T62" fmla="*/ 82 w 103"/>
                  <a:gd name="T63" fmla="*/ 33 h 108"/>
                  <a:gd name="T64" fmla="*/ 81 w 103"/>
                  <a:gd name="T65" fmla="*/ 30 h 108"/>
                  <a:gd name="T66" fmla="*/ 79 w 103"/>
                  <a:gd name="T67" fmla="*/ 13 h 108"/>
                  <a:gd name="T68" fmla="*/ 78 w 103"/>
                  <a:gd name="T69" fmla="*/ 9 h 108"/>
                  <a:gd name="T70" fmla="*/ 75 w 103"/>
                  <a:gd name="T71" fmla="*/ 4 h 108"/>
                  <a:gd name="T72" fmla="*/ 67 w 103"/>
                  <a:gd name="T73" fmla="*/ 2 h 108"/>
                  <a:gd name="T74" fmla="*/ 61 w 103"/>
                  <a:gd name="T75" fmla="*/ 1 h 108"/>
                  <a:gd name="T76" fmla="*/ 52 w 103"/>
                  <a:gd name="T77" fmla="*/ 0 h 108"/>
                  <a:gd name="T78" fmla="*/ 45 w 103"/>
                  <a:gd name="T79" fmla="*/ 3 h 108"/>
                  <a:gd name="T80" fmla="*/ 41 w 103"/>
                  <a:gd name="T81" fmla="*/ 9 h 108"/>
                  <a:gd name="T82" fmla="*/ 40 w 103"/>
                  <a:gd name="T83" fmla="*/ 16 h 108"/>
                  <a:gd name="T84" fmla="*/ 41 w 103"/>
                  <a:gd name="T85" fmla="*/ 19 h 108"/>
                  <a:gd name="T86" fmla="*/ 38 w 103"/>
                  <a:gd name="T87" fmla="*/ 25 h 108"/>
                  <a:gd name="T88" fmla="*/ 32 w 103"/>
                  <a:gd name="T89" fmla="*/ 26 h 108"/>
                  <a:gd name="T90" fmla="*/ 21 w 103"/>
                  <a:gd name="T91" fmla="*/ 28 h 108"/>
                  <a:gd name="T92" fmla="*/ 17 w 103"/>
                  <a:gd name="T93" fmla="*/ 33 h 108"/>
                  <a:gd name="T94" fmla="*/ 19 w 103"/>
                  <a:gd name="T95" fmla="*/ 44 h 108"/>
                  <a:gd name="T96" fmla="*/ 19 w 103"/>
                  <a:gd name="T97" fmla="*/ 46 h 108"/>
                  <a:gd name="T98" fmla="*/ 15 w 103"/>
                  <a:gd name="T99" fmla="*/ 49 h 108"/>
                  <a:gd name="T100" fmla="*/ 12 w 103"/>
                  <a:gd name="T101" fmla="*/ 4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3" h="108">
                    <a:moveTo>
                      <a:pt x="0" y="84"/>
                    </a:moveTo>
                    <a:cubicBezTo>
                      <a:pt x="0" y="84"/>
                      <a:pt x="0" y="84"/>
                      <a:pt x="1" y="84"/>
                    </a:cubicBezTo>
                    <a:cubicBezTo>
                      <a:pt x="1" y="84"/>
                      <a:pt x="2" y="85"/>
                      <a:pt x="2" y="85"/>
                    </a:cubicBezTo>
                    <a:cubicBezTo>
                      <a:pt x="3" y="86"/>
                      <a:pt x="3" y="86"/>
                      <a:pt x="5" y="86"/>
                    </a:cubicBezTo>
                    <a:cubicBezTo>
                      <a:pt x="6" y="86"/>
                      <a:pt x="7" y="86"/>
                      <a:pt x="7" y="85"/>
                    </a:cubicBezTo>
                    <a:cubicBezTo>
                      <a:pt x="7" y="85"/>
                      <a:pt x="9" y="85"/>
                      <a:pt x="10" y="85"/>
                    </a:cubicBezTo>
                    <a:cubicBezTo>
                      <a:pt x="10" y="85"/>
                      <a:pt x="11" y="86"/>
                      <a:pt x="11" y="86"/>
                    </a:cubicBezTo>
                    <a:cubicBezTo>
                      <a:pt x="11" y="86"/>
                      <a:pt x="11" y="87"/>
                      <a:pt x="12" y="88"/>
                    </a:cubicBezTo>
                    <a:cubicBezTo>
                      <a:pt x="12" y="88"/>
                      <a:pt x="12" y="89"/>
                      <a:pt x="12" y="90"/>
                    </a:cubicBezTo>
                    <a:cubicBezTo>
                      <a:pt x="13" y="90"/>
                      <a:pt x="13" y="90"/>
                      <a:pt x="12" y="90"/>
                    </a:cubicBezTo>
                    <a:cubicBezTo>
                      <a:pt x="12" y="94"/>
                      <a:pt x="13" y="97"/>
                      <a:pt x="17" y="97"/>
                    </a:cubicBezTo>
                    <a:cubicBezTo>
                      <a:pt x="19" y="97"/>
                      <a:pt x="21" y="98"/>
                      <a:pt x="24" y="98"/>
                    </a:cubicBezTo>
                    <a:cubicBezTo>
                      <a:pt x="25" y="98"/>
                      <a:pt x="27" y="98"/>
                      <a:pt x="28" y="98"/>
                    </a:cubicBezTo>
                    <a:cubicBezTo>
                      <a:pt x="29" y="98"/>
                      <a:pt x="29" y="98"/>
                      <a:pt x="30" y="98"/>
                    </a:cubicBezTo>
                    <a:cubicBezTo>
                      <a:pt x="31" y="98"/>
                      <a:pt x="32" y="98"/>
                      <a:pt x="33" y="98"/>
                    </a:cubicBezTo>
                    <a:cubicBezTo>
                      <a:pt x="36" y="98"/>
                      <a:pt x="38" y="97"/>
                      <a:pt x="41" y="97"/>
                    </a:cubicBezTo>
                    <a:cubicBezTo>
                      <a:pt x="41" y="97"/>
                      <a:pt x="42" y="97"/>
                      <a:pt x="43" y="96"/>
                    </a:cubicBezTo>
                    <a:cubicBezTo>
                      <a:pt x="43" y="96"/>
                      <a:pt x="44" y="96"/>
                      <a:pt x="45" y="95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6" y="95"/>
                      <a:pt x="47" y="95"/>
                      <a:pt x="47" y="95"/>
                    </a:cubicBezTo>
                    <a:cubicBezTo>
                      <a:pt x="48" y="94"/>
                      <a:pt x="49" y="94"/>
                      <a:pt x="50" y="94"/>
                    </a:cubicBezTo>
                    <a:cubicBezTo>
                      <a:pt x="53" y="93"/>
                      <a:pt x="56" y="95"/>
                      <a:pt x="57" y="97"/>
                    </a:cubicBezTo>
                    <a:cubicBezTo>
                      <a:pt x="57" y="97"/>
                      <a:pt x="57" y="97"/>
                      <a:pt x="57" y="98"/>
                    </a:cubicBezTo>
                    <a:cubicBezTo>
                      <a:pt x="58" y="99"/>
                      <a:pt x="58" y="100"/>
                      <a:pt x="58" y="101"/>
                    </a:cubicBezTo>
                    <a:cubicBezTo>
                      <a:pt x="58" y="102"/>
                      <a:pt x="58" y="103"/>
                      <a:pt x="58" y="103"/>
                    </a:cubicBezTo>
                    <a:cubicBezTo>
                      <a:pt x="58" y="103"/>
                      <a:pt x="59" y="104"/>
                      <a:pt x="59" y="104"/>
                    </a:cubicBezTo>
                    <a:cubicBezTo>
                      <a:pt x="59" y="105"/>
                      <a:pt x="60" y="105"/>
                      <a:pt x="61" y="105"/>
                    </a:cubicBezTo>
                    <a:cubicBezTo>
                      <a:pt x="62" y="105"/>
                      <a:pt x="63" y="105"/>
                      <a:pt x="63" y="105"/>
                    </a:cubicBezTo>
                    <a:cubicBezTo>
                      <a:pt x="63" y="106"/>
                      <a:pt x="64" y="106"/>
                      <a:pt x="64" y="106"/>
                    </a:cubicBezTo>
                    <a:cubicBezTo>
                      <a:pt x="65" y="107"/>
                      <a:pt x="65" y="107"/>
                      <a:pt x="66" y="107"/>
                    </a:cubicBezTo>
                    <a:cubicBezTo>
                      <a:pt x="67" y="108"/>
                      <a:pt x="67" y="108"/>
                      <a:pt x="67" y="107"/>
                    </a:cubicBezTo>
                    <a:cubicBezTo>
                      <a:pt x="67" y="107"/>
                      <a:pt x="68" y="107"/>
                      <a:pt x="69" y="107"/>
                    </a:cubicBezTo>
                    <a:cubicBezTo>
                      <a:pt x="69" y="107"/>
                      <a:pt x="70" y="106"/>
                      <a:pt x="71" y="106"/>
                    </a:cubicBezTo>
                    <a:cubicBezTo>
                      <a:pt x="71" y="106"/>
                      <a:pt x="71" y="106"/>
                      <a:pt x="71" y="105"/>
                    </a:cubicBezTo>
                    <a:cubicBezTo>
                      <a:pt x="72" y="105"/>
                      <a:pt x="73" y="105"/>
                      <a:pt x="73" y="105"/>
                    </a:cubicBezTo>
                    <a:cubicBezTo>
                      <a:pt x="73" y="104"/>
                      <a:pt x="73" y="104"/>
                      <a:pt x="73" y="104"/>
                    </a:cubicBezTo>
                    <a:cubicBezTo>
                      <a:pt x="75" y="103"/>
                      <a:pt x="76" y="102"/>
                      <a:pt x="77" y="101"/>
                    </a:cubicBezTo>
                    <a:cubicBezTo>
                      <a:pt x="77" y="100"/>
                      <a:pt x="77" y="100"/>
                      <a:pt x="77" y="99"/>
                    </a:cubicBezTo>
                    <a:cubicBezTo>
                      <a:pt x="78" y="99"/>
                      <a:pt x="79" y="98"/>
                      <a:pt x="79" y="97"/>
                    </a:cubicBezTo>
                    <a:cubicBezTo>
                      <a:pt x="79" y="96"/>
                      <a:pt x="79" y="96"/>
                      <a:pt x="79" y="95"/>
                    </a:cubicBezTo>
                    <a:cubicBezTo>
                      <a:pt x="79" y="95"/>
                      <a:pt x="80" y="95"/>
                      <a:pt x="80" y="94"/>
                    </a:cubicBezTo>
                    <a:cubicBezTo>
                      <a:pt x="82" y="92"/>
                      <a:pt x="84" y="90"/>
                      <a:pt x="87" y="89"/>
                    </a:cubicBezTo>
                    <a:cubicBezTo>
                      <a:pt x="89" y="89"/>
                      <a:pt x="91" y="87"/>
                      <a:pt x="92" y="86"/>
                    </a:cubicBezTo>
                    <a:cubicBezTo>
                      <a:pt x="93" y="86"/>
                      <a:pt x="93" y="85"/>
                      <a:pt x="93" y="85"/>
                    </a:cubicBezTo>
                    <a:cubicBezTo>
                      <a:pt x="93" y="84"/>
                      <a:pt x="93" y="83"/>
                      <a:pt x="93" y="83"/>
                    </a:cubicBezTo>
                    <a:cubicBezTo>
                      <a:pt x="93" y="82"/>
                      <a:pt x="93" y="82"/>
                      <a:pt x="93" y="81"/>
                    </a:cubicBezTo>
                    <a:cubicBezTo>
                      <a:pt x="94" y="80"/>
                      <a:pt x="94" y="79"/>
                      <a:pt x="94" y="77"/>
                    </a:cubicBezTo>
                    <a:cubicBezTo>
                      <a:pt x="94" y="74"/>
                      <a:pt x="95" y="72"/>
                      <a:pt x="98" y="72"/>
                    </a:cubicBezTo>
                    <a:cubicBezTo>
                      <a:pt x="98" y="71"/>
                      <a:pt x="99" y="71"/>
                      <a:pt x="99" y="71"/>
                    </a:cubicBezTo>
                    <a:cubicBezTo>
                      <a:pt x="101" y="71"/>
                      <a:pt x="102" y="71"/>
                      <a:pt x="103" y="70"/>
                    </a:cubicBezTo>
                    <a:cubicBezTo>
                      <a:pt x="103" y="66"/>
                      <a:pt x="103" y="62"/>
                      <a:pt x="103" y="58"/>
                    </a:cubicBezTo>
                    <a:cubicBezTo>
                      <a:pt x="103" y="57"/>
                      <a:pt x="102" y="56"/>
                      <a:pt x="102" y="55"/>
                    </a:cubicBezTo>
                    <a:cubicBezTo>
                      <a:pt x="102" y="55"/>
                      <a:pt x="102" y="54"/>
                      <a:pt x="102" y="54"/>
                    </a:cubicBezTo>
                    <a:cubicBezTo>
                      <a:pt x="102" y="51"/>
                      <a:pt x="101" y="50"/>
                      <a:pt x="99" y="51"/>
                    </a:cubicBezTo>
                    <a:cubicBezTo>
                      <a:pt x="98" y="50"/>
                      <a:pt x="97" y="50"/>
                      <a:pt x="97" y="50"/>
                    </a:cubicBezTo>
                    <a:cubicBezTo>
                      <a:pt x="97" y="50"/>
                      <a:pt x="96" y="50"/>
                      <a:pt x="96" y="49"/>
                    </a:cubicBezTo>
                    <a:cubicBezTo>
                      <a:pt x="95" y="49"/>
                      <a:pt x="95" y="49"/>
                      <a:pt x="94" y="49"/>
                    </a:cubicBezTo>
                    <a:cubicBezTo>
                      <a:pt x="94" y="49"/>
                      <a:pt x="93" y="49"/>
                      <a:pt x="93" y="49"/>
                    </a:cubicBezTo>
                    <a:cubicBezTo>
                      <a:pt x="91" y="49"/>
                      <a:pt x="91" y="48"/>
                      <a:pt x="91" y="47"/>
                    </a:cubicBezTo>
                    <a:cubicBezTo>
                      <a:pt x="91" y="46"/>
                      <a:pt x="91" y="45"/>
                      <a:pt x="91" y="45"/>
                    </a:cubicBezTo>
                    <a:cubicBezTo>
                      <a:pt x="91" y="45"/>
                      <a:pt x="91" y="44"/>
                      <a:pt x="91" y="44"/>
                    </a:cubicBezTo>
                    <a:cubicBezTo>
                      <a:pt x="91" y="42"/>
                      <a:pt x="90" y="41"/>
                      <a:pt x="89" y="41"/>
                    </a:cubicBezTo>
                    <a:cubicBezTo>
                      <a:pt x="89" y="41"/>
                      <a:pt x="88" y="41"/>
                      <a:pt x="87" y="40"/>
                    </a:cubicBezTo>
                    <a:cubicBezTo>
                      <a:pt x="83" y="39"/>
                      <a:pt x="82" y="36"/>
                      <a:pt x="82" y="33"/>
                    </a:cubicBezTo>
                    <a:cubicBezTo>
                      <a:pt x="82" y="32"/>
                      <a:pt x="82" y="31"/>
                      <a:pt x="81" y="31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27"/>
                      <a:pt x="81" y="23"/>
                      <a:pt x="81" y="19"/>
                    </a:cubicBezTo>
                    <a:cubicBezTo>
                      <a:pt x="80" y="17"/>
                      <a:pt x="80" y="15"/>
                      <a:pt x="79" y="13"/>
                    </a:cubicBezTo>
                    <a:cubicBezTo>
                      <a:pt x="78" y="12"/>
                      <a:pt x="78" y="11"/>
                      <a:pt x="78" y="10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7" y="8"/>
                      <a:pt x="77" y="7"/>
                      <a:pt x="77" y="5"/>
                    </a:cubicBezTo>
                    <a:cubicBezTo>
                      <a:pt x="77" y="5"/>
                      <a:pt x="76" y="4"/>
                      <a:pt x="75" y="4"/>
                    </a:cubicBezTo>
                    <a:cubicBezTo>
                      <a:pt x="74" y="4"/>
                      <a:pt x="73" y="3"/>
                      <a:pt x="73" y="3"/>
                    </a:cubicBezTo>
                    <a:cubicBezTo>
                      <a:pt x="71" y="3"/>
                      <a:pt x="69" y="2"/>
                      <a:pt x="67" y="2"/>
                    </a:cubicBezTo>
                    <a:cubicBezTo>
                      <a:pt x="66" y="2"/>
                      <a:pt x="66" y="2"/>
                      <a:pt x="65" y="2"/>
                    </a:cubicBezTo>
                    <a:cubicBezTo>
                      <a:pt x="64" y="2"/>
                      <a:pt x="6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ubicBezTo>
                      <a:pt x="57" y="1"/>
                      <a:pt x="55" y="1"/>
                      <a:pt x="52" y="0"/>
                    </a:cubicBezTo>
                    <a:cubicBezTo>
                      <a:pt x="49" y="0"/>
                      <a:pt x="47" y="1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3" y="4"/>
                      <a:pt x="42" y="6"/>
                      <a:pt x="41" y="7"/>
                    </a:cubicBezTo>
                    <a:cubicBezTo>
                      <a:pt x="41" y="8"/>
                      <a:pt x="41" y="9"/>
                      <a:pt x="41" y="9"/>
                    </a:cubicBezTo>
                    <a:cubicBezTo>
                      <a:pt x="41" y="9"/>
                      <a:pt x="40" y="10"/>
                      <a:pt x="40" y="10"/>
                    </a:cubicBezTo>
                    <a:cubicBezTo>
                      <a:pt x="40" y="12"/>
                      <a:pt x="40" y="14"/>
                      <a:pt x="40" y="16"/>
                    </a:cubicBezTo>
                    <a:cubicBezTo>
                      <a:pt x="40" y="16"/>
                      <a:pt x="40" y="17"/>
                      <a:pt x="40" y="17"/>
                    </a:cubicBezTo>
                    <a:cubicBezTo>
                      <a:pt x="40" y="18"/>
                      <a:pt x="41" y="18"/>
                      <a:pt x="41" y="19"/>
                    </a:cubicBezTo>
                    <a:cubicBezTo>
                      <a:pt x="41" y="20"/>
                      <a:pt x="41" y="21"/>
                      <a:pt x="41" y="22"/>
                    </a:cubicBezTo>
                    <a:cubicBezTo>
                      <a:pt x="41" y="25"/>
                      <a:pt x="41" y="26"/>
                      <a:pt x="38" y="25"/>
                    </a:cubicBezTo>
                    <a:cubicBezTo>
                      <a:pt x="37" y="25"/>
                      <a:pt x="37" y="25"/>
                      <a:pt x="36" y="25"/>
                    </a:cubicBezTo>
                    <a:cubicBezTo>
                      <a:pt x="35" y="26"/>
                      <a:pt x="34" y="26"/>
                      <a:pt x="32" y="26"/>
                    </a:cubicBezTo>
                    <a:cubicBezTo>
                      <a:pt x="28" y="25"/>
                      <a:pt x="25" y="26"/>
                      <a:pt x="22" y="28"/>
                    </a:cubicBezTo>
                    <a:cubicBezTo>
                      <a:pt x="22" y="28"/>
                      <a:pt x="22" y="28"/>
                      <a:pt x="21" y="28"/>
                    </a:cubicBezTo>
                    <a:cubicBezTo>
                      <a:pt x="19" y="29"/>
                      <a:pt x="17" y="30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6" y="36"/>
                      <a:pt x="17" y="38"/>
                      <a:pt x="17" y="40"/>
                    </a:cubicBezTo>
                    <a:cubicBezTo>
                      <a:pt x="18" y="41"/>
                      <a:pt x="18" y="42"/>
                      <a:pt x="19" y="44"/>
                    </a:cubicBezTo>
                    <a:cubicBezTo>
                      <a:pt x="19" y="44"/>
                      <a:pt x="19" y="45"/>
                      <a:pt x="19" y="45"/>
                    </a:cubicBezTo>
                    <a:cubicBezTo>
                      <a:pt x="19" y="45"/>
                      <a:pt x="19" y="46"/>
                      <a:pt x="19" y="46"/>
                    </a:cubicBezTo>
                    <a:cubicBezTo>
                      <a:pt x="18" y="46"/>
                      <a:pt x="17" y="47"/>
                      <a:pt x="17" y="47"/>
                    </a:cubicBezTo>
                    <a:cubicBezTo>
                      <a:pt x="17" y="48"/>
                      <a:pt x="16" y="48"/>
                      <a:pt x="15" y="49"/>
                    </a:cubicBezTo>
                    <a:cubicBezTo>
                      <a:pt x="15" y="49"/>
                      <a:pt x="14" y="49"/>
                      <a:pt x="14" y="49"/>
                    </a:cubicBezTo>
                    <a:cubicBezTo>
                      <a:pt x="13" y="49"/>
                      <a:pt x="13" y="49"/>
                      <a:pt x="12" y="49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44"/>
              <p:cNvSpPr>
                <a:spLocks/>
              </p:cNvSpPr>
              <p:nvPr/>
            </p:nvSpPr>
            <p:spPr bwMode="auto">
              <a:xfrm>
                <a:off x="7723644" y="1321727"/>
                <a:ext cx="97961" cy="18659"/>
              </a:xfrm>
              <a:custGeom>
                <a:avLst/>
                <a:gdLst>
                  <a:gd name="T0" fmla="*/ 25 w 25"/>
                  <a:gd name="T1" fmla="*/ 1 h 5"/>
                  <a:gd name="T2" fmla="*/ 23 w 25"/>
                  <a:gd name="T3" fmla="*/ 2 h 5"/>
                  <a:gd name="T4" fmla="*/ 13 w 25"/>
                  <a:gd name="T5" fmla="*/ 3 h 5"/>
                  <a:gd name="T6" fmla="*/ 11 w 25"/>
                  <a:gd name="T7" fmla="*/ 2 h 5"/>
                  <a:gd name="T8" fmla="*/ 10 w 25"/>
                  <a:gd name="T9" fmla="*/ 1 h 5"/>
                  <a:gd name="T10" fmla="*/ 4 w 25"/>
                  <a:gd name="T11" fmla="*/ 1 h 5"/>
                  <a:gd name="T12" fmla="*/ 0 w 2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5">
                    <a:moveTo>
                      <a:pt x="25" y="1"/>
                    </a:moveTo>
                    <a:cubicBezTo>
                      <a:pt x="24" y="2"/>
                      <a:pt x="24" y="2"/>
                      <a:pt x="23" y="2"/>
                    </a:cubicBezTo>
                    <a:cubicBezTo>
                      <a:pt x="20" y="2"/>
                      <a:pt x="16" y="2"/>
                      <a:pt x="13" y="3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8" y="1"/>
                      <a:pt x="6" y="0"/>
                      <a:pt x="4" y="1"/>
                    </a:cubicBezTo>
                    <a:cubicBezTo>
                      <a:pt x="1" y="1"/>
                      <a:pt x="0" y="2"/>
                      <a:pt x="0" y="5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45"/>
              <p:cNvSpPr>
                <a:spLocks/>
              </p:cNvSpPr>
              <p:nvPr/>
            </p:nvSpPr>
            <p:spPr bwMode="auto">
              <a:xfrm>
                <a:off x="8524436" y="810141"/>
                <a:ext cx="337422" cy="1077596"/>
              </a:xfrm>
              <a:custGeom>
                <a:avLst/>
                <a:gdLst>
                  <a:gd name="T0" fmla="*/ 72 w 85"/>
                  <a:gd name="T1" fmla="*/ 270 h 272"/>
                  <a:gd name="T2" fmla="*/ 71 w 85"/>
                  <a:gd name="T3" fmla="*/ 250 h 272"/>
                  <a:gd name="T4" fmla="*/ 70 w 85"/>
                  <a:gd name="T5" fmla="*/ 244 h 272"/>
                  <a:gd name="T6" fmla="*/ 69 w 85"/>
                  <a:gd name="T7" fmla="*/ 228 h 272"/>
                  <a:gd name="T8" fmla="*/ 70 w 85"/>
                  <a:gd name="T9" fmla="*/ 210 h 272"/>
                  <a:gd name="T10" fmla="*/ 71 w 85"/>
                  <a:gd name="T11" fmla="*/ 207 h 272"/>
                  <a:gd name="T12" fmla="*/ 73 w 85"/>
                  <a:gd name="T13" fmla="*/ 205 h 272"/>
                  <a:gd name="T14" fmla="*/ 76 w 85"/>
                  <a:gd name="T15" fmla="*/ 202 h 272"/>
                  <a:gd name="T16" fmla="*/ 78 w 85"/>
                  <a:gd name="T17" fmla="*/ 194 h 272"/>
                  <a:gd name="T18" fmla="*/ 82 w 85"/>
                  <a:gd name="T19" fmla="*/ 190 h 272"/>
                  <a:gd name="T20" fmla="*/ 82 w 85"/>
                  <a:gd name="T21" fmla="*/ 184 h 272"/>
                  <a:gd name="T22" fmla="*/ 81 w 85"/>
                  <a:gd name="T23" fmla="*/ 181 h 272"/>
                  <a:gd name="T24" fmla="*/ 74 w 85"/>
                  <a:gd name="T25" fmla="*/ 174 h 272"/>
                  <a:gd name="T26" fmla="*/ 70 w 85"/>
                  <a:gd name="T27" fmla="*/ 169 h 272"/>
                  <a:gd name="T28" fmla="*/ 69 w 85"/>
                  <a:gd name="T29" fmla="*/ 166 h 272"/>
                  <a:gd name="T30" fmla="*/ 72 w 85"/>
                  <a:gd name="T31" fmla="*/ 162 h 272"/>
                  <a:gd name="T32" fmla="*/ 73 w 85"/>
                  <a:gd name="T33" fmla="*/ 158 h 272"/>
                  <a:gd name="T34" fmla="*/ 77 w 85"/>
                  <a:gd name="T35" fmla="*/ 154 h 272"/>
                  <a:gd name="T36" fmla="*/ 82 w 85"/>
                  <a:gd name="T37" fmla="*/ 150 h 272"/>
                  <a:gd name="T38" fmla="*/ 84 w 85"/>
                  <a:gd name="T39" fmla="*/ 142 h 272"/>
                  <a:gd name="T40" fmla="*/ 83 w 85"/>
                  <a:gd name="T41" fmla="*/ 132 h 272"/>
                  <a:gd name="T42" fmla="*/ 78 w 85"/>
                  <a:gd name="T43" fmla="*/ 130 h 272"/>
                  <a:gd name="T44" fmla="*/ 70 w 85"/>
                  <a:gd name="T45" fmla="*/ 126 h 272"/>
                  <a:gd name="T46" fmla="*/ 64 w 85"/>
                  <a:gd name="T47" fmla="*/ 124 h 272"/>
                  <a:gd name="T48" fmla="*/ 62 w 85"/>
                  <a:gd name="T49" fmla="*/ 122 h 272"/>
                  <a:gd name="T50" fmla="*/ 54 w 85"/>
                  <a:gd name="T51" fmla="*/ 122 h 272"/>
                  <a:gd name="T52" fmla="*/ 47 w 85"/>
                  <a:gd name="T53" fmla="*/ 124 h 272"/>
                  <a:gd name="T54" fmla="*/ 34 w 85"/>
                  <a:gd name="T55" fmla="*/ 122 h 272"/>
                  <a:gd name="T56" fmla="*/ 30 w 85"/>
                  <a:gd name="T57" fmla="*/ 121 h 272"/>
                  <a:gd name="T58" fmla="*/ 21 w 85"/>
                  <a:gd name="T59" fmla="*/ 118 h 272"/>
                  <a:gd name="T60" fmla="*/ 13 w 85"/>
                  <a:gd name="T61" fmla="*/ 116 h 272"/>
                  <a:gd name="T62" fmla="*/ 12 w 85"/>
                  <a:gd name="T63" fmla="*/ 110 h 272"/>
                  <a:gd name="T64" fmla="*/ 11 w 85"/>
                  <a:gd name="T65" fmla="*/ 93 h 272"/>
                  <a:gd name="T66" fmla="*/ 10 w 85"/>
                  <a:gd name="T67" fmla="*/ 90 h 272"/>
                  <a:gd name="T68" fmla="*/ 3 w 85"/>
                  <a:gd name="T69" fmla="*/ 84 h 272"/>
                  <a:gd name="T70" fmla="*/ 2 w 85"/>
                  <a:gd name="T71" fmla="*/ 77 h 272"/>
                  <a:gd name="T72" fmla="*/ 1 w 85"/>
                  <a:gd name="T73" fmla="*/ 74 h 272"/>
                  <a:gd name="T74" fmla="*/ 0 w 85"/>
                  <a:gd name="T75" fmla="*/ 64 h 272"/>
                  <a:gd name="T76" fmla="*/ 1 w 85"/>
                  <a:gd name="T77" fmla="*/ 60 h 272"/>
                  <a:gd name="T78" fmla="*/ 6 w 85"/>
                  <a:gd name="T79" fmla="*/ 55 h 272"/>
                  <a:gd name="T80" fmla="*/ 5 w 85"/>
                  <a:gd name="T81" fmla="*/ 50 h 272"/>
                  <a:gd name="T82" fmla="*/ 5 w 85"/>
                  <a:gd name="T83" fmla="*/ 47 h 272"/>
                  <a:gd name="T84" fmla="*/ 8 w 85"/>
                  <a:gd name="T85" fmla="*/ 43 h 272"/>
                  <a:gd name="T86" fmla="*/ 13 w 85"/>
                  <a:gd name="T87" fmla="*/ 37 h 272"/>
                  <a:gd name="T88" fmla="*/ 16 w 85"/>
                  <a:gd name="T89" fmla="*/ 34 h 272"/>
                  <a:gd name="T90" fmla="*/ 17 w 85"/>
                  <a:gd name="T91" fmla="*/ 32 h 272"/>
                  <a:gd name="T92" fmla="*/ 18 w 85"/>
                  <a:gd name="T93" fmla="*/ 22 h 272"/>
                  <a:gd name="T94" fmla="*/ 19 w 85"/>
                  <a:gd name="T95" fmla="*/ 18 h 272"/>
                  <a:gd name="T96" fmla="*/ 14 w 85"/>
                  <a:gd name="T97" fmla="*/ 12 h 272"/>
                  <a:gd name="T98" fmla="*/ 10 w 85"/>
                  <a:gd name="T99" fmla="*/ 4 h 272"/>
                  <a:gd name="T100" fmla="*/ 6 w 85"/>
                  <a:gd name="T10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5" h="272">
                    <a:moveTo>
                      <a:pt x="71" y="272"/>
                    </a:moveTo>
                    <a:cubicBezTo>
                      <a:pt x="71" y="271"/>
                      <a:pt x="71" y="270"/>
                      <a:pt x="72" y="270"/>
                    </a:cubicBezTo>
                    <a:cubicBezTo>
                      <a:pt x="72" y="269"/>
                      <a:pt x="72" y="268"/>
                      <a:pt x="72" y="268"/>
                    </a:cubicBezTo>
                    <a:cubicBezTo>
                      <a:pt x="71" y="262"/>
                      <a:pt x="71" y="256"/>
                      <a:pt x="71" y="250"/>
                    </a:cubicBezTo>
                    <a:cubicBezTo>
                      <a:pt x="71" y="249"/>
                      <a:pt x="71" y="248"/>
                      <a:pt x="71" y="246"/>
                    </a:cubicBezTo>
                    <a:cubicBezTo>
                      <a:pt x="71" y="246"/>
                      <a:pt x="70" y="245"/>
                      <a:pt x="70" y="244"/>
                    </a:cubicBezTo>
                    <a:cubicBezTo>
                      <a:pt x="70" y="243"/>
                      <a:pt x="70" y="241"/>
                      <a:pt x="70" y="239"/>
                    </a:cubicBezTo>
                    <a:cubicBezTo>
                      <a:pt x="69" y="235"/>
                      <a:pt x="69" y="232"/>
                      <a:pt x="69" y="228"/>
                    </a:cubicBezTo>
                    <a:cubicBezTo>
                      <a:pt x="69" y="226"/>
                      <a:pt x="69" y="224"/>
                      <a:pt x="70" y="221"/>
                    </a:cubicBezTo>
                    <a:cubicBezTo>
                      <a:pt x="70" y="217"/>
                      <a:pt x="70" y="214"/>
                      <a:pt x="70" y="210"/>
                    </a:cubicBezTo>
                    <a:cubicBezTo>
                      <a:pt x="70" y="209"/>
                      <a:pt x="70" y="208"/>
                      <a:pt x="70" y="208"/>
                    </a:cubicBezTo>
                    <a:cubicBezTo>
                      <a:pt x="70" y="208"/>
                      <a:pt x="71" y="207"/>
                      <a:pt x="71" y="207"/>
                    </a:cubicBezTo>
                    <a:cubicBezTo>
                      <a:pt x="71" y="206"/>
                      <a:pt x="71" y="206"/>
                      <a:pt x="72" y="206"/>
                    </a:cubicBezTo>
                    <a:cubicBezTo>
                      <a:pt x="72" y="206"/>
                      <a:pt x="72" y="205"/>
                      <a:pt x="73" y="205"/>
                    </a:cubicBezTo>
                    <a:cubicBezTo>
                      <a:pt x="74" y="204"/>
                      <a:pt x="75" y="204"/>
                      <a:pt x="76" y="202"/>
                    </a:cubicBezTo>
                    <a:cubicBezTo>
                      <a:pt x="76" y="202"/>
                      <a:pt x="76" y="202"/>
                      <a:pt x="76" y="202"/>
                    </a:cubicBezTo>
                    <a:cubicBezTo>
                      <a:pt x="76" y="199"/>
                      <a:pt x="77" y="197"/>
                      <a:pt x="78" y="195"/>
                    </a:cubicBezTo>
                    <a:cubicBezTo>
                      <a:pt x="78" y="195"/>
                      <a:pt x="78" y="194"/>
                      <a:pt x="78" y="194"/>
                    </a:cubicBezTo>
                    <a:cubicBezTo>
                      <a:pt x="79" y="194"/>
                      <a:pt x="79" y="193"/>
                      <a:pt x="80" y="192"/>
                    </a:cubicBezTo>
                    <a:cubicBezTo>
                      <a:pt x="80" y="192"/>
                      <a:pt x="81" y="191"/>
                      <a:pt x="82" y="190"/>
                    </a:cubicBezTo>
                    <a:cubicBezTo>
                      <a:pt x="82" y="190"/>
                      <a:pt x="82" y="190"/>
                      <a:pt x="82" y="189"/>
                    </a:cubicBezTo>
                    <a:cubicBezTo>
                      <a:pt x="82" y="188"/>
                      <a:pt x="82" y="186"/>
                      <a:pt x="82" y="184"/>
                    </a:cubicBezTo>
                    <a:cubicBezTo>
                      <a:pt x="82" y="183"/>
                      <a:pt x="82" y="182"/>
                      <a:pt x="82" y="182"/>
                    </a:cubicBezTo>
                    <a:cubicBezTo>
                      <a:pt x="82" y="182"/>
                      <a:pt x="82" y="181"/>
                      <a:pt x="81" y="181"/>
                    </a:cubicBezTo>
                    <a:cubicBezTo>
                      <a:pt x="78" y="182"/>
                      <a:pt x="76" y="181"/>
                      <a:pt x="76" y="178"/>
                    </a:cubicBezTo>
                    <a:cubicBezTo>
                      <a:pt x="76" y="177"/>
                      <a:pt x="75" y="176"/>
                      <a:pt x="74" y="174"/>
                    </a:cubicBezTo>
                    <a:cubicBezTo>
                      <a:pt x="74" y="174"/>
                      <a:pt x="74" y="174"/>
                      <a:pt x="74" y="174"/>
                    </a:cubicBezTo>
                    <a:cubicBezTo>
                      <a:pt x="73" y="171"/>
                      <a:pt x="72" y="169"/>
                      <a:pt x="70" y="169"/>
                    </a:cubicBezTo>
                    <a:cubicBezTo>
                      <a:pt x="70" y="168"/>
                      <a:pt x="70" y="168"/>
                      <a:pt x="70" y="168"/>
                    </a:cubicBezTo>
                    <a:cubicBezTo>
                      <a:pt x="69" y="167"/>
                      <a:pt x="69" y="167"/>
                      <a:pt x="69" y="166"/>
                    </a:cubicBezTo>
                    <a:cubicBezTo>
                      <a:pt x="69" y="166"/>
                      <a:pt x="69" y="166"/>
                      <a:pt x="69" y="165"/>
                    </a:cubicBezTo>
                    <a:cubicBezTo>
                      <a:pt x="69" y="164"/>
                      <a:pt x="70" y="163"/>
                      <a:pt x="72" y="162"/>
                    </a:cubicBezTo>
                    <a:cubicBezTo>
                      <a:pt x="72" y="162"/>
                      <a:pt x="72" y="162"/>
                      <a:pt x="73" y="161"/>
                    </a:cubicBezTo>
                    <a:cubicBezTo>
                      <a:pt x="73" y="160"/>
                      <a:pt x="73" y="159"/>
                      <a:pt x="73" y="158"/>
                    </a:cubicBezTo>
                    <a:cubicBezTo>
                      <a:pt x="73" y="157"/>
                      <a:pt x="74" y="157"/>
                      <a:pt x="74" y="157"/>
                    </a:cubicBezTo>
                    <a:cubicBezTo>
                      <a:pt x="74" y="156"/>
                      <a:pt x="75" y="155"/>
                      <a:pt x="77" y="154"/>
                    </a:cubicBezTo>
                    <a:cubicBezTo>
                      <a:pt x="78" y="153"/>
                      <a:pt x="80" y="152"/>
                      <a:pt x="81" y="151"/>
                    </a:cubicBezTo>
                    <a:cubicBezTo>
                      <a:pt x="82" y="151"/>
                      <a:pt x="82" y="150"/>
                      <a:pt x="82" y="150"/>
                    </a:cubicBezTo>
                    <a:cubicBezTo>
                      <a:pt x="83" y="149"/>
                      <a:pt x="84" y="147"/>
                      <a:pt x="85" y="144"/>
                    </a:cubicBezTo>
                    <a:cubicBezTo>
                      <a:pt x="85" y="144"/>
                      <a:pt x="85" y="143"/>
                      <a:pt x="84" y="142"/>
                    </a:cubicBezTo>
                    <a:cubicBezTo>
                      <a:pt x="84" y="141"/>
                      <a:pt x="84" y="139"/>
                      <a:pt x="84" y="136"/>
                    </a:cubicBezTo>
                    <a:cubicBezTo>
                      <a:pt x="85" y="134"/>
                      <a:pt x="84" y="133"/>
                      <a:pt x="83" y="132"/>
                    </a:cubicBezTo>
                    <a:cubicBezTo>
                      <a:pt x="82" y="132"/>
                      <a:pt x="81" y="132"/>
                      <a:pt x="80" y="132"/>
                    </a:cubicBezTo>
                    <a:cubicBezTo>
                      <a:pt x="79" y="132"/>
                      <a:pt x="78" y="131"/>
                      <a:pt x="78" y="130"/>
                    </a:cubicBezTo>
                    <a:cubicBezTo>
                      <a:pt x="77" y="130"/>
                      <a:pt x="76" y="130"/>
                      <a:pt x="76" y="130"/>
                    </a:cubicBezTo>
                    <a:cubicBezTo>
                      <a:pt x="74" y="128"/>
                      <a:pt x="72" y="127"/>
                      <a:pt x="70" y="126"/>
                    </a:cubicBezTo>
                    <a:cubicBezTo>
                      <a:pt x="69" y="126"/>
                      <a:pt x="69" y="125"/>
                      <a:pt x="68" y="125"/>
                    </a:cubicBezTo>
                    <a:cubicBezTo>
                      <a:pt x="67" y="124"/>
                      <a:pt x="66" y="124"/>
                      <a:pt x="64" y="124"/>
                    </a:cubicBezTo>
                    <a:cubicBezTo>
                      <a:pt x="64" y="123"/>
                      <a:pt x="63" y="123"/>
                      <a:pt x="62" y="123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0" y="122"/>
                      <a:pt x="58" y="122"/>
                      <a:pt x="56" y="121"/>
                    </a:cubicBezTo>
                    <a:cubicBezTo>
                      <a:pt x="56" y="121"/>
                      <a:pt x="55" y="122"/>
                      <a:pt x="54" y="122"/>
                    </a:cubicBezTo>
                    <a:cubicBezTo>
                      <a:pt x="52" y="122"/>
                      <a:pt x="50" y="123"/>
                      <a:pt x="48" y="124"/>
                    </a:cubicBezTo>
                    <a:cubicBezTo>
                      <a:pt x="47" y="124"/>
                      <a:pt x="47" y="124"/>
                      <a:pt x="47" y="124"/>
                    </a:cubicBezTo>
                    <a:cubicBezTo>
                      <a:pt x="44" y="124"/>
                      <a:pt x="42" y="124"/>
                      <a:pt x="39" y="123"/>
                    </a:cubicBezTo>
                    <a:cubicBezTo>
                      <a:pt x="38" y="122"/>
                      <a:pt x="36" y="122"/>
                      <a:pt x="34" y="122"/>
                    </a:cubicBezTo>
                    <a:cubicBezTo>
                      <a:pt x="34" y="122"/>
                      <a:pt x="33" y="122"/>
                      <a:pt x="32" y="121"/>
                    </a:cubicBezTo>
                    <a:cubicBezTo>
                      <a:pt x="31" y="121"/>
                      <a:pt x="31" y="121"/>
                      <a:pt x="30" y="121"/>
                    </a:cubicBezTo>
                    <a:cubicBezTo>
                      <a:pt x="27" y="120"/>
                      <a:pt x="25" y="119"/>
                      <a:pt x="22" y="118"/>
                    </a:cubicBezTo>
                    <a:cubicBezTo>
                      <a:pt x="22" y="118"/>
                      <a:pt x="21" y="118"/>
                      <a:pt x="21" y="118"/>
                    </a:cubicBezTo>
                    <a:cubicBezTo>
                      <a:pt x="20" y="118"/>
                      <a:pt x="20" y="118"/>
                      <a:pt x="19" y="117"/>
                    </a:cubicBezTo>
                    <a:cubicBezTo>
                      <a:pt x="18" y="116"/>
                      <a:pt x="16" y="116"/>
                      <a:pt x="13" y="116"/>
                    </a:cubicBezTo>
                    <a:cubicBezTo>
                      <a:pt x="12" y="116"/>
                      <a:pt x="11" y="116"/>
                      <a:pt x="11" y="114"/>
                    </a:cubicBezTo>
                    <a:cubicBezTo>
                      <a:pt x="11" y="112"/>
                      <a:pt x="12" y="111"/>
                      <a:pt x="12" y="110"/>
                    </a:cubicBezTo>
                    <a:cubicBezTo>
                      <a:pt x="12" y="110"/>
                      <a:pt x="12" y="109"/>
                      <a:pt x="12" y="108"/>
                    </a:cubicBezTo>
                    <a:cubicBezTo>
                      <a:pt x="12" y="103"/>
                      <a:pt x="12" y="98"/>
                      <a:pt x="11" y="93"/>
                    </a:cubicBezTo>
                    <a:cubicBezTo>
                      <a:pt x="11" y="93"/>
                      <a:pt x="11" y="92"/>
                      <a:pt x="11" y="92"/>
                    </a:cubicBezTo>
                    <a:cubicBezTo>
                      <a:pt x="10" y="91"/>
                      <a:pt x="10" y="90"/>
                      <a:pt x="10" y="90"/>
                    </a:cubicBezTo>
                    <a:cubicBezTo>
                      <a:pt x="9" y="87"/>
                      <a:pt x="7" y="85"/>
                      <a:pt x="5" y="85"/>
                    </a:cubicBezTo>
                    <a:cubicBezTo>
                      <a:pt x="4" y="85"/>
                      <a:pt x="4" y="84"/>
                      <a:pt x="3" y="84"/>
                    </a:cubicBezTo>
                    <a:cubicBezTo>
                      <a:pt x="2" y="84"/>
                      <a:pt x="2" y="82"/>
                      <a:pt x="2" y="81"/>
                    </a:cubicBezTo>
                    <a:cubicBezTo>
                      <a:pt x="2" y="80"/>
                      <a:pt x="2" y="78"/>
                      <a:pt x="2" y="77"/>
                    </a:cubicBezTo>
                    <a:cubicBezTo>
                      <a:pt x="2" y="77"/>
                      <a:pt x="2" y="76"/>
                      <a:pt x="1" y="75"/>
                    </a:cubicBezTo>
                    <a:cubicBezTo>
                      <a:pt x="1" y="75"/>
                      <a:pt x="1" y="74"/>
                      <a:pt x="1" y="74"/>
                    </a:cubicBezTo>
                    <a:cubicBezTo>
                      <a:pt x="1" y="71"/>
                      <a:pt x="0" y="68"/>
                      <a:pt x="0" y="66"/>
                    </a:cubicBezTo>
                    <a:cubicBezTo>
                      <a:pt x="0" y="66"/>
                      <a:pt x="0" y="65"/>
                      <a:pt x="0" y="64"/>
                    </a:cubicBezTo>
                    <a:cubicBezTo>
                      <a:pt x="0" y="63"/>
                      <a:pt x="0" y="62"/>
                      <a:pt x="0" y="60"/>
                    </a:cubicBezTo>
                    <a:cubicBezTo>
                      <a:pt x="0" y="60"/>
                      <a:pt x="1" y="60"/>
                      <a:pt x="1" y="60"/>
                    </a:cubicBezTo>
                    <a:cubicBezTo>
                      <a:pt x="2" y="58"/>
                      <a:pt x="3" y="57"/>
                      <a:pt x="5" y="56"/>
                    </a:cubicBezTo>
                    <a:cubicBezTo>
                      <a:pt x="5" y="56"/>
                      <a:pt x="6" y="55"/>
                      <a:pt x="6" y="55"/>
                    </a:cubicBezTo>
                    <a:cubicBezTo>
                      <a:pt x="6" y="54"/>
                      <a:pt x="6" y="54"/>
                      <a:pt x="6" y="53"/>
                    </a:cubicBezTo>
                    <a:cubicBezTo>
                      <a:pt x="6" y="52"/>
                      <a:pt x="6" y="52"/>
                      <a:pt x="5" y="50"/>
                    </a:cubicBezTo>
                    <a:cubicBezTo>
                      <a:pt x="5" y="50"/>
                      <a:pt x="5" y="49"/>
                      <a:pt x="5" y="48"/>
                    </a:cubicBezTo>
                    <a:cubicBezTo>
                      <a:pt x="5" y="48"/>
                      <a:pt x="5" y="48"/>
                      <a:pt x="5" y="47"/>
                    </a:cubicBezTo>
                    <a:cubicBezTo>
                      <a:pt x="6" y="47"/>
                      <a:pt x="6" y="46"/>
                      <a:pt x="6" y="46"/>
                    </a:cubicBezTo>
                    <a:cubicBezTo>
                      <a:pt x="6" y="44"/>
                      <a:pt x="7" y="43"/>
                      <a:pt x="8" y="43"/>
                    </a:cubicBezTo>
                    <a:cubicBezTo>
                      <a:pt x="9" y="41"/>
                      <a:pt x="11" y="39"/>
                      <a:pt x="12" y="38"/>
                    </a:cubicBezTo>
                    <a:cubicBezTo>
                      <a:pt x="13" y="38"/>
                      <a:pt x="13" y="38"/>
                      <a:pt x="13" y="37"/>
                    </a:cubicBezTo>
                    <a:cubicBezTo>
                      <a:pt x="14" y="37"/>
                      <a:pt x="14" y="37"/>
                      <a:pt x="14" y="36"/>
                    </a:cubicBezTo>
                    <a:cubicBezTo>
                      <a:pt x="14" y="36"/>
                      <a:pt x="15" y="35"/>
                      <a:pt x="16" y="34"/>
                    </a:cubicBezTo>
                    <a:cubicBezTo>
                      <a:pt x="16" y="34"/>
                      <a:pt x="16" y="33"/>
                      <a:pt x="17" y="33"/>
                    </a:cubicBezTo>
                    <a:cubicBezTo>
                      <a:pt x="17" y="33"/>
                      <a:pt x="17" y="33"/>
                      <a:pt x="17" y="32"/>
                    </a:cubicBezTo>
                    <a:cubicBezTo>
                      <a:pt x="18" y="30"/>
                      <a:pt x="18" y="27"/>
                      <a:pt x="18" y="24"/>
                    </a:cubicBezTo>
                    <a:cubicBezTo>
                      <a:pt x="18" y="24"/>
                      <a:pt x="18" y="23"/>
                      <a:pt x="18" y="22"/>
                    </a:cubicBezTo>
                    <a:cubicBezTo>
                      <a:pt x="18" y="22"/>
                      <a:pt x="18" y="21"/>
                      <a:pt x="18" y="20"/>
                    </a:cubicBezTo>
                    <a:cubicBezTo>
                      <a:pt x="18" y="20"/>
                      <a:pt x="19" y="19"/>
                      <a:pt x="19" y="18"/>
                    </a:cubicBezTo>
                    <a:cubicBezTo>
                      <a:pt x="18" y="16"/>
                      <a:pt x="17" y="14"/>
                      <a:pt x="15" y="13"/>
                    </a:cubicBezTo>
                    <a:cubicBezTo>
                      <a:pt x="15" y="13"/>
                      <a:pt x="14" y="12"/>
                      <a:pt x="14" y="12"/>
                    </a:cubicBezTo>
                    <a:cubicBezTo>
                      <a:pt x="14" y="11"/>
                      <a:pt x="14" y="11"/>
                      <a:pt x="14" y="10"/>
                    </a:cubicBezTo>
                    <a:cubicBezTo>
                      <a:pt x="12" y="9"/>
                      <a:pt x="11" y="7"/>
                      <a:pt x="10" y="4"/>
                    </a:cubicBezTo>
                    <a:cubicBezTo>
                      <a:pt x="9" y="4"/>
                      <a:pt x="9" y="4"/>
                      <a:pt x="8" y="3"/>
                    </a:cubicBezTo>
                    <a:cubicBezTo>
                      <a:pt x="7" y="2"/>
                      <a:pt x="6" y="1"/>
                      <a:pt x="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46"/>
              <p:cNvSpPr>
                <a:spLocks/>
              </p:cNvSpPr>
              <p:nvPr/>
            </p:nvSpPr>
            <p:spPr bwMode="auto">
              <a:xfrm>
                <a:off x="8120153" y="416733"/>
                <a:ext cx="427608" cy="393407"/>
              </a:xfrm>
              <a:custGeom>
                <a:avLst/>
                <a:gdLst>
                  <a:gd name="T0" fmla="*/ 108 w 108"/>
                  <a:gd name="T1" fmla="*/ 99 h 99"/>
                  <a:gd name="T2" fmla="*/ 106 w 108"/>
                  <a:gd name="T3" fmla="*/ 96 h 99"/>
                  <a:gd name="T4" fmla="*/ 105 w 108"/>
                  <a:gd name="T5" fmla="*/ 94 h 99"/>
                  <a:gd name="T6" fmla="*/ 100 w 108"/>
                  <a:gd name="T7" fmla="*/ 88 h 99"/>
                  <a:gd name="T8" fmla="*/ 92 w 108"/>
                  <a:gd name="T9" fmla="*/ 77 h 99"/>
                  <a:gd name="T10" fmla="*/ 92 w 108"/>
                  <a:gd name="T11" fmla="*/ 77 h 99"/>
                  <a:gd name="T12" fmla="*/ 89 w 108"/>
                  <a:gd name="T13" fmla="*/ 72 h 99"/>
                  <a:gd name="T14" fmla="*/ 88 w 108"/>
                  <a:gd name="T15" fmla="*/ 71 h 99"/>
                  <a:gd name="T16" fmla="*/ 86 w 108"/>
                  <a:gd name="T17" fmla="*/ 67 h 99"/>
                  <a:gd name="T18" fmla="*/ 78 w 108"/>
                  <a:gd name="T19" fmla="*/ 57 h 99"/>
                  <a:gd name="T20" fmla="*/ 77 w 108"/>
                  <a:gd name="T21" fmla="*/ 56 h 99"/>
                  <a:gd name="T22" fmla="*/ 73 w 108"/>
                  <a:gd name="T23" fmla="*/ 55 h 99"/>
                  <a:gd name="T24" fmla="*/ 71 w 108"/>
                  <a:gd name="T25" fmla="*/ 54 h 99"/>
                  <a:gd name="T26" fmla="*/ 70 w 108"/>
                  <a:gd name="T27" fmla="*/ 53 h 99"/>
                  <a:gd name="T28" fmla="*/ 64 w 108"/>
                  <a:gd name="T29" fmla="*/ 52 h 99"/>
                  <a:gd name="T30" fmla="*/ 62 w 108"/>
                  <a:gd name="T31" fmla="*/ 51 h 99"/>
                  <a:gd name="T32" fmla="*/ 60 w 108"/>
                  <a:gd name="T33" fmla="*/ 51 h 99"/>
                  <a:gd name="T34" fmla="*/ 59 w 108"/>
                  <a:gd name="T35" fmla="*/ 51 h 99"/>
                  <a:gd name="T36" fmla="*/ 52 w 108"/>
                  <a:gd name="T37" fmla="*/ 51 h 99"/>
                  <a:gd name="T38" fmla="*/ 51 w 108"/>
                  <a:gd name="T39" fmla="*/ 51 h 99"/>
                  <a:gd name="T40" fmla="*/ 48 w 108"/>
                  <a:gd name="T41" fmla="*/ 47 h 99"/>
                  <a:gd name="T42" fmla="*/ 48 w 108"/>
                  <a:gd name="T43" fmla="*/ 47 h 99"/>
                  <a:gd name="T44" fmla="*/ 42 w 108"/>
                  <a:gd name="T45" fmla="*/ 44 h 99"/>
                  <a:gd name="T46" fmla="*/ 42 w 108"/>
                  <a:gd name="T47" fmla="*/ 43 h 99"/>
                  <a:gd name="T48" fmla="*/ 37 w 108"/>
                  <a:gd name="T49" fmla="*/ 39 h 99"/>
                  <a:gd name="T50" fmla="*/ 35 w 108"/>
                  <a:gd name="T51" fmla="*/ 39 h 99"/>
                  <a:gd name="T52" fmla="*/ 33 w 108"/>
                  <a:gd name="T53" fmla="*/ 38 h 99"/>
                  <a:gd name="T54" fmla="*/ 28 w 108"/>
                  <a:gd name="T55" fmla="*/ 35 h 99"/>
                  <a:gd name="T56" fmla="*/ 26 w 108"/>
                  <a:gd name="T57" fmla="*/ 35 h 99"/>
                  <a:gd name="T58" fmla="*/ 21 w 108"/>
                  <a:gd name="T59" fmla="*/ 35 h 99"/>
                  <a:gd name="T60" fmla="*/ 19 w 108"/>
                  <a:gd name="T61" fmla="*/ 34 h 99"/>
                  <a:gd name="T62" fmla="*/ 16 w 108"/>
                  <a:gd name="T63" fmla="*/ 33 h 99"/>
                  <a:gd name="T64" fmla="*/ 12 w 108"/>
                  <a:gd name="T65" fmla="*/ 29 h 99"/>
                  <a:gd name="T66" fmla="*/ 12 w 108"/>
                  <a:gd name="T67" fmla="*/ 27 h 99"/>
                  <a:gd name="T68" fmla="*/ 12 w 108"/>
                  <a:gd name="T69" fmla="*/ 26 h 99"/>
                  <a:gd name="T70" fmla="*/ 11 w 108"/>
                  <a:gd name="T71" fmla="*/ 23 h 99"/>
                  <a:gd name="T72" fmla="*/ 10 w 108"/>
                  <a:gd name="T73" fmla="*/ 21 h 99"/>
                  <a:gd name="T74" fmla="*/ 10 w 108"/>
                  <a:gd name="T75" fmla="*/ 19 h 99"/>
                  <a:gd name="T76" fmla="*/ 9 w 108"/>
                  <a:gd name="T77" fmla="*/ 17 h 99"/>
                  <a:gd name="T78" fmla="*/ 9 w 108"/>
                  <a:gd name="T79" fmla="*/ 17 h 99"/>
                  <a:gd name="T80" fmla="*/ 8 w 108"/>
                  <a:gd name="T81" fmla="*/ 15 h 99"/>
                  <a:gd name="T82" fmla="*/ 7 w 108"/>
                  <a:gd name="T83" fmla="*/ 12 h 99"/>
                  <a:gd name="T84" fmla="*/ 6 w 108"/>
                  <a:gd name="T85" fmla="*/ 10 h 99"/>
                  <a:gd name="T86" fmla="*/ 6 w 108"/>
                  <a:gd name="T87" fmla="*/ 9 h 99"/>
                  <a:gd name="T88" fmla="*/ 0 w 108"/>
                  <a:gd name="T8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8" h="99">
                    <a:moveTo>
                      <a:pt x="108" y="99"/>
                    </a:moveTo>
                    <a:cubicBezTo>
                      <a:pt x="108" y="98"/>
                      <a:pt x="107" y="97"/>
                      <a:pt x="106" y="96"/>
                    </a:cubicBezTo>
                    <a:cubicBezTo>
                      <a:pt x="106" y="95"/>
                      <a:pt x="106" y="95"/>
                      <a:pt x="105" y="94"/>
                    </a:cubicBezTo>
                    <a:cubicBezTo>
                      <a:pt x="104" y="92"/>
                      <a:pt x="102" y="90"/>
                      <a:pt x="100" y="88"/>
                    </a:cubicBezTo>
                    <a:cubicBezTo>
                      <a:pt x="97" y="84"/>
                      <a:pt x="95" y="81"/>
                      <a:pt x="92" y="77"/>
                    </a:cubicBezTo>
                    <a:cubicBezTo>
                      <a:pt x="92" y="77"/>
                      <a:pt x="92" y="77"/>
                      <a:pt x="92" y="77"/>
                    </a:cubicBezTo>
                    <a:cubicBezTo>
                      <a:pt x="91" y="74"/>
                      <a:pt x="90" y="73"/>
                      <a:pt x="89" y="72"/>
                    </a:cubicBezTo>
                    <a:cubicBezTo>
                      <a:pt x="89" y="71"/>
                      <a:pt x="88" y="71"/>
                      <a:pt x="88" y="71"/>
                    </a:cubicBezTo>
                    <a:cubicBezTo>
                      <a:pt x="88" y="70"/>
                      <a:pt x="87" y="69"/>
                      <a:pt x="86" y="67"/>
                    </a:cubicBezTo>
                    <a:cubicBezTo>
                      <a:pt x="84" y="64"/>
                      <a:pt x="81" y="60"/>
                      <a:pt x="78" y="57"/>
                    </a:cubicBezTo>
                    <a:cubicBezTo>
                      <a:pt x="78" y="57"/>
                      <a:pt x="77" y="56"/>
                      <a:pt x="77" y="56"/>
                    </a:cubicBezTo>
                    <a:cubicBezTo>
                      <a:pt x="75" y="56"/>
                      <a:pt x="74" y="55"/>
                      <a:pt x="73" y="55"/>
                    </a:cubicBezTo>
                    <a:cubicBezTo>
                      <a:pt x="72" y="55"/>
                      <a:pt x="72" y="54"/>
                      <a:pt x="71" y="54"/>
                    </a:cubicBezTo>
                    <a:cubicBezTo>
                      <a:pt x="71" y="54"/>
                      <a:pt x="70" y="53"/>
                      <a:pt x="70" y="53"/>
                    </a:cubicBezTo>
                    <a:cubicBezTo>
                      <a:pt x="68" y="53"/>
                      <a:pt x="66" y="53"/>
                      <a:pt x="64" y="52"/>
                    </a:cubicBezTo>
                    <a:cubicBezTo>
                      <a:pt x="63" y="52"/>
                      <a:pt x="62" y="52"/>
                      <a:pt x="62" y="51"/>
                    </a:cubicBezTo>
                    <a:cubicBezTo>
                      <a:pt x="61" y="51"/>
                      <a:pt x="61" y="51"/>
                      <a:pt x="60" y="51"/>
                    </a:cubicBezTo>
                    <a:cubicBezTo>
                      <a:pt x="60" y="51"/>
                      <a:pt x="60" y="51"/>
                      <a:pt x="59" y="51"/>
                    </a:cubicBezTo>
                    <a:cubicBezTo>
                      <a:pt x="56" y="50"/>
                      <a:pt x="54" y="50"/>
                      <a:pt x="52" y="51"/>
                    </a:cubicBezTo>
                    <a:cubicBezTo>
                      <a:pt x="52" y="51"/>
                      <a:pt x="52" y="51"/>
                      <a:pt x="51" y="51"/>
                    </a:cubicBezTo>
                    <a:cubicBezTo>
                      <a:pt x="50" y="50"/>
                      <a:pt x="49" y="49"/>
                      <a:pt x="48" y="47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6" y="45"/>
                      <a:pt x="44" y="44"/>
                      <a:pt x="42" y="44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1" y="41"/>
                      <a:pt x="39" y="39"/>
                      <a:pt x="37" y="39"/>
                    </a:cubicBezTo>
                    <a:cubicBezTo>
                      <a:pt x="36" y="39"/>
                      <a:pt x="36" y="39"/>
                      <a:pt x="35" y="39"/>
                    </a:cubicBezTo>
                    <a:cubicBezTo>
                      <a:pt x="34" y="38"/>
                      <a:pt x="34" y="38"/>
                      <a:pt x="33" y="38"/>
                    </a:cubicBezTo>
                    <a:cubicBezTo>
                      <a:pt x="32" y="36"/>
                      <a:pt x="31" y="35"/>
                      <a:pt x="28" y="35"/>
                    </a:cubicBezTo>
                    <a:cubicBezTo>
                      <a:pt x="28" y="35"/>
                      <a:pt x="27" y="35"/>
                      <a:pt x="26" y="35"/>
                    </a:cubicBezTo>
                    <a:cubicBezTo>
                      <a:pt x="25" y="35"/>
                      <a:pt x="23" y="34"/>
                      <a:pt x="21" y="35"/>
                    </a:cubicBezTo>
                    <a:cubicBezTo>
                      <a:pt x="20" y="34"/>
                      <a:pt x="20" y="34"/>
                      <a:pt x="19" y="34"/>
                    </a:cubicBezTo>
                    <a:cubicBezTo>
                      <a:pt x="18" y="34"/>
                      <a:pt x="18" y="33"/>
                      <a:pt x="16" y="33"/>
                    </a:cubicBezTo>
                    <a:cubicBezTo>
                      <a:pt x="14" y="33"/>
                      <a:pt x="12" y="32"/>
                      <a:pt x="12" y="29"/>
                    </a:cubicBezTo>
                    <a:cubicBezTo>
                      <a:pt x="12" y="28"/>
                      <a:pt x="12" y="27"/>
                      <a:pt x="12" y="27"/>
                    </a:cubicBezTo>
                    <a:cubicBezTo>
                      <a:pt x="12" y="27"/>
                      <a:pt x="12" y="26"/>
                      <a:pt x="12" y="26"/>
                    </a:cubicBezTo>
                    <a:cubicBezTo>
                      <a:pt x="12" y="25"/>
                      <a:pt x="11" y="24"/>
                      <a:pt x="11" y="23"/>
                    </a:cubicBezTo>
                    <a:cubicBezTo>
                      <a:pt x="11" y="22"/>
                      <a:pt x="10" y="21"/>
                      <a:pt x="10" y="21"/>
                    </a:cubicBezTo>
                    <a:cubicBezTo>
                      <a:pt x="10" y="20"/>
                      <a:pt x="10" y="20"/>
                      <a:pt x="10" y="19"/>
                    </a:cubicBezTo>
                    <a:cubicBezTo>
                      <a:pt x="10" y="19"/>
                      <a:pt x="9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6"/>
                      <a:pt x="8" y="15"/>
                      <a:pt x="8" y="15"/>
                    </a:cubicBezTo>
                    <a:cubicBezTo>
                      <a:pt x="8" y="13"/>
                      <a:pt x="8" y="13"/>
                      <a:pt x="7" y="12"/>
                    </a:cubicBezTo>
                    <a:cubicBezTo>
                      <a:pt x="7" y="11"/>
                      <a:pt x="7" y="11"/>
                      <a:pt x="6" y="10"/>
                    </a:cubicBezTo>
                    <a:cubicBezTo>
                      <a:pt x="6" y="10"/>
                      <a:pt x="6" y="9"/>
                      <a:pt x="6" y="9"/>
                    </a:cubicBezTo>
                    <a:cubicBezTo>
                      <a:pt x="4" y="7"/>
                      <a:pt x="2" y="3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47"/>
              <p:cNvSpPr>
                <a:spLocks/>
              </p:cNvSpPr>
              <p:nvPr/>
            </p:nvSpPr>
            <p:spPr bwMode="auto">
              <a:xfrm>
                <a:off x="8805880" y="1761784"/>
                <a:ext cx="904974" cy="261237"/>
              </a:xfrm>
              <a:custGeom>
                <a:avLst/>
                <a:gdLst>
                  <a:gd name="T0" fmla="*/ 1 w 228"/>
                  <a:gd name="T1" fmla="*/ 33 h 66"/>
                  <a:gd name="T2" fmla="*/ 3 w 228"/>
                  <a:gd name="T3" fmla="*/ 40 h 66"/>
                  <a:gd name="T4" fmla="*/ 7 w 228"/>
                  <a:gd name="T5" fmla="*/ 42 h 66"/>
                  <a:gd name="T6" fmla="*/ 13 w 228"/>
                  <a:gd name="T7" fmla="*/ 43 h 66"/>
                  <a:gd name="T8" fmla="*/ 16 w 228"/>
                  <a:gd name="T9" fmla="*/ 44 h 66"/>
                  <a:gd name="T10" fmla="*/ 23 w 228"/>
                  <a:gd name="T11" fmla="*/ 43 h 66"/>
                  <a:gd name="T12" fmla="*/ 36 w 228"/>
                  <a:gd name="T13" fmla="*/ 42 h 66"/>
                  <a:gd name="T14" fmla="*/ 41 w 228"/>
                  <a:gd name="T15" fmla="*/ 38 h 66"/>
                  <a:gd name="T16" fmla="*/ 50 w 228"/>
                  <a:gd name="T17" fmla="*/ 30 h 66"/>
                  <a:gd name="T18" fmla="*/ 51 w 228"/>
                  <a:gd name="T19" fmla="*/ 27 h 66"/>
                  <a:gd name="T20" fmla="*/ 52 w 228"/>
                  <a:gd name="T21" fmla="*/ 10 h 66"/>
                  <a:gd name="T22" fmla="*/ 56 w 228"/>
                  <a:gd name="T23" fmla="*/ 8 h 66"/>
                  <a:gd name="T24" fmla="*/ 66 w 228"/>
                  <a:gd name="T25" fmla="*/ 3 h 66"/>
                  <a:gd name="T26" fmla="*/ 71 w 228"/>
                  <a:gd name="T27" fmla="*/ 9 h 66"/>
                  <a:gd name="T28" fmla="*/ 74 w 228"/>
                  <a:gd name="T29" fmla="*/ 13 h 66"/>
                  <a:gd name="T30" fmla="*/ 76 w 228"/>
                  <a:gd name="T31" fmla="*/ 23 h 66"/>
                  <a:gd name="T32" fmla="*/ 79 w 228"/>
                  <a:gd name="T33" fmla="*/ 26 h 66"/>
                  <a:gd name="T34" fmla="*/ 89 w 228"/>
                  <a:gd name="T35" fmla="*/ 25 h 66"/>
                  <a:gd name="T36" fmla="*/ 92 w 228"/>
                  <a:gd name="T37" fmla="*/ 21 h 66"/>
                  <a:gd name="T38" fmla="*/ 100 w 228"/>
                  <a:gd name="T39" fmla="*/ 16 h 66"/>
                  <a:gd name="T40" fmla="*/ 101 w 228"/>
                  <a:gd name="T41" fmla="*/ 14 h 66"/>
                  <a:gd name="T42" fmla="*/ 103 w 228"/>
                  <a:gd name="T43" fmla="*/ 10 h 66"/>
                  <a:gd name="T44" fmla="*/ 111 w 228"/>
                  <a:gd name="T45" fmla="*/ 8 h 66"/>
                  <a:gd name="T46" fmla="*/ 136 w 228"/>
                  <a:gd name="T47" fmla="*/ 13 h 66"/>
                  <a:gd name="T48" fmla="*/ 139 w 228"/>
                  <a:gd name="T49" fmla="*/ 16 h 66"/>
                  <a:gd name="T50" fmla="*/ 140 w 228"/>
                  <a:gd name="T51" fmla="*/ 20 h 66"/>
                  <a:gd name="T52" fmla="*/ 148 w 228"/>
                  <a:gd name="T53" fmla="*/ 25 h 66"/>
                  <a:gd name="T54" fmla="*/ 151 w 228"/>
                  <a:gd name="T55" fmla="*/ 28 h 66"/>
                  <a:gd name="T56" fmla="*/ 151 w 228"/>
                  <a:gd name="T57" fmla="*/ 37 h 66"/>
                  <a:gd name="T58" fmla="*/ 150 w 228"/>
                  <a:gd name="T59" fmla="*/ 40 h 66"/>
                  <a:gd name="T60" fmla="*/ 163 w 228"/>
                  <a:gd name="T61" fmla="*/ 42 h 66"/>
                  <a:gd name="T62" fmla="*/ 166 w 228"/>
                  <a:gd name="T63" fmla="*/ 42 h 66"/>
                  <a:gd name="T64" fmla="*/ 169 w 228"/>
                  <a:gd name="T65" fmla="*/ 41 h 66"/>
                  <a:gd name="T66" fmla="*/ 178 w 228"/>
                  <a:gd name="T67" fmla="*/ 42 h 66"/>
                  <a:gd name="T68" fmla="*/ 181 w 228"/>
                  <a:gd name="T69" fmla="*/ 44 h 66"/>
                  <a:gd name="T70" fmla="*/ 184 w 228"/>
                  <a:gd name="T71" fmla="*/ 45 h 66"/>
                  <a:gd name="T72" fmla="*/ 192 w 228"/>
                  <a:gd name="T73" fmla="*/ 48 h 66"/>
                  <a:gd name="T74" fmla="*/ 196 w 228"/>
                  <a:gd name="T75" fmla="*/ 50 h 66"/>
                  <a:gd name="T76" fmla="*/ 200 w 228"/>
                  <a:gd name="T77" fmla="*/ 53 h 66"/>
                  <a:gd name="T78" fmla="*/ 204 w 228"/>
                  <a:gd name="T79" fmla="*/ 56 h 66"/>
                  <a:gd name="T80" fmla="*/ 219 w 228"/>
                  <a:gd name="T81" fmla="*/ 62 h 66"/>
                  <a:gd name="T82" fmla="*/ 227 w 228"/>
                  <a:gd name="T83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" h="66">
                    <a:moveTo>
                      <a:pt x="0" y="32"/>
                    </a:moveTo>
                    <a:cubicBezTo>
                      <a:pt x="0" y="32"/>
                      <a:pt x="0" y="33"/>
                      <a:pt x="1" y="33"/>
                    </a:cubicBezTo>
                    <a:cubicBezTo>
                      <a:pt x="1" y="34"/>
                      <a:pt x="1" y="34"/>
                      <a:pt x="1" y="35"/>
                    </a:cubicBezTo>
                    <a:cubicBezTo>
                      <a:pt x="0" y="37"/>
                      <a:pt x="1" y="39"/>
                      <a:pt x="3" y="40"/>
                    </a:cubicBezTo>
                    <a:cubicBezTo>
                      <a:pt x="3" y="40"/>
                      <a:pt x="4" y="40"/>
                      <a:pt x="4" y="41"/>
                    </a:cubicBezTo>
                    <a:cubicBezTo>
                      <a:pt x="5" y="42"/>
                      <a:pt x="5" y="42"/>
                      <a:pt x="7" y="42"/>
                    </a:cubicBezTo>
                    <a:cubicBezTo>
                      <a:pt x="7" y="42"/>
                      <a:pt x="8" y="42"/>
                      <a:pt x="8" y="42"/>
                    </a:cubicBezTo>
                    <a:cubicBezTo>
                      <a:pt x="10" y="42"/>
                      <a:pt x="11" y="43"/>
                      <a:pt x="13" y="43"/>
                    </a:cubicBezTo>
                    <a:cubicBezTo>
                      <a:pt x="13" y="43"/>
                      <a:pt x="14" y="43"/>
                      <a:pt x="14" y="43"/>
                    </a:cubicBezTo>
                    <a:cubicBezTo>
                      <a:pt x="15" y="44"/>
                      <a:pt x="15" y="44"/>
                      <a:pt x="16" y="44"/>
                    </a:cubicBezTo>
                    <a:cubicBezTo>
                      <a:pt x="18" y="44"/>
                      <a:pt x="19" y="44"/>
                      <a:pt x="21" y="43"/>
                    </a:cubicBezTo>
                    <a:cubicBezTo>
                      <a:pt x="22" y="43"/>
                      <a:pt x="23" y="43"/>
                      <a:pt x="23" y="43"/>
                    </a:cubicBezTo>
                    <a:cubicBezTo>
                      <a:pt x="25" y="43"/>
                      <a:pt x="26" y="42"/>
                      <a:pt x="27" y="42"/>
                    </a:cubicBezTo>
                    <a:cubicBezTo>
                      <a:pt x="30" y="43"/>
                      <a:pt x="33" y="42"/>
                      <a:pt x="36" y="42"/>
                    </a:cubicBezTo>
                    <a:cubicBezTo>
                      <a:pt x="38" y="41"/>
                      <a:pt x="39" y="40"/>
                      <a:pt x="40" y="39"/>
                    </a:cubicBezTo>
                    <a:cubicBezTo>
                      <a:pt x="40" y="38"/>
                      <a:pt x="41" y="38"/>
                      <a:pt x="41" y="38"/>
                    </a:cubicBezTo>
                    <a:cubicBezTo>
                      <a:pt x="43" y="36"/>
                      <a:pt x="45" y="35"/>
                      <a:pt x="47" y="34"/>
                    </a:cubicBezTo>
                    <a:cubicBezTo>
                      <a:pt x="48" y="32"/>
                      <a:pt x="49" y="31"/>
                      <a:pt x="50" y="30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0" y="28"/>
                      <a:pt x="51" y="28"/>
                      <a:pt x="51" y="27"/>
                    </a:cubicBezTo>
                    <a:cubicBezTo>
                      <a:pt x="51" y="22"/>
                      <a:pt x="51" y="16"/>
                      <a:pt x="51" y="11"/>
                    </a:cubicBezTo>
                    <a:cubicBezTo>
                      <a:pt x="51" y="11"/>
                      <a:pt x="52" y="11"/>
                      <a:pt x="52" y="10"/>
                    </a:cubicBezTo>
                    <a:cubicBezTo>
                      <a:pt x="53" y="9"/>
                      <a:pt x="53" y="8"/>
                      <a:pt x="55" y="8"/>
                    </a:cubicBezTo>
                    <a:cubicBezTo>
                      <a:pt x="55" y="8"/>
                      <a:pt x="56" y="8"/>
                      <a:pt x="56" y="8"/>
                    </a:cubicBezTo>
                    <a:cubicBezTo>
                      <a:pt x="59" y="6"/>
                      <a:pt x="61" y="3"/>
                      <a:pt x="62" y="0"/>
                    </a:cubicBezTo>
                    <a:cubicBezTo>
                      <a:pt x="64" y="0"/>
                      <a:pt x="65" y="2"/>
                      <a:pt x="66" y="3"/>
                    </a:cubicBezTo>
                    <a:cubicBezTo>
                      <a:pt x="67" y="4"/>
                      <a:pt x="67" y="5"/>
                      <a:pt x="68" y="6"/>
                    </a:cubicBezTo>
                    <a:cubicBezTo>
                      <a:pt x="69" y="8"/>
                      <a:pt x="70" y="8"/>
                      <a:pt x="71" y="9"/>
                    </a:cubicBezTo>
                    <a:cubicBezTo>
                      <a:pt x="71" y="10"/>
                      <a:pt x="71" y="10"/>
                      <a:pt x="72" y="11"/>
                    </a:cubicBezTo>
                    <a:cubicBezTo>
                      <a:pt x="73" y="12"/>
                      <a:pt x="73" y="12"/>
                      <a:pt x="74" y="13"/>
                    </a:cubicBezTo>
                    <a:cubicBezTo>
                      <a:pt x="75" y="14"/>
                      <a:pt x="76" y="17"/>
                      <a:pt x="75" y="20"/>
                    </a:cubicBezTo>
                    <a:cubicBezTo>
                      <a:pt x="75" y="21"/>
                      <a:pt x="75" y="22"/>
                      <a:pt x="76" y="23"/>
                    </a:cubicBezTo>
                    <a:cubicBezTo>
                      <a:pt x="77" y="23"/>
                      <a:pt x="77" y="23"/>
                      <a:pt x="77" y="24"/>
                    </a:cubicBezTo>
                    <a:cubicBezTo>
                      <a:pt x="77" y="25"/>
                      <a:pt x="77" y="26"/>
                      <a:pt x="79" y="26"/>
                    </a:cubicBezTo>
                    <a:cubicBezTo>
                      <a:pt x="81" y="25"/>
                      <a:pt x="82" y="25"/>
                      <a:pt x="83" y="25"/>
                    </a:cubicBezTo>
                    <a:cubicBezTo>
                      <a:pt x="85" y="25"/>
                      <a:pt x="87" y="25"/>
                      <a:pt x="89" y="25"/>
                    </a:cubicBezTo>
                    <a:cubicBezTo>
                      <a:pt x="89" y="25"/>
                      <a:pt x="90" y="24"/>
                      <a:pt x="91" y="24"/>
                    </a:cubicBezTo>
                    <a:cubicBezTo>
                      <a:pt x="91" y="23"/>
                      <a:pt x="92" y="22"/>
                      <a:pt x="92" y="21"/>
                    </a:cubicBezTo>
                    <a:cubicBezTo>
                      <a:pt x="93" y="21"/>
                      <a:pt x="93" y="21"/>
                      <a:pt x="94" y="20"/>
                    </a:cubicBezTo>
                    <a:cubicBezTo>
                      <a:pt x="97" y="20"/>
                      <a:pt x="99" y="18"/>
                      <a:pt x="100" y="16"/>
                    </a:cubicBezTo>
                    <a:cubicBezTo>
                      <a:pt x="100" y="16"/>
                      <a:pt x="101" y="16"/>
                      <a:pt x="101" y="16"/>
                    </a:cubicBezTo>
                    <a:cubicBezTo>
                      <a:pt x="101" y="15"/>
                      <a:pt x="101" y="14"/>
                      <a:pt x="101" y="14"/>
                    </a:cubicBezTo>
                    <a:cubicBezTo>
                      <a:pt x="101" y="13"/>
                      <a:pt x="102" y="12"/>
                      <a:pt x="102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4" y="10"/>
                      <a:pt x="105" y="10"/>
                      <a:pt x="105" y="9"/>
                    </a:cubicBezTo>
                    <a:cubicBezTo>
                      <a:pt x="106" y="8"/>
                      <a:pt x="108" y="8"/>
                      <a:pt x="111" y="8"/>
                    </a:cubicBezTo>
                    <a:cubicBezTo>
                      <a:pt x="117" y="8"/>
                      <a:pt x="122" y="8"/>
                      <a:pt x="127" y="8"/>
                    </a:cubicBezTo>
                    <a:cubicBezTo>
                      <a:pt x="132" y="8"/>
                      <a:pt x="135" y="9"/>
                      <a:pt x="136" y="13"/>
                    </a:cubicBezTo>
                    <a:cubicBezTo>
                      <a:pt x="137" y="13"/>
                      <a:pt x="137" y="14"/>
                      <a:pt x="137" y="14"/>
                    </a:cubicBezTo>
                    <a:cubicBezTo>
                      <a:pt x="137" y="14"/>
                      <a:pt x="138" y="15"/>
                      <a:pt x="139" y="16"/>
                    </a:cubicBezTo>
                    <a:cubicBezTo>
                      <a:pt x="139" y="17"/>
                      <a:pt x="139" y="18"/>
                      <a:pt x="139" y="18"/>
                    </a:cubicBezTo>
                    <a:cubicBezTo>
                      <a:pt x="139" y="19"/>
                      <a:pt x="140" y="19"/>
                      <a:pt x="140" y="20"/>
                    </a:cubicBezTo>
                    <a:cubicBezTo>
                      <a:pt x="142" y="22"/>
                      <a:pt x="144" y="23"/>
                      <a:pt x="147" y="24"/>
                    </a:cubicBezTo>
                    <a:cubicBezTo>
                      <a:pt x="147" y="24"/>
                      <a:pt x="148" y="25"/>
                      <a:pt x="148" y="25"/>
                    </a:cubicBezTo>
                    <a:cubicBezTo>
                      <a:pt x="149" y="25"/>
                      <a:pt x="149" y="26"/>
                      <a:pt x="149" y="26"/>
                    </a:cubicBezTo>
                    <a:cubicBezTo>
                      <a:pt x="150" y="26"/>
                      <a:pt x="151" y="27"/>
                      <a:pt x="151" y="28"/>
                    </a:cubicBezTo>
                    <a:cubicBezTo>
                      <a:pt x="152" y="28"/>
                      <a:pt x="152" y="29"/>
                      <a:pt x="152" y="30"/>
                    </a:cubicBezTo>
                    <a:cubicBezTo>
                      <a:pt x="152" y="32"/>
                      <a:pt x="151" y="34"/>
                      <a:pt x="151" y="37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0" y="39"/>
                      <a:pt x="150" y="40"/>
                      <a:pt x="150" y="40"/>
                    </a:cubicBezTo>
                    <a:cubicBezTo>
                      <a:pt x="150" y="42"/>
                      <a:pt x="150" y="42"/>
                      <a:pt x="151" y="42"/>
                    </a:cubicBezTo>
                    <a:cubicBezTo>
                      <a:pt x="155" y="42"/>
                      <a:pt x="159" y="42"/>
                      <a:pt x="163" y="42"/>
                    </a:cubicBezTo>
                    <a:cubicBezTo>
                      <a:pt x="164" y="42"/>
                      <a:pt x="164" y="42"/>
                      <a:pt x="164" y="42"/>
                    </a:cubicBezTo>
                    <a:cubicBezTo>
                      <a:pt x="165" y="42"/>
                      <a:pt x="165" y="42"/>
                      <a:pt x="166" y="42"/>
                    </a:cubicBezTo>
                    <a:cubicBezTo>
                      <a:pt x="166" y="42"/>
                      <a:pt x="167" y="41"/>
                      <a:pt x="167" y="41"/>
                    </a:cubicBezTo>
                    <a:cubicBezTo>
                      <a:pt x="168" y="41"/>
                      <a:pt x="168" y="41"/>
                      <a:pt x="169" y="41"/>
                    </a:cubicBezTo>
                    <a:cubicBezTo>
                      <a:pt x="171" y="41"/>
                      <a:pt x="173" y="41"/>
                      <a:pt x="174" y="41"/>
                    </a:cubicBezTo>
                    <a:cubicBezTo>
                      <a:pt x="176" y="41"/>
                      <a:pt x="177" y="42"/>
                      <a:pt x="178" y="42"/>
                    </a:cubicBezTo>
                    <a:cubicBezTo>
                      <a:pt x="178" y="43"/>
                      <a:pt x="179" y="43"/>
                      <a:pt x="179" y="43"/>
                    </a:cubicBezTo>
                    <a:cubicBezTo>
                      <a:pt x="180" y="44"/>
                      <a:pt x="181" y="44"/>
                      <a:pt x="181" y="44"/>
                    </a:cubicBezTo>
                    <a:cubicBezTo>
                      <a:pt x="182" y="44"/>
                      <a:pt x="182" y="44"/>
                      <a:pt x="182" y="44"/>
                    </a:cubicBezTo>
                    <a:cubicBezTo>
                      <a:pt x="183" y="44"/>
                      <a:pt x="183" y="44"/>
                      <a:pt x="184" y="45"/>
                    </a:cubicBezTo>
                    <a:cubicBezTo>
                      <a:pt x="184" y="45"/>
                      <a:pt x="185" y="45"/>
                      <a:pt x="185" y="46"/>
                    </a:cubicBezTo>
                    <a:cubicBezTo>
                      <a:pt x="187" y="47"/>
                      <a:pt x="190" y="48"/>
                      <a:pt x="192" y="48"/>
                    </a:cubicBezTo>
                    <a:cubicBezTo>
                      <a:pt x="193" y="49"/>
                      <a:pt x="193" y="49"/>
                      <a:pt x="193" y="49"/>
                    </a:cubicBezTo>
                    <a:cubicBezTo>
                      <a:pt x="194" y="50"/>
                      <a:pt x="195" y="50"/>
                      <a:pt x="196" y="50"/>
                    </a:cubicBezTo>
                    <a:cubicBezTo>
                      <a:pt x="196" y="51"/>
                      <a:pt x="197" y="51"/>
                      <a:pt x="197" y="51"/>
                    </a:cubicBezTo>
                    <a:cubicBezTo>
                      <a:pt x="198" y="51"/>
                      <a:pt x="199" y="52"/>
                      <a:pt x="200" y="53"/>
                    </a:cubicBezTo>
                    <a:cubicBezTo>
                      <a:pt x="201" y="54"/>
                      <a:pt x="202" y="55"/>
                      <a:pt x="203" y="55"/>
                    </a:cubicBezTo>
                    <a:cubicBezTo>
                      <a:pt x="203" y="56"/>
                      <a:pt x="204" y="56"/>
                      <a:pt x="204" y="56"/>
                    </a:cubicBezTo>
                    <a:cubicBezTo>
                      <a:pt x="205" y="56"/>
                      <a:pt x="205" y="56"/>
                      <a:pt x="205" y="56"/>
                    </a:cubicBezTo>
                    <a:cubicBezTo>
                      <a:pt x="210" y="58"/>
                      <a:pt x="215" y="60"/>
                      <a:pt x="219" y="62"/>
                    </a:cubicBezTo>
                    <a:cubicBezTo>
                      <a:pt x="220" y="62"/>
                      <a:pt x="220" y="62"/>
                      <a:pt x="221" y="62"/>
                    </a:cubicBezTo>
                    <a:cubicBezTo>
                      <a:pt x="223" y="63"/>
                      <a:pt x="225" y="64"/>
                      <a:pt x="227" y="65"/>
                    </a:cubicBezTo>
                    <a:cubicBezTo>
                      <a:pt x="227" y="65"/>
                      <a:pt x="227" y="66"/>
                      <a:pt x="228" y="6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48"/>
              <p:cNvSpPr>
                <a:spLocks/>
              </p:cNvSpPr>
              <p:nvPr/>
            </p:nvSpPr>
            <p:spPr bwMode="auto">
              <a:xfrm>
                <a:off x="7580589" y="3253004"/>
                <a:ext cx="1063577" cy="292335"/>
              </a:xfrm>
              <a:custGeom>
                <a:avLst/>
                <a:gdLst>
                  <a:gd name="T0" fmla="*/ 7 w 268"/>
                  <a:gd name="T1" fmla="*/ 66 h 74"/>
                  <a:gd name="T2" fmla="*/ 16 w 268"/>
                  <a:gd name="T3" fmla="*/ 66 h 74"/>
                  <a:gd name="T4" fmla="*/ 24 w 268"/>
                  <a:gd name="T5" fmla="*/ 68 h 74"/>
                  <a:gd name="T6" fmla="*/ 26 w 268"/>
                  <a:gd name="T7" fmla="*/ 68 h 74"/>
                  <a:gd name="T8" fmla="*/ 32 w 268"/>
                  <a:gd name="T9" fmla="*/ 65 h 74"/>
                  <a:gd name="T10" fmla="*/ 35 w 268"/>
                  <a:gd name="T11" fmla="*/ 64 h 74"/>
                  <a:gd name="T12" fmla="*/ 38 w 268"/>
                  <a:gd name="T13" fmla="*/ 63 h 74"/>
                  <a:gd name="T14" fmla="*/ 46 w 268"/>
                  <a:gd name="T15" fmla="*/ 58 h 74"/>
                  <a:gd name="T16" fmla="*/ 48 w 268"/>
                  <a:gd name="T17" fmla="*/ 57 h 74"/>
                  <a:gd name="T18" fmla="*/ 56 w 268"/>
                  <a:gd name="T19" fmla="*/ 47 h 74"/>
                  <a:gd name="T20" fmla="*/ 58 w 268"/>
                  <a:gd name="T21" fmla="*/ 39 h 74"/>
                  <a:gd name="T22" fmla="*/ 70 w 268"/>
                  <a:gd name="T23" fmla="*/ 24 h 74"/>
                  <a:gd name="T24" fmla="*/ 71 w 268"/>
                  <a:gd name="T25" fmla="*/ 16 h 74"/>
                  <a:gd name="T26" fmla="*/ 72 w 268"/>
                  <a:gd name="T27" fmla="*/ 8 h 74"/>
                  <a:gd name="T28" fmla="*/ 73 w 268"/>
                  <a:gd name="T29" fmla="*/ 5 h 74"/>
                  <a:gd name="T30" fmla="*/ 78 w 268"/>
                  <a:gd name="T31" fmla="*/ 3 h 74"/>
                  <a:gd name="T32" fmla="*/ 83 w 268"/>
                  <a:gd name="T33" fmla="*/ 2 h 74"/>
                  <a:gd name="T34" fmla="*/ 89 w 268"/>
                  <a:gd name="T35" fmla="*/ 1 h 74"/>
                  <a:gd name="T36" fmla="*/ 99 w 268"/>
                  <a:gd name="T37" fmla="*/ 2 h 74"/>
                  <a:gd name="T38" fmla="*/ 107 w 268"/>
                  <a:gd name="T39" fmla="*/ 12 h 74"/>
                  <a:gd name="T40" fmla="*/ 110 w 268"/>
                  <a:gd name="T41" fmla="*/ 17 h 74"/>
                  <a:gd name="T42" fmla="*/ 112 w 268"/>
                  <a:gd name="T43" fmla="*/ 21 h 74"/>
                  <a:gd name="T44" fmla="*/ 112 w 268"/>
                  <a:gd name="T45" fmla="*/ 24 h 74"/>
                  <a:gd name="T46" fmla="*/ 112 w 268"/>
                  <a:gd name="T47" fmla="*/ 34 h 74"/>
                  <a:gd name="T48" fmla="*/ 114 w 268"/>
                  <a:gd name="T49" fmla="*/ 48 h 74"/>
                  <a:gd name="T50" fmla="*/ 120 w 268"/>
                  <a:gd name="T51" fmla="*/ 51 h 74"/>
                  <a:gd name="T52" fmla="*/ 139 w 268"/>
                  <a:gd name="T53" fmla="*/ 48 h 74"/>
                  <a:gd name="T54" fmla="*/ 143 w 268"/>
                  <a:gd name="T55" fmla="*/ 44 h 74"/>
                  <a:gd name="T56" fmla="*/ 148 w 268"/>
                  <a:gd name="T57" fmla="*/ 38 h 74"/>
                  <a:gd name="T58" fmla="*/ 151 w 268"/>
                  <a:gd name="T59" fmla="*/ 36 h 74"/>
                  <a:gd name="T60" fmla="*/ 157 w 268"/>
                  <a:gd name="T61" fmla="*/ 34 h 74"/>
                  <a:gd name="T62" fmla="*/ 159 w 268"/>
                  <a:gd name="T63" fmla="*/ 27 h 74"/>
                  <a:gd name="T64" fmla="*/ 164 w 268"/>
                  <a:gd name="T65" fmla="*/ 24 h 74"/>
                  <a:gd name="T66" fmla="*/ 168 w 268"/>
                  <a:gd name="T67" fmla="*/ 24 h 74"/>
                  <a:gd name="T68" fmla="*/ 175 w 268"/>
                  <a:gd name="T69" fmla="*/ 24 h 74"/>
                  <a:gd name="T70" fmla="*/ 182 w 268"/>
                  <a:gd name="T71" fmla="*/ 23 h 74"/>
                  <a:gd name="T72" fmla="*/ 198 w 268"/>
                  <a:gd name="T73" fmla="*/ 23 h 74"/>
                  <a:gd name="T74" fmla="*/ 200 w 268"/>
                  <a:gd name="T75" fmla="*/ 26 h 74"/>
                  <a:gd name="T76" fmla="*/ 202 w 268"/>
                  <a:gd name="T77" fmla="*/ 32 h 74"/>
                  <a:gd name="T78" fmla="*/ 204 w 268"/>
                  <a:gd name="T79" fmla="*/ 39 h 74"/>
                  <a:gd name="T80" fmla="*/ 205 w 268"/>
                  <a:gd name="T81" fmla="*/ 47 h 74"/>
                  <a:gd name="T82" fmla="*/ 208 w 268"/>
                  <a:gd name="T83" fmla="*/ 54 h 74"/>
                  <a:gd name="T84" fmla="*/ 216 w 268"/>
                  <a:gd name="T85" fmla="*/ 64 h 74"/>
                  <a:gd name="T86" fmla="*/ 227 w 268"/>
                  <a:gd name="T87" fmla="*/ 72 h 74"/>
                  <a:gd name="T88" fmla="*/ 231 w 268"/>
                  <a:gd name="T89" fmla="*/ 74 h 74"/>
                  <a:gd name="T90" fmla="*/ 241 w 268"/>
                  <a:gd name="T91" fmla="*/ 71 h 74"/>
                  <a:gd name="T92" fmla="*/ 244 w 268"/>
                  <a:gd name="T93" fmla="*/ 71 h 74"/>
                  <a:gd name="T94" fmla="*/ 246 w 268"/>
                  <a:gd name="T95" fmla="*/ 72 h 74"/>
                  <a:gd name="T96" fmla="*/ 253 w 268"/>
                  <a:gd name="T97" fmla="*/ 72 h 74"/>
                  <a:gd name="T98" fmla="*/ 258 w 268"/>
                  <a:gd name="T99" fmla="*/ 70 h 74"/>
                  <a:gd name="T100" fmla="*/ 268 w 268"/>
                  <a:gd name="T101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8" h="74">
                    <a:moveTo>
                      <a:pt x="0" y="64"/>
                    </a:moveTo>
                    <a:cubicBezTo>
                      <a:pt x="2" y="65"/>
                      <a:pt x="4" y="66"/>
                      <a:pt x="7" y="66"/>
                    </a:cubicBezTo>
                    <a:cubicBezTo>
                      <a:pt x="9" y="66"/>
                      <a:pt x="12" y="66"/>
                      <a:pt x="14" y="66"/>
                    </a:cubicBezTo>
                    <a:cubicBezTo>
                      <a:pt x="15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9" y="67"/>
                      <a:pt x="22" y="67"/>
                      <a:pt x="24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8" y="67"/>
                      <a:pt x="28" y="67"/>
                    </a:cubicBezTo>
                    <a:cubicBezTo>
                      <a:pt x="30" y="66"/>
                      <a:pt x="31" y="66"/>
                      <a:pt x="32" y="65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5" y="65"/>
                      <a:pt x="35" y="65"/>
                      <a:pt x="35" y="64"/>
                    </a:cubicBezTo>
                    <a:cubicBezTo>
                      <a:pt x="36" y="64"/>
                      <a:pt x="36" y="64"/>
                      <a:pt x="37" y="63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9" y="62"/>
                      <a:pt x="40" y="62"/>
                      <a:pt x="40" y="62"/>
                    </a:cubicBezTo>
                    <a:cubicBezTo>
                      <a:pt x="42" y="61"/>
                      <a:pt x="45" y="60"/>
                      <a:pt x="46" y="58"/>
                    </a:cubicBezTo>
                    <a:cubicBezTo>
                      <a:pt x="47" y="58"/>
                      <a:pt x="48" y="58"/>
                      <a:pt x="48" y="58"/>
                    </a:cubicBezTo>
                    <a:cubicBezTo>
                      <a:pt x="48" y="58"/>
                      <a:pt x="48" y="57"/>
                      <a:pt x="48" y="57"/>
                    </a:cubicBezTo>
                    <a:cubicBezTo>
                      <a:pt x="52" y="55"/>
                      <a:pt x="55" y="52"/>
                      <a:pt x="56" y="48"/>
                    </a:cubicBezTo>
                    <a:cubicBezTo>
                      <a:pt x="56" y="48"/>
                      <a:pt x="56" y="48"/>
                      <a:pt x="56" y="47"/>
                    </a:cubicBezTo>
                    <a:cubicBezTo>
                      <a:pt x="57" y="45"/>
                      <a:pt x="58" y="42"/>
                      <a:pt x="58" y="40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62" y="36"/>
                      <a:pt x="66" y="33"/>
                      <a:pt x="68" y="30"/>
                    </a:cubicBezTo>
                    <a:cubicBezTo>
                      <a:pt x="70" y="29"/>
                      <a:pt x="70" y="27"/>
                      <a:pt x="70" y="24"/>
                    </a:cubicBezTo>
                    <a:cubicBezTo>
                      <a:pt x="70" y="22"/>
                      <a:pt x="70" y="20"/>
                      <a:pt x="70" y="18"/>
                    </a:cubicBezTo>
                    <a:cubicBezTo>
                      <a:pt x="71" y="17"/>
                      <a:pt x="71" y="16"/>
                      <a:pt x="71" y="16"/>
                    </a:cubicBezTo>
                    <a:cubicBezTo>
                      <a:pt x="72" y="16"/>
                      <a:pt x="72" y="15"/>
                      <a:pt x="72" y="15"/>
                    </a:cubicBezTo>
                    <a:cubicBezTo>
                      <a:pt x="72" y="12"/>
                      <a:pt x="72" y="10"/>
                      <a:pt x="72" y="8"/>
                    </a:cubicBezTo>
                    <a:cubicBezTo>
                      <a:pt x="72" y="7"/>
                      <a:pt x="72" y="7"/>
                      <a:pt x="72" y="6"/>
                    </a:cubicBezTo>
                    <a:cubicBezTo>
                      <a:pt x="72" y="6"/>
                      <a:pt x="73" y="5"/>
                      <a:pt x="73" y="5"/>
                    </a:cubicBezTo>
                    <a:cubicBezTo>
                      <a:pt x="74" y="4"/>
                      <a:pt x="75" y="4"/>
                      <a:pt x="76" y="3"/>
                    </a:cubicBezTo>
                    <a:cubicBezTo>
                      <a:pt x="76" y="3"/>
                      <a:pt x="77" y="2"/>
                      <a:pt x="78" y="3"/>
                    </a:cubicBezTo>
                    <a:cubicBezTo>
                      <a:pt x="80" y="2"/>
                      <a:pt x="81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4" y="2"/>
                      <a:pt x="86" y="2"/>
                      <a:pt x="87" y="2"/>
                    </a:cubicBezTo>
                    <a:cubicBezTo>
                      <a:pt x="88" y="2"/>
                      <a:pt x="88" y="1"/>
                      <a:pt x="89" y="1"/>
                    </a:cubicBezTo>
                    <a:cubicBezTo>
                      <a:pt x="90" y="1"/>
                      <a:pt x="91" y="1"/>
                      <a:pt x="92" y="1"/>
                    </a:cubicBezTo>
                    <a:cubicBezTo>
                      <a:pt x="96" y="0"/>
                      <a:pt x="98" y="0"/>
                      <a:pt x="99" y="2"/>
                    </a:cubicBezTo>
                    <a:cubicBezTo>
                      <a:pt x="100" y="2"/>
                      <a:pt x="100" y="2"/>
                      <a:pt x="100" y="3"/>
                    </a:cubicBezTo>
                    <a:cubicBezTo>
                      <a:pt x="102" y="6"/>
                      <a:pt x="105" y="9"/>
                      <a:pt x="107" y="12"/>
                    </a:cubicBezTo>
                    <a:cubicBezTo>
                      <a:pt x="108" y="13"/>
                      <a:pt x="108" y="13"/>
                      <a:pt x="109" y="14"/>
                    </a:cubicBezTo>
                    <a:cubicBezTo>
                      <a:pt x="109" y="14"/>
                      <a:pt x="110" y="15"/>
                      <a:pt x="110" y="17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1" y="19"/>
                      <a:pt x="112" y="20"/>
                      <a:pt x="112" y="21"/>
                    </a:cubicBezTo>
                    <a:cubicBezTo>
                      <a:pt x="112" y="22"/>
                      <a:pt x="112" y="22"/>
                      <a:pt x="112" y="23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5"/>
                      <a:pt x="111" y="28"/>
                      <a:pt x="112" y="30"/>
                    </a:cubicBezTo>
                    <a:cubicBezTo>
                      <a:pt x="112" y="32"/>
                      <a:pt x="112" y="33"/>
                      <a:pt x="112" y="34"/>
                    </a:cubicBezTo>
                    <a:cubicBezTo>
                      <a:pt x="111" y="38"/>
                      <a:pt x="111" y="42"/>
                      <a:pt x="112" y="47"/>
                    </a:cubicBezTo>
                    <a:cubicBezTo>
                      <a:pt x="112" y="48"/>
                      <a:pt x="113" y="48"/>
                      <a:pt x="114" y="48"/>
                    </a:cubicBezTo>
                    <a:cubicBezTo>
                      <a:pt x="114" y="48"/>
                      <a:pt x="115" y="49"/>
                      <a:pt x="116" y="49"/>
                    </a:cubicBezTo>
                    <a:cubicBezTo>
                      <a:pt x="117" y="50"/>
                      <a:pt x="118" y="51"/>
                      <a:pt x="120" y="51"/>
                    </a:cubicBezTo>
                    <a:cubicBezTo>
                      <a:pt x="124" y="51"/>
                      <a:pt x="128" y="51"/>
                      <a:pt x="132" y="52"/>
                    </a:cubicBezTo>
                    <a:cubicBezTo>
                      <a:pt x="136" y="52"/>
                      <a:pt x="138" y="50"/>
                      <a:pt x="139" y="48"/>
                    </a:cubicBezTo>
                    <a:cubicBezTo>
                      <a:pt x="140" y="48"/>
                      <a:pt x="141" y="46"/>
                      <a:pt x="142" y="45"/>
                    </a:cubicBezTo>
                    <a:cubicBezTo>
                      <a:pt x="142" y="44"/>
                      <a:pt x="143" y="44"/>
                      <a:pt x="143" y="44"/>
                    </a:cubicBezTo>
                    <a:cubicBezTo>
                      <a:pt x="143" y="43"/>
                      <a:pt x="144" y="43"/>
                      <a:pt x="144" y="42"/>
                    </a:cubicBezTo>
                    <a:cubicBezTo>
                      <a:pt x="145" y="41"/>
                      <a:pt x="147" y="40"/>
                      <a:pt x="148" y="38"/>
                    </a:cubicBezTo>
                    <a:cubicBezTo>
                      <a:pt x="149" y="38"/>
                      <a:pt x="150" y="37"/>
                      <a:pt x="150" y="37"/>
                    </a:cubicBezTo>
                    <a:cubicBezTo>
                      <a:pt x="150" y="37"/>
                      <a:pt x="151" y="37"/>
                      <a:pt x="151" y="36"/>
                    </a:cubicBezTo>
                    <a:cubicBezTo>
                      <a:pt x="152" y="36"/>
                      <a:pt x="153" y="36"/>
                      <a:pt x="154" y="36"/>
                    </a:cubicBezTo>
                    <a:cubicBezTo>
                      <a:pt x="156" y="36"/>
                      <a:pt x="157" y="36"/>
                      <a:pt x="157" y="34"/>
                    </a:cubicBezTo>
                    <a:cubicBezTo>
                      <a:pt x="157" y="34"/>
                      <a:pt x="157" y="33"/>
                      <a:pt x="157" y="32"/>
                    </a:cubicBezTo>
                    <a:cubicBezTo>
                      <a:pt x="158" y="30"/>
                      <a:pt x="158" y="29"/>
                      <a:pt x="159" y="27"/>
                    </a:cubicBezTo>
                    <a:cubicBezTo>
                      <a:pt x="158" y="26"/>
                      <a:pt x="159" y="26"/>
                      <a:pt x="159" y="26"/>
                    </a:cubicBezTo>
                    <a:cubicBezTo>
                      <a:pt x="161" y="25"/>
                      <a:pt x="162" y="25"/>
                      <a:pt x="164" y="24"/>
                    </a:cubicBezTo>
                    <a:cubicBezTo>
                      <a:pt x="165" y="24"/>
                      <a:pt x="166" y="24"/>
                      <a:pt x="166" y="24"/>
                    </a:cubicBezTo>
                    <a:cubicBezTo>
                      <a:pt x="167" y="24"/>
                      <a:pt x="167" y="24"/>
                      <a:pt x="168" y="24"/>
                    </a:cubicBezTo>
                    <a:cubicBezTo>
                      <a:pt x="170" y="24"/>
                      <a:pt x="171" y="24"/>
                      <a:pt x="173" y="24"/>
                    </a:cubicBezTo>
                    <a:cubicBezTo>
                      <a:pt x="174" y="24"/>
                      <a:pt x="174" y="24"/>
                      <a:pt x="175" y="24"/>
                    </a:cubicBezTo>
                    <a:cubicBezTo>
                      <a:pt x="176" y="24"/>
                      <a:pt x="176" y="24"/>
                      <a:pt x="177" y="24"/>
                    </a:cubicBezTo>
                    <a:cubicBezTo>
                      <a:pt x="179" y="23"/>
                      <a:pt x="180" y="23"/>
                      <a:pt x="182" y="23"/>
                    </a:cubicBezTo>
                    <a:cubicBezTo>
                      <a:pt x="183" y="23"/>
                      <a:pt x="183" y="23"/>
                      <a:pt x="184" y="23"/>
                    </a:cubicBezTo>
                    <a:cubicBezTo>
                      <a:pt x="189" y="22"/>
                      <a:pt x="193" y="22"/>
                      <a:pt x="198" y="23"/>
                    </a:cubicBezTo>
                    <a:cubicBezTo>
                      <a:pt x="198" y="23"/>
                      <a:pt x="198" y="23"/>
                      <a:pt x="198" y="23"/>
                    </a:cubicBezTo>
                    <a:cubicBezTo>
                      <a:pt x="199" y="24"/>
                      <a:pt x="199" y="25"/>
                      <a:pt x="200" y="26"/>
                    </a:cubicBezTo>
                    <a:cubicBezTo>
                      <a:pt x="200" y="27"/>
                      <a:pt x="201" y="28"/>
                      <a:pt x="201" y="30"/>
                    </a:cubicBezTo>
                    <a:cubicBezTo>
                      <a:pt x="202" y="30"/>
                      <a:pt x="202" y="31"/>
                      <a:pt x="202" y="32"/>
                    </a:cubicBezTo>
                    <a:cubicBezTo>
                      <a:pt x="202" y="32"/>
                      <a:pt x="202" y="32"/>
                      <a:pt x="202" y="32"/>
                    </a:cubicBezTo>
                    <a:cubicBezTo>
                      <a:pt x="202" y="35"/>
                      <a:pt x="203" y="37"/>
                      <a:pt x="204" y="39"/>
                    </a:cubicBezTo>
                    <a:cubicBezTo>
                      <a:pt x="204" y="40"/>
                      <a:pt x="204" y="40"/>
                      <a:pt x="204" y="41"/>
                    </a:cubicBezTo>
                    <a:cubicBezTo>
                      <a:pt x="204" y="44"/>
                      <a:pt x="204" y="46"/>
                      <a:pt x="205" y="47"/>
                    </a:cubicBezTo>
                    <a:cubicBezTo>
                      <a:pt x="206" y="49"/>
                      <a:pt x="207" y="51"/>
                      <a:pt x="208" y="53"/>
                    </a:cubicBezTo>
                    <a:cubicBezTo>
                      <a:pt x="208" y="54"/>
                      <a:pt x="208" y="54"/>
                      <a:pt x="208" y="54"/>
                    </a:cubicBezTo>
                    <a:cubicBezTo>
                      <a:pt x="209" y="57"/>
                      <a:pt x="211" y="59"/>
                      <a:pt x="213" y="60"/>
                    </a:cubicBezTo>
                    <a:cubicBezTo>
                      <a:pt x="214" y="62"/>
                      <a:pt x="215" y="63"/>
                      <a:pt x="216" y="64"/>
                    </a:cubicBezTo>
                    <a:cubicBezTo>
                      <a:pt x="217" y="66"/>
                      <a:pt x="218" y="67"/>
                      <a:pt x="220" y="68"/>
                    </a:cubicBezTo>
                    <a:cubicBezTo>
                      <a:pt x="223" y="69"/>
                      <a:pt x="225" y="71"/>
                      <a:pt x="227" y="72"/>
                    </a:cubicBezTo>
                    <a:cubicBezTo>
                      <a:pt x="227" y="72"/>
                      <a:pt x="228" y="72"/>
                      <a:pt x="228" y="72"/>
                    </a:cubicBezTo>
                    <a:cubicBezTo>
                      <a:pt x="229" y="73"/>
                      <a:pt x="230" y="73"/>
                      <a:pt x="231" y="74"/>
                    </a:cubicBezTo>
                    <a:cubicBezTo>
                      <a:pt x="231" y="74"/>
                      <a:pt x="233" y="74"/>
                      <a:pt x="234" y="73"/>
                    </a:cubicBezTo>
                    <a:cubicBezTo>
                      <a:pt x="236" y="72"/>
                      <a:pt x="238" y="72"/>
                      <a:pt x="241" y="71"/>
                    </a:cubicBezTo>
                    <a:cubicBezTo>
                      <a:pt x="241" y="71"/>
                      <a:pt x="242" y="71"/>
                      <a:pt x="243" y="71"/>
                    </a:cubicBezTo>
                    <a:cubicBezTo>
                      <a:pt x="243" y="71"/>
                      <a:pt x="244" y="71"/>
                      <a:pt x="244" y="71"/>
                    </a:cubicBezTo>
                    <a:cubicBezTo>
                      <a:pt x="244" y="72"/>
                      <a:pt x="245" y="72"/>
                      <a:pt x="246" y="72"/>
                    </a:cubicBezTo>
                    <a:cubicBezTo>
                      <a:pt x="246" y="72"/>
                      <a:pt x="246" y="72"/>
                      <a:pt x="246" y="72"/>
                    </a:cubicBezTo>
                    <a:cubicBezTo>
                      <a:pt x="247" y="73"/>
                      <a:pt x="248" y="73"/>
                      <a:pt x="248" y="72"/>
                    </a:cubicBezTo>
                    <a:cubicBezTo>
                      <a:pt x="249" y="72"/>
                      <a:pt x="251" y="72"/>
                      <a:pt x="253" y="72"/>
                    </a:cubicBezTo>
                    <a:cubicBezTo>
                      <a:pt x="254" y="72"/>
                      <a:pt x="256" y="71"/>
                      <a:pt x="257" y="70"/>
                    </a:cubicBezTo>
                    <a:cubicBezTo>
                      <a:pt x="257" y="70"/>
                      <a:pt x="257" y="70"/>
                      <a:pt x="258" y="70"/>
                    </a:cubicBezTo>
                    <a:cubicBezTo>
                      <a:pt x="260" y="70"/>
                      <a:pt x="262" y="69"/>
                      <a:pt x="264" y="68"/>
                    </a:cubicBezTo>
                    <a:cubicBezTo>
                      <a:pt x="266" y="67"/>
                      <a:pt x="267" y="66"/>
                      <a:pt x="268" y="65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49"/>
              <p:cNvSpPr>
                <a:spLocks/>
              </p:cNvSpPr>
              <p:nvPr/>
            </p:nvSpPr>
            <p:spPr bwMode="auto">
              <a:xfrm>
                <a:off x="8644167" y="3430269"/>
                <a:ext cx="38874" cy="79304"/>
              </a:xfrm>
              <a:custGeom>
                <a:avLst/>
                <a:gdLst>
                  <a:gd name="T0" fmla="*/ 0 w 10"/>
                  <a:gd name="T1" fmla="*/ 20 h 20"/>
                  <a:gd name="T2" fmla="*/ 2 w 10"/>
                  <a:gd name="T3" fmla="*/ 19 h 20"/>
                  <a:gd name="T4" fmla="*/ 4 w 10"/>
                  <a:gd name="T5" fmla="*/ 19 h 20"/>
                  <a:gd name="T6" fmla="*/ 6 w 10"/>
                  <a:gd name="T7" fmla="*/ 18 h 20"/>
                  <a:gd name="T8" fmla="*/ 8 w 10"/>
                  <a:gd name="T9" fmla="*/ 13 h 20"/>
                  <a:gd name="T10" fmla="*/ 8 w 10"/>
                  <a:gd name="T11" fmla="*/ 11 h 20"/>
                  <a:gd name="T12" fmla="*/ 9 w 10"/>
                  <a:gd name="T13" fmla="*/ 10 h 20"/>
                  <a:gd name="T14" fmla="*/ 10 w 10"/>
                  <a:gd name="T15" fmla="*/ 8 h 20"/>
                  <a:gd name="T16" fmla="*/ 10 w 10"/>
                  <a:gd name="T17" fmla="*/ 7 h 20"/>
                  <a:gd name="T18" fmla="*/ 10 w 10"/>
                  <a:gd name="T19" fmla="*/ 3 h 20"/>
                  <a:gd name="T20" fmla="*/ 10 w 10"/>
                  <a:gd name="T21" fmla="*/ 2 h 20"/>
                  <a:gd name="T22" fmla="*/ 9 w 10"/>
                  <a:gd name="T23" fmla="*/ 1 h 20"/>
                  <a:gd name="T24" fmla="*/ 8 w 10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20">
                    <a:moveTo>
                      <a:pt x="0" y="20"/>
                    </a:moveTo>
                    <a:cubicBezTo>
                      <a:pt x="0" y="19"/>
                      <a:pt x="1" y="19"/>
                      <a:pt x="2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18"/>
                      <a:pt x="6" y="18"/>
                    </a:cubicBezTo>
                    <a:cubicBezTo>
                      <a:pt x="8" y="17"/>
                      <a:pt x="9" y="15"/>
                      <a:pt x="8" y="13"/>
                    </a:cubicBezTo>
                    <a:cubicBezTo>
                      <a:pt x="8" y="12"/>
                      <a:pt x="8" y="12"/>
                      <a:pt x="8" y="11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9" y="9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5"/>
                      <a:pt x="10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50"/>
              <p:cNvSpPr>
                <a:spLocks/>
              </p:cNvSpPr>
              <p:nvPr/>
            </p:nvSpPr>
            <p:spPr bwMode="auto">
              <a:xfrm>
                <a:off x="8317630" y="1887738"/>
                <a:ext cx="488251" cy="360754"/>
              </a:xfrm>
              <a:custGeom>
                <a:avLst/>
                <a:gdLst>
                  <a:gd name="T0" fmla="*/ 0 w 123"/>
                  <a:gd name="T1" fmla="*/ 91 h 91"/>
                  <a:gd name="T2" fmla="*/ 6 w 123"/>
                  <a:gd name="T3" fmla="*/ 88 h 91"/>
                  <a:gd name="T4" fmla="*/ 13 w 123"/>
                  <a:gd name="T5" fmla="*/ 80 h 91"/>
                  <a:gd name="T6" fmla="*/ 14 w 123"/>
                  <a:gd name="T7" fmla="*/ 78 h 91"/>
                  <a:gd name="T8" fmla="*/ 19 w 123"/>
                  <a:gd name="T9" fmla="*/ 71 h 91"/>
                  <a:gd name="T10" fmla="*/ 20 w 123"/>
                  <a:gd name="T11" fmla="*/ 70 h 91"/>
                  <a:gd name="T12" fmla="*/ 25 w 123"/>
                  <a:gd name="T13" fmla="*/ 66 h 91"/>
                  <a:gd name="T14" fmla="*/ 27 w 123"/>
                  <a:gd name="T15" fmla="*/ 65 h 91"/>
                  <a:gd name="T16" fmla="*/ 38 w 123"/>
                  <a:gd name="T17" fmla="*/ 57 h 91"/>
                  <a:gd name="T18" fmla="*/ 40 w 123"/>
                  <a:gd name="T19" fmla="*/ 54 h 91"/>
                  <a:gd name="T20" fmla="*/ 45 w 123"/>
                  <a:gd name="T21" fmla="*/ 50 h 91"/>
                  <a:gd name="T22" fmla="*/ 57 w 123"/>
                  <a:gd name="T23" fmla="*/ 44 h 91"/>
                  <a:gd name="T24" fmla="*/ 58 w 123"/>
                  <a:gd name="T25" fmla="*/ 43 h 91"/>
                  <a:gd name="T26" fmla="*/ 60 w 123"/>
                  <a:gd name="T27" fmla="*/ 42 h 91"/>
                  <a:gd name="T28" fmla="*/ 64 w 123"/>
                  <a:gd name="T29" fmla="*/ 41 h 91"/>
                  <a:gd name="T30" fmla="*/ 70 w 123"/>
                  <a:gd name="T31" fmla="*/ 38 h 91"/>
                  <a:gd name="T32" fmla="*/ 74 w 123"/>
                  <a:gd name="T33" fmla="*/ 38 h 91"/>
                  <a:gd name="T34" fmla="*/ 74 w 123"/>
                  <a:gd name="T35" fmla="*/ 37 h 91"/>
                  <a:gd name="T36" fmla="*/ 79 w 123"/>
                  <a:gd name="T37" fmla="*/ 34 h 91"/>
                  <a:gd name="T38" fmla="*/ 83 w 123"/>
                  <a:gd name="T39" fmla="*/ 32 h 91"/>
                  <a:gd name="T40" fmla="*/ 84 w 123"/>
                  <a:gd name="T41" fmla="*/ 30 h 91"/>
                  <a:gd name="T42" fmla="*/ 90 w 123"/>
                  <a:gd name="T43" fmla="*/ 26 h 91"/>
                  <a:gd name="T44" fmla="*/ 92 w 123"/>
                  <a:gd name="T45" fmla="*/ 25 h 91"/>
                  <a:gd name="T46" fmla="*/ 102 w 123"/>
                  <a:gd name="T47" fmla="*/ 17 h 91"/>
                  <a:gd name="T48" fmla="*/ 106 w 123"/>
                  <a:gd name="T49" fmla="*/ 14 h 91"/>
                  <a:gd name="T50" fmla="*/ 106 w 123"/>
                  <a:gd name="T51" fmla="*/ 13 h 91"/>
                  <a:gd name="T52" fmla="*/ 112 w 123"/>
                  <a:gd name="T53" fmla="*/ 8 h 91"/>
                  <a:gd name="T54" fmla="*/ 113 w 123"/>
                  <a:gd name="T55" fmla="*/ 5 h 91"/>
                  <a:gd name="T56" fmla="*/ 114 w 123"/>
                  <a:gd name="T57" fmla="*/ 4 h 91"/>
                  <a:gd name="T58" fmla="*/ 114 w 123"/>
                  <a:gd name="T59" fmla="*/ 3 h 91"/>
                  <a:gd name="T60" fmla="*/ 116 w 123"/>
                  <a:gd name="T61" fmla="*/ 2 h 91"/>
                  <a:gd name="T62" fmla="*/ 118 w 123"/>
                  <a:gd name="T63" fmla="*/ 1 h 91"/>
                  <a:gd name="T64" fmla="*/ 118 w 123"/>
                  <a:gd name="T65" fmla="*/ 1 h 91"/>
                  <a:gd name="T66" fmla="*/ 122 w 123"/>
                  <a:gd name="T67" fmla="*/ 0 h 91"/>
                  <a:gd name="T68" fmla="*/ 123 w 123"/>
                  <a:gd name="T6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3" h="91">
                    <a:moveTo>
                      <a:pt x="0" y="91"/>
                    </a:moveTo>
                    <a:cubicBezTo>
                      <a:pt x="2" y="90"/>
                      <a:pt x="4" y="89"/>
                      <a:pt x="6" y="88"/>
                    </a:cubicBezTo>
                    <a:cubicBezTo>
                      <a:pt x="8" y="86"/>
                      <a:pt x="11" y="84"/>
                      <a:pt x="13" y="80"/>
                    </a:cubicBezTo>
                    <a:cubicBezTo>
                      <a:pt x="13" y="79"/>
                      <a:pt x="14" y="78"/>
                      <a:pt x="14" y="78"/>
                    </a:cubicBezTo>
                    <a:cubicBezTo>
                      <a:pt x="16" y="74"/>
                      <a:pt x="17" y="72"/>
                      <a:pt x="19" y="71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2" y="68"/>
                      <a:pt x="23" y="67"/>
                      <a:pt x="25" y="66"/>
                    </a:cubicBezTo>
                    <a:cubicBezTo>
                      <a:pt x="26" y="66"/>
                      <a:pt x="26" y="65"/>
                      <a:pt x="27" y="65"/>
                    </a:cubicBezTo>
                    <a:cubicBezTo>
                      <a:pt x="30" y="62"/>
                      <a:pt x="34" y="60"/>
                      <a:pt x="38" y="57"/>
                    </a:cubicBezTo>
                    <a:cubicBezTo>
                      <a:pt x="38" y="56"/>
                      <a:pt x="39" y="55"/>
                      <a:pt x="40" y="54"/>
                    </a:cubicBezTo>
                    <a:cubicBezTo>
                      <a:pt x="42" y="53"/>
                      <a:pt x="44" y="51"/>
                      <a:pt x="45" y="50"/>
                    </a:cubicBezTo>
                    <a:cubicBezTo>
                      <a:pt x="48" y="47"/>
                      <a:pt x="52" y="45"/>
                      <a:pt x="57" y="44"/>
                    </a:cubicBezTo>
                    <a:cubicBezTo>
                      <a:pt x="57" y="43"/>
                      <a:pt x="58" y="43"/>
                      <a:pt x="58" y="43"/>
                    </a:cubicBezTo>
                    <a:cubicBezTo>
                      <a:pt x="59" y="42"/>
                      <a:pt x="60" y="42"/>
                      <a:pt x="60" y="42"/>
                    </a:cubicBezTo>
                    <a:cubicBezTo>
                      <a:pt x="62" y="41"/>
                      <a:pt x="63" y="41"/>
                      <a:pt x="64" y="41"/>
                    </a:cubicBezTo>
                    <a:cubicBezTo>
                      <a:pt x="66" y="40"/>
                      <a:pt x="68" y="40"/>
                      <a:pt x="70" y="38"/>
                    </a:cubicBezTo>
                    <a:cubicBezTo>
                      <a:pt x="71" y="38"/>
                      <a:pt x="72" y="37"/>
                      <a:pt x="74" y="38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6" y="36"/>
                      <a:pt x="77" y="35"/>
                      <a:pt x="79" y="34"/>
                    </a:cubicBezTo>
                    <a:cubicBezTo>
                      <a:pt x="80" y="33"/>
                      <a:pt x="82" y="32"/>
                      <a:pt x="83" y="32"/>
                    </a:cubicBezTo>
                    <a:cubicBezTo>
                      <a:pt x="84" y="31"/>
                      <a:pt x="84" y="30"/>
                      <a:pt x="84" y="30"/>
                    </a:cubicBezTo>
                    <a:cubicBezTo>
                      <a:pt x="87" y="29"/>
                      <a:pt x="89" y="28"/>
                      <a:pt x="90" y="26"/>
                    </a:cubicBezTo>
                    <a:cubicBezTo>
                      <a:pt x="91" y="25"/>
                      <a:pt x="92" y="25"/>
                      <a:pt x="92" y="25"/>
                    </a:cubicBezTo>
                    <a:cubicBezTo>
                      <a:pt x="96" y="23"/>
                      <a:pt x="99" y="20"/>
                      <a:pt x="102" y="17"/>
                    </a:cubicBezTo>
                    <a:cubicBezTo>
                      <a:pt x="104" y="16"/>
                      <a:pt x="105" y="15"/>
                      <a:pt x="106" y="14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9" y="12"/>
                      <a:pt x="110" y="10"/>
                      <a:pt x="112" y="8"/>
                    </a:cubicBezTo>
                    <a:cubicBezTo>
                      <a:pt x="112" y="7"/>
                      <a:pt x="112" y="6"/>
                      <a:pt x="113" y="5"/>
                    </a:cubicBezTo>
                    <a:cubicBezTo>
                      <a:pt x="113" y="5"/>
                      <a:pt x="114" y="4"/>
                      <a:pt x="114" y="4"/>
                    </a:cubicBezTo>
                    <a:cubicBezTo>
                      <a:pt x="114" y="4"/>
                      <a:pt x="114" y="4"/>
                      <a:pt x="114" y="3"/>
                    </a:cubicBezTo>
                    <a:cubicBezTo>
                      <a:pt x="115" y="3"/>
                      <a:pt x="115" y="2"/>
                      <a:pt x="116" y="2"/>
                    </a:cubicBezTo>
                    <a:cubicBezTo>
                      <a:pt x="116" y="2"/>
                      <a:pt x="117" y="2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20" y="1"/>
                      <a:pt x="121" y="0"/>
                      <a:pt x="122" y="0"/>
                    </a:cubicBezTo>
                    <a:cubicBezTo>
                      <a:pt x="122" y="0"/>
                      <a:pt x="123" y="0"/>
                      <a:pt x="12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51"/>
              <p:cNvSpPr>
                <a:spLocks/>
              </p:cNvSpPr>
              <p:nvPr/>
            </p:nvSpPr>
            <p:spPr bwMode="auto">
              <a:xfrm>
                <a:off x="8286530" y="2248490"/>
                <a:ext cx="166378" cy="583115"/>
              </a:xfrm>
              <a:custGeom>
                <a:avLst/>
                <a:gdLst>
                  <a:gd name="T0" fmla="*/ 26 w 42"/>
                  <a:gd name="T1" fmla="*/ 147 h 147"/>
                  <a:gd name="T2" fmla="*/ 26 w 42"/>
                  <a:gd name="T3" fmla="*/ 137 h 147"/>
                  <a:gd name="T4" fmla="*/ 26 w 42"/>
                  <a:gd name="T5" fmla="*/ 136 h 147"/>
                  <a:gd name="T6" fmla="*/ 26 w 42"/>
                  <a:gd name="T7" fmla="*/ 130 h 147"/>
                  <a:gd name="T8" fmla="*/ 25 w 42"/>
                  <a:gd name="T9" fmla="*/ 123 h 147"/>
                  <a:gd name="T10" fmla="*/ 24 w 42"/>
                  <a:gd name="T11" fmla="*/ 121 h 147"/>
                  <a:gd name="T12" fmla="*/ 24 w 42"/>
                  <a:gd name="T13" fmla="*/ 120 h 147"/>
                  <a:gd name="T14" fmla="*/ 14 w 42"/>
                  <a:gd name="T15" fmla="*/ 114 h 147"/>
                  <a:gd name="T16" fmla="*/ 14 w 42"/>
                  <a:gd name="T17" fmla="*/ 113 h 147"/>
                  <a:gd name="T18" fmla="*/ 10 w 42"/>
                  <a:gd name="T19" fmla="*/ 107 h 147"/>
                  <a:gd name="T20" fmla="*/ 4 w 42"/>
                  <a:gd name="T21" fmla="*/ 101 h 147"/>
                  <a:gd name="T22" fmla="*/ 4 w 42"/>
                  <a:gd name="T23" fmla="*/ 100 h 147"/>
                  <a:gd name="T24" fmla="*/ 3 w 42"/>
                  <a:gd name="T25" fmla="*/ 98 h 147"/>
                  <a:gd name="T26" fmla="*/ 3 w 42"/>
                  <a:gd name="T27" fmla="*/ 96 h 147"/>
                  <a:gd name="T28" fmla="*/ 2 w 42"/>
                  <a:gd name="T29" fmla="*/ 95 h 147"/>
                  <a:gd name="T30" fmla="*/ 2 w 42"/>
                  <a:gd name="T31" fmla="*/ 89 h 147"/>
                  <a:gd name="T32" fmla="*/ 1 w 42"/>
                  <a:gd name="T33" fmla="*/ 87 h 147"/>
                  <a:gd name="T34" fmla="*/ 0 w 42"/>
                  <a:gd name="T35" fmla="*/ 79 h 147"/>
                  <a:gd name="T36" fmla="*/ 1 w 42"/>
                  <a:gd name="T37" fmla="*/ 77 h 147"/>
                  <a:gd name="T38" fmla="*/ 2 w 42"/>
                  <a:gd name="T39" fmla="*/ 72 h 147"/>
                  <a:gd name="T40" fmla="*/ 2 w 42"/>
                  <a:gd name="T41" fmla="*/ 70 h 147"/>
                  <a:gd name="T42" fmla="*/ 4 w 42"/>
                  <a:gd name="T43" fmla="*/ 63 h 147"/>
                  <a:gd name="T44" fmla="*/ 4 w 42"/>
                  <a:gd name="T45" fmla="*/ 63 h 147"/>
                  <a:gd name="T46" fmla="*/ 4 w 42"/>
                  <a:gd name="T47" fmla="*/ 61 h 147"/>
                  <a:gd name="T48" fmla="*/ 6 w 42"/>
                  <a:gd name="T49" fmla="*/ 59 h 147"/>
                  <a:gd name="T50" fmla="*/ 11 w 42"/>
                  <a:gd name="T51" fmla="*/ 55 h 147"/>
                  <a:gd name="T52" fmla="*/ 13 w 42"/>
                  <a:gd name="T53" fmla="*/ 54 h 147"/>
                  <a:gd name="T54" fmla="*/ 14 w 42"/>
                  <a:gd name="T55" fmla="*/ 54 h 147"/>
                  <a:gd name="T56" fmla="*/ 18 w 42"/>
                  <a:gd name="T57" fmla="*/ 54 h 147"/>
                  <a:gd name="T58" fmla="*/ 19 w 42"/>
                  <a:gd name="T59" fmla="*/ 54 h 147"/>
                  <a:gd name="T60" fmla="*/ 33 w 42"/>
                  <a:gd name="T61" fmla="*/ 54 h 147"/>
                  <a:gd name="T62" fmla="*/ 35 w 42"/>
                  <a:gd name="T63" fmla="*/ 54 h 147"/>
                  <a:gd name="T64" fmla="*/ 36 w 42"/>
                  <a:gd name="T65" fmla="*/ 55 h 147"/>
                  <a:gd name="T66" fmla="*/ 38 w 42"/>
                  <a:gd name="T67" fmla="*/ 55 h 147"/>
                  <a:gd name="T68" fmla="*/ 39 w 42"/>
                  <a:gd name="T69" fmla="*/ 54 h 147"/>
                  <a:gd name="T70" fmla="*/ 40 w 42"/>
                  <a:gd name="T71" fmla="*/ 54 h 147"/>
                  <a:gd name="T72" fmla="*/ 41 w 42"/>
                  <a:gd name="T73" fmla="*/ 47 h 147"/>
                  <a:gd name="T74" fmla="*/ 41 w 42"/>
                  <a:gd name="T75" fmla="*/ 46 h 147"/>
                  <a:gd name="T76" fmla="*/ 40 w 42"/>
                  <a:gd name="T77" fmla="*/ 42 h 147"/>
                  <a:gd name="T78" fmla="*/ 40 w 42"/>
                  <a:gd name="T79" fmla="*/ 40 h 147"/>
                  <a:gd name="T80" fmla="*/ 36 w 42"/>
                  <a:gd name="T81" fmla="*/ 32 h 147"/>
                  <a:gd name="T82" fmla="*/ 35 w 42"/>
                  <a:gd name="T83" fmla="*/ 32 h 147"/>
                  <a:gd name="T84" fmla="*/ 34 w 42"/>
                  <a:gd name="T85" fmla="*/ 31 h 147"/>
                  <a:gd name="T86" fmla="*/ 32 w 42"/>
                  <a:gd name="T87" fmla="*/ 29 h 147"/>
                  <a:gd name="T88" fmla="*/ 30 w 42"/>
                  <a:gd name="T89" fmla="*/ 27 h 147"/>
                  <a:gd name="T90" fmla="*/ 28 w 42"/>
                  <a:gd name="T91" fmla="*/ 26 h 147"/>
                  <a:gd name="T92" fmla="*/ 26 w 42"/>
                  <a:gd name="T93" fmla="*/ 25 h 147"/>
                  <a:gd name="T94" fmla="*/ 25 w 42"/>
                  <a:gd name="T95" fmla="*/ 23 h 147"/>
                  <a:gd name="T96" fmla="*/ 23 w 42"/>
                  <a:gd name="T97" fmla="*/ 21 h 147"/>
                  <a:gd name="T98" fmla="*/ 22 w 42"/>
                  <a:gd name="T99" fmla="*/ 20 h 147"/>
                  <a:gd name="T100" fmla="*/ 19 w 42"/>
                  <a:gd name="T101" fmla="*/ 13 h 147"/>
                  <a:gd name="T102" fmla="*/ 18 w 42"/>
                  <a:gd name="T103" fmla="*/ 12 h 147"/>
                  <a:gd name="T104" fmla="*/ 18 w 42"/>
                  <a:gd name="T105" fmla="*/ 11 h 147"/>
                  <a:gd name="T106" fmla="*/ 17 w 42"/>
                  <a:gd name="T107" fmla="*/ 10 h 147"/>
                  <a:gd name="T108" fmla="*/ 15 w 42"/>
                  <a:gd name="T109" fmla="*/ 7 h 147"/>
                  <a:gd name="T110" fmla="*/ 11 w 42"/>
                  <a:gd name="T111" fmla="*/ 2 h 147"/>
                  <a:gd name="T112" fmla="*/ 9 w 42"/>
                  <a:gd name="T113" fmla="*/ 1 h 147"/>
                  <a:gd name="T114" fmla="*/ 8 w 42"/>
                  <a:gd name="T11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2" h="147">
                    <a:moveTo>
                      <a:pt x="26" y="147"/>
                    </a:moveTo>
                    <a:cubicBezTo>
                      <a:pt x="26" y="144"/>
                      <a:pt x="26" y="141"/>
                      <a:pt x="26" y="137"/>
                    </a:cubicBezTo>
                    <a:cubicBezTo>
                      <a:pt x="26" y="137"/>
                      <a:pt x="26" y="136"/>
                      <a:pt x="26" y="136"/>
                    </a:cubicBezTo>
                    <a:cubicBezTo>
                      <a:pt x="25" y="134"/>
                      <a:pt x="25" y="132"/>
                      <a:pt x="26" y="130"/>
                    </a:cubicBezTo>
                    <a:cubicBezTo>
                      <a:pt x="26" y="127"/>
                      <a:pt x="26" y="125"/>
                      <a:pt x="25" y="123"/>
                    </a:cubicBezTo>
                    <a:cubicBezTo>
                      <a:pt x="25" y="123"/>
                      <a:pt x="24" y="122"/>
                      <a:pt x="24" y="121"/>
                    </a:cubicBezTo>
                    <a:cubicBezTo>
                      <a:pt x="24" y="121"/>
                      <a:pt x="24" y="121"/>
                      <a:pt x="24" y="120"/>
                    </a:cubicBezTo>
                    <a:cubicBezTo>
                      <a:pt x="20" y="118"/>
                      <a:pt x="17" y="116"/>
                      <a:pt x="14" y="114"/>
                    </a:cubicBezTo>
                    <a:cubicBezTo>
                      <a:pt x="14" y="113"/>
                      <a:pt x="14" y="113"/>
                      <a:pt x="14" y="113"/>
                    </a:cubicBezTo>
                    <a:cubicBezTo>
                      <a:pt x="12" y="111"/>
                      <a:pt x="11" y="109"/>
                      <a:pt x="10" y="107"/>
                    </a:cubicBezTo>
                    <a:cubicBezTo>
                      <a:pt x="8" y="105"/>
                      <a:pt x="6" y="103"/>
                      <a:pt x="4" y="101"/>
                    </a:cubicBezTo>
                    <a:cubicBezTo>
                      <a:pt x="4" y="101"/>
                      <a:pt x="4" y="101"/>
                      <a:pt x="4" y="100"/>
                    </a:cubicBezTo>
                    <a:cubicBezTo>
                      <a:pt x="4" y="100"/>
                      <a:pt x="3" y="99"/>
                      <a:pt x="3" y="98"/>
                    </a:cubicBezTo>
                    <a:cubicBezTo>
                      <a:pt x="3" y="97"/>
                      <a:pt x="3" y="97"/>
                      <a:pt x="3" y="96"/>
                    </a:cubicBezTo>
                    <a:cubicBezTo>
                      <a:pt x="3" y="96"/>
                      <a:pt x="3" y="95"/>
                      <a:pt x="2" y="95"/>
                    </a:cubicBezTo>
                    <a:cubicBezTo>
                      <a:pt x="2" y="93"/>
                      <a:pt x="1" y="91"/>
                      <a:pt x="2" y="89"/>
                    </a:cubicBezTo>
                    <a:cubicBezTo>
                      <a:pt x="2" y="88"/>
                      <a:pt x="1" y="87"/>
                      <a:pt x="1" y="87"/>
                    </a:cubicBezTo>
                    <a:cubicBezTo>
                      <a:pt x="0" y="85"/>
                      <a:pt x="0" y="82"/>
                      <a:pt x="0" y="79"/>
                    </a:cubicBezTo>
                    <a:cubicBezTo>
                      <a:pt x="0" y="79"/>
                      <a:pt x="1" y="78"/>
                      <a:pt x="1" y="77"/>
                    </a:cubicBezTo>
                    <a:cubicBezTo>
                      <a:pt x="2" y="76"/>
                      <a:pt x="2" y="74"/>
                      <a:pt x="2" y="72"/>
                    </a:cubicBezTo>
                    <a:cubicBezTo>
                      <a:pt x="2" y="71"/>
                      <a:pt x="2" y="71"/>
                      <a:pt x="2" y="70"/>
                    </a:cubicBezTo>
                    <a:cubicBezTo>
                      <a:pt x="2" y="68"/>
                      <a:pt x="3" y="66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1"/>
                      <a:pt x="4" y="61"/>
                    </a:cubicBezTo>
                    <a:cubicBezTo>
                      <a:pt x="5" y="60"/>
                      <a:pt x="5" y="59"/>
                      <a:pt x="6" y="59"/>
                    </a:cubicBezTo>
                    <a:cubicBezTo>
                      <a:pt x="7" y="57"/>
                      <a:pt x="8" y="55"/>
                      <a:pt x="11" y="55"/>
                    </a:cubicBezTo>
                    <a:cubicBezTo>
                      <a:pt x="12" y="55"/>
                      <a:pt x="12" y="55"/>
                      <a:pt x="13" y="54"/>
                    </a:cubicBezTo>
                    <a:cubicBezTo>
                      <a:pt x="13" y="54"/>
                      <a:pt x="14" y="54"/>
                      <a:pt x="14" y="54"/>
                    </a:cubicBezTo>
                    <a:cubicBezTo>
                      <a:pt x="16" y="54"/>
                      <a:pt x="17" y="54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24" y="54"/>
                      <a:pt x="28" y="54"/>
                      <a:pt x="33" y="54"/>
                    </a:cubicBezTo>
                    <a:cubicBezTo>
                      <a:pt x="34" y="54"/>
                      <a:pt x="34" y="54"/>
                      <a:pt x="35" y="54"/>
                    </a:cubicBezTo>
                    <a:cubicBezTo>
                      <a:pt x="35" y="55"/>
                      <a:pt x="36" y="55"/>
                      <a:pt x="36" y="55"/>
                    </a:cubicBezTo>
                    <a:cubicBezTo>
                      <a:pt x="36" y="55"/>
                      <a:pt x="37" y="55"/>
                      <a:pt x="38" y="55"/>
                    </a:cubicBezTo>
                    <a:cubicBezTo>
                      <a:pt x="38" y="55"/>
                      <a:pt x="39" y="55"/>
                      <a:pt x="39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1" y="52"/>
                      <a:pt x="42" y="49"/>
                      <a:pt x="41" y="47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1" y="45"/>
                      <a:pt x="40" y="43"/>
                      <a:pt x="40" y="42"/>
                    </a:cubicBezTo>
                    <a:cubicBezTo>
                      <a:pt x="40" y="41"/>
                      <a:pt x="40" y="41"/>
                      <a:pt x="40" y="40"/>
                    </a:cubicBezTo>
                    <a:cubicBezTo>
                      <a:pt x="40" y="37"/>
                      <a:pt x="38" y="34"/>
                      <a:pt x="36" y="32"/>
                    </a:cubicBezTo>
                    <a:cubicBezTo>
                      <a:pt x="36" y="32"/>
                      <a:pt x="35" y="32"/>
                      <a:pt x="35" y="32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0"/>
                      <a:pt x="32" y="29"/>
                      <a:pt x="32" y="29"/>
                    </a:cubicBezTo>
                    <a:cubicBezTo>
                      <a:pt x="31" y="29"/>
                      <a:pt x="30" y="28"/>
                      <a:pt x="30" y="27"/>
                    </a:cubicBezTo>
                    <a:cubicBezTo>
                      <a:pt x="29" y="27"/>
                      <a:pt x="28" y="27"/>
                      <a:pt x="28" y="26"/>
                    </a:cubicBezTo>
                    <a:cubicBezTo>
                      <a:pt x="27" y="26"/>
                      <a:pt x="27" y="25"/>
                      <a:pt x="26" y="25"/>
                    </a:cubicBezTo>
                    <a:cubicBezTo>
                      <a:pt x="26" y="25"/>
                      <a:pt x="25" y="24"/>
                      <a:pt x="25" y="23"/>
                    </a:cubicBezTo>
                    <a:cubicBezTo>
                      <a:pt x="24" y="21"/>
                      <a:pt x="24" y="21"/>
                      <a:pt x="23" y="2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17"/>
                      <a:pt x="20" y="15"/>
                      <a:pt x="19" y="13"/>
                    </a:cubicBezTo>
                    <a:cubicBezTo>
                      <a:pt x="19" y="13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9"/>
                      <a:pt x="16" y="8"/>
                      <a:pt x="15" y="7"/>
                    </a:cubicBezTo>
                    <a:cubicBezTo>
                      <a:pt x="14" y="5"/>
                      <a:pt x="13" y="3"/>
                      <a:pt x="11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52"/>
              <p:cNvSpPr>
                <a:spLocks/>
              </p:cNvSpPr>
              <p:nvPr/>
            </p:nvSpPr>
            <p:spPr bwMode="auto">
              <a:xfrm>
                <a:off x="8266318" y="2831605"/>
                <a:ext cx="242569" cy="393407"/>
              </a:xfrm>
              <a:custGeom>
                <a:avLst/>
                <a:gdLst>
                  <a:gd name="T0" fmla="*/ 61 w 61"/>
                  <a:gd name="T1" fmla="*/ 85 h 99"/>
                  <a:gd name="T2" fmla="*/ 61 w 61"/>
                  <a:gd name="T3" fmla="*/ 88 h 99"/>
                  <a:gd name="T4" fmla="*/ 56 w 61"/>
                  <a:gd name="T5" fmla="*/ 96 h 99"/>
                  <a:gd name="T6" fmla="*/ 50 w 61"/>
                  <a:gd name="T7" fmla="*/ 98 h 99"/>
                  <a:gd name="T8" fmla="*/ 47 w 61"/>
                  <a:gd name="T9" fmla="*/ 99 h 99"/>
                  <a:gd name="T10" fmla="*/ 42 w 61"/>
                  <a:gd name="T11" fmla="*/ 96 h 99"/>
                  <a:gd name="T12" fmla="*/ 41 w 61"/>
                  <a:gd name="T13" fmla="*/ 94 h 99"/>
                  <a:gd name="T14" fmla="*/ 31 w 61"/>
                  <a:gd name="T15" fmla="*/ 93 h 99"/>
                  <a:gd name="T16" fmla="*/ 29 w 61"/>
                  <a:gd name="T17" fmla="*/ 92 h 99"/>
                  <a:gd name="T18" fmla="*/ 28 w 61"/>
                  <a:gd name="T19" fmla="*/ 92 h 99"/>
                  <a:gd name="T20" fmla="*/ 22 w 61"/>
                  <a:gd name="T21" fmla="*/ 89 h 99"/>
                  <a:gd name="T22" fmla="*/ 21 w 61"/>
                  <a:gd name="T23" fmla="*/ 88 h 99"/>
                  <a:gd name="T24" fmla="*/ 19 w 61"/>
                  <a:gd name="T25" fmla="*/ 88 h 99"/>
                  <a:gd name="T26" fmla="*/ 13 w 61"/>
                  <a:gd name="T27" fmla="*/ 86 h 99"/>
                  <a:gd name="T28" fmla="*/ 11 w 61"/>
                  <a:gd name="T29" fmla="*/ 85 h 99"/>
                  <a:gd name="T30" fmla="*/ 5 w 61"/>
                  <a:gd name="T31" fmla="*/ 82 h 99"/>
                  <a:gd name="T32" fmla="*/ 3 w 61"/>
                  <a:gd name="T33" fmla="*/ 76 h 99"/>
                  <a:gd name="T34" fmla="*/ 3 w 61"/>
                  <a:gd name="T35" fmla="*/ 74 h 99"/>
                  <a:gd name="T36" fmla="*/ 3 w 61"/>
                  <a:gd name="T37" fmla="*/ 73 h 99"/>
                  <a:gd name="T38" fmla="*/ 2 w 61"/>
                  <a:gd name="T39" fmla="*/ 66 h 99"/>
                  <a:gd name="T40" fmla="*/ 1 w 61"/>
                  <a:gd name="T41" fmla="*/ 64 h 99"/>
                  <a:gd name="T42" fmla="*/ 1 w 61"/>
                  <a:gd name="T43" fmla="*/ 54 h 99"/>
                  <a:gd name="T44" fmla="*/ 1 w 61"/>
                  <a:gd name="T45" fmla="*/ 53 h 99"/>
                  <a:gd name="T46" fmla="*/ 1 w 61"/>
                  <a:gd name="T47" fmla="*/ 51 h 99"/>
                  <a:gd name="T48" fmla="*/ 2 w 61"/>
                  <a:gd name="T49" fmla="*/ 46 h 99"/>
                  <a:gd name="T50" fmla="*/ 2 w 61"/>
                  <a:gd name="T51" fmla="*/ 39 h 99"/>
                  <a:gd name="T52" fmla="*/ 3 w 61"/>
                  <a:gd name="T53" fmla="*/ 37 h 99"/>
                  <a:gd name="T54" fmla="*/ 3 w 61"/>
                  <a:gd name="T55" fmla="*/ 36 h 99"/>
                  <a:gd name="T56" fmla="*/ 4 w 61"/>
                  <a:gd name="T57" fmla="*/ 32 h 99"/>
                  <a:gd name="T58" fmla="*/ 4 w 61"/>
                  <a:gd name="T59" fmla="*/ 31 h 99"/>
                  <a:gd name="T60" fmla="*/ 5 w 61"/>
                  <a:gd name="T61" fmla="*/ 30 h 99"/>
                  <a:gd name="T62" fmla="*/ 6 w 61"/>
                  <a:gd name="T63" fmla="*/ 28 h 99"/>
                  <a:gd name="T64" fmla="*/ 7 w 61"/>
                  <a:gd name="T65" fmla="*/ 26 h 99"/>
                  <a:gd name="T66" fmla="*/ 7 w 61"/>
                  <a:gd name="T67" fmla="*/ 24 h 99"/>
                  <a:gd name="T68" fmla="*/ 8 w 61"/>
                  <a:gd name="T69" fmla="*/ 23 h 99"/>
                  <a:gd name="T70" fmla="*/ 14 w 61"/>
                  <a:gd name="T71" fmla="*/ 17 h 99"/>
                  <a:gd name="T72" fmla="*/ 17 w 61"/>
                  <a:gd name="T73" fmla="*/ 14 h 99"/>
                  <a:gd name="T74" fmla="*/ 21 w 61"/>
                  <a:gd name="T75" fmla="*/ 9 h 99"/>
                  <a:gd name="T76" fmla="*/ 22 w 61"/>
                  <a:gd name="T77" fmla="*/ 8 h 99"/>
                  <a:gd name="T78" fmla="*/ 25 w 61"/>
                  <a:gd name="T79" fmla="*/ 6 h 99"/>
                  <a:gd name="T80" fmla="*/ 31 w 61"/>
                  <a:gd name="T81" fmla="*/ 2 h 99"/>
                  <a:gd name="T82" fmla="*/ 31 w 61"/>
                  <a:gd name="T83" fmla="*/ 2 h 99"/>
                  <a:gd name="T84" fmla="*/ 31 w 61"/>
                  <a:gd name="T8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1" h="99">
                    <a:moveTo>
                      <a:pt x="61" y="85"/>
                    </a:moveTo>
                    <a:cubicBezTo>
                      <a:pt x="61" y="86"/>
                      <a:pt x="61" y="87"/>
                      <a:pt x="61" y="88"/>
                    </a:cubicBezTo>
                    <a:cubicBezTo>
                      <a:pt x="61" y="92"/>
                      <a:pt x="59" y="94"/>
                      <a:pt x="56" y="96"/>
                    </a:cubicBezTo>
                    <a:cubicBezTo>
                      <a:pt x="53" y="96"/>
                      <a:pt x="51" y="98"/>
                      <a:pt x="50" y="98"/>
                    </a:cubicBezTo>
                    <a:cubicBezTo>
                      <a:pt x="49" y="99"/>
                      <a:pt x="49" y="99"/>
                      <a:pt x="47" y="99"/>
                    </a:cubicBezTo>
                    <a:cubicBezTo>
                      <a:pt x="45" y="99"/>
                      <a:pt x="43" y="98"/>
                      <a:pt x="42" y="96"/>
                    </a:cubicBezTo>
                    <a:cubicBezTo>
                      <a:pt x="42" y="95"/>
                      <a:pt x="42" y="95"/>
                      <a:pt x="41" y="94"/>
                    </a:cubicBezTo>
                    <a:cubicBezTo>
                      <a:pt x="38" y="93"/>
                      <a:pt x="34" y="93"/>
                      <a:pt x="31" y="93"/>
                    </a:cubicBezTo>
                    <a:cubicBezTo>
                      <a:pt x="30" y="93"/>
                      <a:pt x="29" y="93"/>
                      <a:pt x="29" y="92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6" y="91"/>
                      <a:pt x="24" y="90"/>
                      <a:pt x="22" y="89"/>
                    </a:cubicBezTo>
                    <a:cubicBezTo>
                      <a:pt x="22" y="89"/>
                      <a:pt x="22" y="89"/>
                      <a:pt x="21" y="88"/>
                    </a:cubicBezTo>
                    <a:cubicBezTo>
                      <a:pt x="21" y="88"/>
                      <a:pt x="20" y="88"/>
                      <a:pt x="19" y="88"/>
                    </a:cubicBezTo>
                    <a:cubicBezTo>
                      <a:pt x="17" y="87"/>
                      <a:pt x="15" y="86"/>
                      <a:pt x="13" y="86"/>
                    </a:cubicBezTo>
                    <a:cubicBezTo>
                      <a:pt x="12" y="86"/>
                      <a:pt x="12" y="85"/>
                      <a:pt x="11" y="85"/>
                    </a:cubicBezTo>
                    <a:cubicBezTo>
                      <a:pt x="9" y="84"/>
                      <a:pt x="7" y="83"/>
                      <a:pt x="5" y="82"/>
                    </a:cubicBezTo>
                    <a:cubicBezTo>
                      <a:pt x="4" y="81"/>
                      <a:pt x="3" y="79"/>
                      <a:pt x="3" y="76"/>
                    </a:cubicBezTo>
                    <a:cubicBezTo>
                      <a:pt x="3" y="76"/>
                      <a:pt x="3" y="75"/>
                      <a:pt x="3" y="74"/>
                    </a:cubicBezTo>
                    <a:cubicBezTo>
                      <a:pt x="3" y="74"/>
                      <a:pt x="3" y="74"/>
                      <a:pt x="3" y="73"/>
                    </a:cubicBezTo>
                    <a:cubicBezTo>
                      <a:pt x="2" y="70"/>
                      <a:pt x="1" y="68"/>
                      <a:pt x="2" y="66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0" y="61"/>
                      <a:pt x="0" y="58"/>
                      <a:pt x="1" y="54"/>
                    </a:cubicBezTo>
                    <a:cubicBezTo>
                      <a:pt x="1" y="54"/>
                      <a:pt x="1" y="53"/>
                      <a:pt x="1" y="53"/>
                    </a:cubicBezTo>
                    <a:cubicBezTo>
                      <a:pt x="1" y="52"/>
                      <a:pt x="1" y="51"/>
                      <a:pt x="1" y="51"/>
                    </a:cubicBezTo>
                    <a:cubicBezTo>
                      <a:pt x="1" y="49"/>
                      <a:pt x="2" y="48"/>
                      <a:pt x="2" y="46"/>
                    </a:cubicBezTo>
                    <a:cubicBezTo>
                      <a:pt x="2" y="44"/>
                      <a:pt x="2" y="41"/>
                      <a:pt x="2" y="39"/>
                    </a:cubicBezTo>
                    <a:cubicBezTo>
                      <a:pt x="2" y="38"/>
                      <a:pt x="3" y="38"/>
                      <a:pt x="3" y="37"/>
                    </a:cubicBezTo>
                    <a:cubicBezTo>
                      <a:pt x="3" y="37"/>
                      <a:pt x="3" y="36"/>
                      <a:pt x="3" y="36"/>
                    </a:cubicBezTo>
                    <a:cubicBezTo>
                      <a:pt x="3" y="34"/>
                      <a:pt x="4" y="33"/>
                      <a:pt x="4" y="32"/>
                    </a:cubicBezTo>
                    <a:cubicBezTo>
                      <a:pt x="4" y="32"/>
                      <a:pt x="4" y="32"/>
                      <a:pt x="4" y="31"/>
                    </a:cubicBezTo>
                    <a:cubicBezTo>
                      <a:pt x="4" y="31"/>
                      <a:pt x="5" y="30"/>
                      <a:pt x="5" y="30"/>
                    </a:cubicBezTo>
                    <a:cubicBezTo>
                      <a:pt x="5" y="29"/>
                      <a:pt x="6" y="28"/>
                      <a:pt x="6" y="28"/>
                    </a:cubicBezTo>
                    <a:cubicBezTo>
                      <a:pt x="6" y="27"/>
                      <a:pt x="6" y="26"/>
                      <a:pt x="7" y="26"/>
                    </a:cubicBezTo>
                    <a:cubicBezTo>
                      <a:pt x="7" y="26"/>
                      <a:pt x="7" y="25"/>
                      <a:pt x="7" y="24"/>
                    </a:cubicBezTo>
                    <a:cubicBezTo>
                      <a:pt x="7" y="24"/>
                      <a:pt x="8" y="24"/>
                      <a:pt x="8" y="23"/>
                    </a:cubicBezTo>
                    <a:cubicBezTo>
                      <a:pt x="10" y="22"/>
                      <a:pt x="12" y="20"/>
                      <a:pt x="14" y="17"/>
                    </a:cubicBezTo>
                    <a:cubicBezTo>
                      <a:pt x="15" y="16"/>
                      <a:pt x="15" y="15"/>
                      <a:pt x="17" y="14"/>
                    </a:cubicBezTo>
                    <a:cubicBezTo>
                      <a:pt x="18" y="12"/>
                      <a:pt x="20" y="10"/>
                      <a:pt x="21" y="9"/>
                    </a:cubicBezTo>
                    <a:cubicBezTo>
                      <a:pt x="22" y="9"/>
                      <a:pt x="22" y="8"/>
                      <a:pt x="22" y="8"/>
                    </a:cubicBezTo>
                    <a:cubicBezTo>
                      <a:pt x="23" y="7"/>
                      <a:pt x="24" y="6"/>
                      <a:pt x="25" y="6"/>
                    </a:cubicBezTo>
                    <a:cubicBezTo>
                      <a:pt x="27" y="5"/>
                      <a:pt x="29" y="4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1"/>
                      <a:pt x="31" y="1"/>
                      <a:pt x="3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53"/>
              <p:cNvSpPr>
                <a:spLocks/>
              </p:cNvSpPr>
              <p:nvPr/>
            </p:nvSpPr>
            <p:spPr bwMode="auto">
              <a:xfrm>
                <a:off x="8389158" y="2823831"/>
                <a:ext cx="183482" cy="342094"/>
              </a:xfrm>
              <a:custGeom>
                <a:avLst/>
                <a:gdLst>
                  <a:gd name="T0" fmla="*/ 30 w 46"/>
                  <a:gd name="T1" fmla="*/ 86 h 86"/>
                  <a:gd name="T2" fmla="*/ 30 w 46"/>
                  <a:gd name="T3" fmla="*/ 82 h 86"/>
                  <a:gd name="T4" fmla="*/ 30 w 46"/>
                  <a:gd name="T5" fmla="*/ 81 h 86"/>
                  <a:gd name="T6" fmla="*/ 30 w 46"/>
                  <a:gd name="T7" fmla="*/ 79 h 86"/>
                  <a:gd name="T8" fmla="*/ 31 w 46"/>
                  <a:gd name="T9" fmla="*/ 74 h 86"/>
                  <a:gd name="T10" fmla="*/ 29 w 46"/>
                  <a:gd name="T11" fmla="*/ 69 h 86"/>
                  <a:gd name="T12" fmla="*/ 29 w 46"/>
                  <a:gd name="T13" fmla="*/ 68 h 86"/>
                  <a:gd name="T14" fmla="*/ 33 w 46"/>
                  <a:gd name="T15" fmla="*/ 56 h 86"/>
                  <a:gd name="T16" fmla="*/ 35 w 46"/>
                  <a:gd name="T17" fmla="*/ 56 h 86"/>
                  <a:gd name="T18" fmla="*/ 38 w 46"/>
                  <a:gd name="T19" fmla="*/ 53 h 86"/>
                  <a:gd name="T20" fmla="*/ 39 w 46"/>
                  <a:gd name="T21" fmla="*/ 51 h 86"/>
                  <a:gd name="T22" fmla="*/ 40 w 46"/>
                  <a:gd name="T23" fmla="*/ 49 h 86"/>
                  <a:gd name="T24" fmla="*/ 41 w 46"/>
                  <a:gd name="T25" fmla="*/ 47 h 86"/>
                  <a:gd name="T26" fmla="*/ 41 w 46"/>
                  <a:gd name="T27" fmla="*/ 45 h 86"/>
                  <a:gd name="T28" fmla="*/ 42 w 46"/>
                  <a:gd name="T29" fmla="*/ 38 h 86"/>
                  <a:gd name="T30" fmla="*/ 44 w 46"/>
                  <a:gd name="T31" fmla="*/ 32 h 86"/>
                  <a:gd name="T32" fmla="*/ 45 w 46"/>
                  <a:gd name="T33" fmla="*/ 31 h 86"/>
                  <a:gd name="T34" fmla="*/ 45 w 46"/>
                  <a:gd name="T35" fmla="*/ 26 h 86"/>
                  <a:gd name="T36" fmla="*/ 45 w 46"/>
                  <a:gd name="T37" fmla="*/ 26 h 86"/>
                  <a:gd name="T38" fmla="*/ 42 w 46"/>
                  <a:gd name="T39" fmla="*/ 21 h 86"/>
                  <a:gd name="T40" fmla="*/ 42 w 46"/>
                  <a:gd name="T41" fmla="*/ 20 h 86"/>
                  <a:gd name="T42" fmla="*/ 41 w 46"/>
                  <a:gd name="T43" fmla="*/ 18 h 86"/>
                  <a:gd name="T44" fmla="*/ 41 w 46"/>
                  <a:gd name="T45" fmla="*/ 17 h 86"/>
                  <a:gd name="T46" fmla="*/ 36 w 46"/>
                  <a:gd name="T47" fmla="*/ 12 h 86"/>
                  <a:gd name="T48" fmla="*/ 35 w 46"/>
                  <a:gd name="T49" fmla="*/ 12 h 86"/>
                  <a:gd name="T50" fmla="*/ 32 w 46"/>
                  <a:gd name="T51" fmla="*/ 10 h 86"/>
                  <a:gd name="T52" fmla="*/ 17 w 46"/>
                  <a:gd name="T53" fmla="*/ 10 h 86"/>
                  <a:gd name="T54" fmla="*/ 14 w 46"/>
                  <a:gd name="T55" fmla="*/ 9 h 86"/>
                  <a:gd name="T56" fmla="*/ 12 w 46"/>
                  <a:gd name="T57" fmla="*/ 6 h 86"/>
                  <a:gd name="T58" fmla="*/ 12 w 46"/>
                  <a:gd name="T59" fmla="*/ 4 h 86"/>
                  <a:gd name="T60" fmla="*/ 10 w 46"/>
                  <a:gd name="T61" fmla="*/ 4 h 86"/>
                  <a:gd name="T62" fmla="*/ 9 w 46"/>
                  <a:gd name="T63" fmla="*/ 3 h 86"/>
                  <a:gd name="T64" fmla="*/ 0 w 46"/>
                  <a:gd name="T65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86">
                    <a:moveTo>
                      <a:pt x="30" y="86"/>
                    </a:moveTo>
                    <a:cubicBezTo>
                      <a:pt x="30" y="85"/>
                      <a:pt x="30" y="84"/>
                      <a:pt x="30" y="82"/>
                    </a:cubicBezTo>
                    <a:cubicBezTo>
                      <a:pt x="30" y="82"/>
                      <a:pt x="30" y="81"/>
                      <a:pt x="30" y="81"/>
                    </a:cubicBezTo>
                    <a:cubicBezTo>
                      <a:pt x="30" y="80"/>
                      <a:pt x="30" y="80"/>
                      <a:pt x="30" y="79"/>
                    </a:cubicBezTo>
                    <a:cubicBezTo>
                      <a:pt x="30" y="77"/>
                      <a:pt x="30" y="75"/>
                      <a:pt x="31" y="74"/>
                    </a:cubicBezTo>
                    <a:cubicBezTo>
                      <a:pt x="31" y="71"/>
                      <a:pt x="30" y="70"/>
                      <a:pt x="29" y="69"/>
                    </a:cubicBezTo>
                    <a:cubicBezTo>
                      <a:pt x="29" y="69"/>
                      <a:pt x="29" y="69"/>
                      <a:pt x="29" y="68"/>
                    </a:cubicBezTo>
                    <a:cubicBezTo>
                      <a:pt x="28" y="63"/>
                      <a:pt x="30" y="59"/>
                      <a:pt x="33" y="56"/>
                    </a:cubicBezTo>
                    <a:cubicBezTo>
                      <a:pt x="34" y="56"/>
                      <a:pt x="34" y="56"/>
                      <a:pt x="35" y="56"/>
                    </a:cubicBezTo>
                    <a:cubicBezTo>
                      <a:pt x="37" y="56"/>
                      <a:pt x="38" y="55"/>
                      <a:pt x="38" y="53"/>
                    </a:cubicBezTo>
                    <a:cubicBezTo>
                      <a:pt x="38" y="52"/>
                      <a:pt x="38" y="52"/>
                      <a:pt x="39" y="51"/>
                    </a:cubicBezTo>
                    <a:cubicBezTo>
                      <a:pt x="40" y="50"/>
                      <a:pt x="40" y="50"/>
                      <a:pt x="40" y="49"/>
                    </a:cubicBezTo>
                    <a:cubicBezTo>
                      <a:pt x="40" y="48"/>
                      <a:pt x="41" y="48"/>
                      <a:pt x="41" y="47"/>
                    </a:cubicBezTo>
                    <a:cubicBezTo>
                      <a:pt x="41" y="46"/>
                      <a:pt x="41" y="46"/>
                      <a:pt x="41" y="45"/>
                    </a:cubicBezTo>
                    <a:cubicBezTo>
                      <a:pt x="42" y="43"/>
                      <a:pt x="42" y="40"/>
                      <a:pt x="42" y="38"/>
                    </a:cubicBezTo>
                    <a:cubicBezTo>
                      <a:pt x="42" y="36"/>
                      <a:pt x="43" y="34"/>
                      <a:pt x="44" y="32"/>
                    </a:cubicBezTo>
                    <a:cubicBezTo>
                      <a:pt x="45" y="32"/>
                      <a:pt x="45" y="32"/>
                      <a:pt x="45" y="31"/>
                    </a:cubicBezTo>
                    <a:cubicBezTo>
                      <a:pt x="46" y="30"/>
                      <a:pt x="46" y="28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4" y="24"/>
                      <a:pt x="44" y="22"/>
                      <a:pt x="42" y="21"/>
                    </a:cubicBezTo>
                    <a:cubicBezTo>
                      <a:pt x="42" y="21"/>
                      <a:pt x="42" y="20"/>
                      <a:pt x="42" y="20"/>
                    </a:cubicBezTo>
                    <a:cubicBezTo>
                      <a:pt x="42" y="19"/>
                      <a:pt x="42" y="19"/>
                      <a:pt x="41" y="18"/>
                    </a:cubicBezTo>
                    <a:cubicBezTo>
                      <a:pt x="41" y="18"/>
                      <a:pt x="41" y="18"/>
                      <a:pt x="41" y="17"/>
                    </a:cubicBezTo>
                    <a:cubicBezTo>
                      <a:pt x="40" y="15"/>
                      <a:pt x="39" y="13"/>
                      <a:pt x="36" y="12"/>
                    </a:cubicBezTo>
                    <a:cubicBezTo>
                      <a:pt x="36" y="12"/>
                      <a:pt x="35" y="12"/>
                      <a:pt x="35" y="12"/>
                    </a:cubicBezTo>
                    <a:cubicBezTo>
                      <a:pt x="34" y="11"/>
                      <a:pt x="34" y="10"/>
                      <a:pt x="32" y="10"/>
                    </a:cubicBezTo>
                    <a:cubicBezTo>
                      <a:pt x="28" y="10"/>
                      <a:pt x="22" y="10"/>
                      <a:pt x="17" y="10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7"/>
                      <a:pt x="13" y="6"/>
                      <a:pt x="12" y="6"/>
                    </a:cubicBezTo>
                    <a:cubicBezTo>
                      <a:pt x="12" y="6"/>
                      <a:pt x="12" y="5"/>
                      <a:pt x="12" y="4"/>
                    </a:cubicBezTo>
                    <a:cubicBezTo>
                      <a:pt x="12" y="4"/>
                      <a:pt x="11" y="4"/>
                      <a:pt x="10" y="4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6" y="0"/>
                      <a:pt x="3" y="0"/>
                      <a:pt x="0" y="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54"/>
              <p:cNvSpPr>
                <a:spLocks/>
              </p:cNvSpPr>
              <p:nvPr/>
            </p:nvSpPr>
            <p:spPr bwMode="auto">
              <a:xfrm>
                <a:off x="8889847" y="2550156"/>
                <a:ext cx="269005" cy="908104"/>
              </a:xfrm>
              <a:custGeom>
                <a:avLst/>
                <a:gdLst>
                  <a:gd name="T0" fmla="*/ 22 w 68"/>
                  <a:gd name="T1" fmla="*/ 229 h 229"/>
                  <a:gd name="T2" fmla="*/ 31 w 68"/>
                  <a:gd name="T3" fmla="*/ 228 h 229"/>
                  <a:gd name="T4" fmla="*/ 33 w 68"/>
                  <a:gd name="T5" fmla="*/ 225 h 229"/>
                  <a:gd name="T6" fmla="*/ 34 w 68"/>
                  <a:gd name="T7" fmla="*/ 219 h 229"/>
                  <a:gd name="T8" fmla="*/ 35 w 68"/>
                  <a:gd name="T9" fmla="*/ 209 h 229"/>
                  <a:gd name="T10" fmla="*/ 36 w 68"/>
                  <a:gd name="T11" fmla="*/ 205 h 229"/>
                  <a:gd name="T12" fmla="*/ 47 w 68"/>
                  <a:gd name="T13" fmla="*/ 193 h 229"/>
                  <a:gd name="T14" fmla="*/ 48 w 68"/>
                  <a:gd name="T15" fmla="*/ 191 h 229"/>
                  <a:gd name="T16" fmla="*/ 49 w 68"/>
                  <a:gd name="T17" fmla="*/ 185 h 229"/>
                  <a:gd name="T18" fmla="*/ 50 w 68"/>
                  <a:gd name="T19" fmla="*/ 175 h 229"/>
                  <a:gd name="T20" fmla="*/ 51 w 68"/>
                  <a:gd name="T21" fmla="*/ 173 h 229"/>
                  <a:gd name="T22" fmla="*/ 54 w 68"/>
                  <a:gd name="T23" fmla="*/ 171 h 229"/>
                  <a:gd name="T24" fmla="*/ 62 w 68"/>
                  <a:gd name="T25" fmla="*/ 171 h 229"/>
                  <a:gd name="T26" fmla="*/ 65 w 68"/>
                  <a:gd name="T27" fmla="*/ 169 h 229"/>
                  <a:gd name="T28" fmla="*/ 68 w 68"/>
                  <a:gd name="T29" fmla="*/ 163 h 229"/>
                  <a:gd name="T30" fmla="*/ 67 w 68"/>
                  <a:gd name="T31" fmla="*/ 157 h 229"/>
                  <a:gd name="T32" fmla="*/ 64 w 68"/>
                  <a:gd name="T33" fmla="*/ 154 h 229"/>
                  <a:gd name="T34" fmla="*/ 57 w 68"/>
                  <a:gd name="T35" fmla="*/ 151 h 229"/>
                  <a:gd name="T36" fmla="*/ 56 w 68"/>
                  <a:gd name="T37" fmla="*/ 148 h 229"/>
                  <a:gd name="T38" fmla="*/ 51 w 68"/>
                  <a:gd name="T39" fmla="*/ 142 h 229"/>
                  <a:gd name="T40" fmla="*/ 44 w 68"/>
                  <a:gd name="T41" fmla="*/ 143 h 229"/>
                  <a:gd name="T42" fmla="*/ 40 w 68"/>
                  <a:gd name="T43" fmla="*/ 144 h 229"/>
                  <a:gd name="T44" fmla="*/ 29 w 68"/>
                  <a:gd name="T45" fmla="*/ 144 h 229"/>
                  <a:gd name="T46" fmla="*/ 18 w 68"/>
                  <a:gd name="T47" fmla="*/ 137 h 229"/>
                  <a:gd name="T48" fmla="*/ 13 w 68"/>
                  <a:gd name="T49" fmla="*/ 136 h 229"/>
                  <a:gd name="T50" fmla="*/ 9 w 68"/>
                  <a:gd name="T51" fmla="*/ 135 h 229"/>
                  <a:gd name="T52" fmla="*/ 5 w 68"/>
                  <a:gd name="T53" fmla="*/ 127 h 229"/>
                  <a:gd name="T54" fmla="*/ 5 w 68"/>
                  <a:gd name="T55" fmla="*/ 125 h 229"/>
                  <a:gd name="T56" fmla="*/ 4 w 68"/>
                  <a:gd name="T57" fmla="*/ 121 h 229"/>
                  <a:gd name="T58" fmla="*/ 6 w 68"/>
                  <a:gd name="T59" fmla="*/ 117 h 229"/>
                  <a:gd name="T60" fmla="*/ 9 w 68"/>
                  <a:gd name="T61" fmla="*/ 116 h 229"/>
                  <a:gd name="T62" fmla="*/ 15 w 68"/>
                  <a:gd name="T63" fmla="*/ 111 h 229"/>
                  <a:gd name="T64" fmla="*/ 15 w 68"/>
                  <a:gd name="T65" fmla="*/ 88 h 229"/>
                  <a:gd name="T66" fmla="*/ 20 w 68"/>
                  <a:gd name="T67" fmla="*/ 83 h 229"/>
                  <a:gd name="T68" fmla="*/ 23 w 68"/>
                  <a:gd name="T69" fmla="*/ 79 h 229"/>
                  <a:gd name="T70" fmla="*/ 24 w 68"/>
                  <a:gd name="T71" fmla="*/ 73 h 229"/>
                  <a:gd name="T72" fmla="*/ 23 w 68"/>
                  <a:gd name="T73" fmla="*/ 64 h 229"/>
                  <a:gd name="T74" fmla="*/ 24 w 68"/>
                  <a:gd name="T75" fmla="*/ 61 h 229"/>
                  <a:gd name="T76" fmla="*/ 24 w 68"/>
                  <a:gd name="T77" fmla="*/ 53 h 229"/>
                  <a:gd name="T78" fmla="*/ 21 w 68"/>
                  <a:gd name="T79" fmla="*/ 45 h 229"/>
                  <a:gd name="T80" fmla="*/ 19 w 68"/>
                  <a:gd name="T81" fmla="*/ 42 h 229"/>
                  <a:gd name="T82" fmla="*/ 6 w 68"/>
                  <a:gd name="T83" fmla="*/ 37 h 229"/>
                  <a:gd name="T84" fmla="*/ 2 w 68"/>
                  <a:gd name="T85" fmla="*/ 35 h 229"/>
                  <a:gd name="T86" fmla="*/ 2 w 68"/>
                  <a:gd name="T87" fmla="*/ 33 h 229"/>
                  <a:gd name="T88" fmla="*/ 1 w 68"/>
                  <a:gd name="T89" fmla="*/ 30 h 229"/>
                  <a:gd name="T90" fmla="*/ 6 w 68"/>
                  <a:gd name="T91" fmla="*/ 25 h 229"/>
                  <a:gd name="T92" fmla="*/ 14 w 68"/>
                  <a:gd name="T93" fmla="*/ 23 h 229"/>
                  <a:gd name="T94" fmla="*/ 22 w 68"/>
                  <a:gd name="T95" fmla="*/ 18 h 229"/>
                  <a:gd name="T96" fmla="*/ 23 w 68"/>
                  <a:gd name="T97" fmla="*/ 7 h 229"/>
                  <a:gd name="T98" fmla="*/ 25 w 68"/>
                  <a:gd name="T99" fmla="*/ 1 h 229"/>
                  <a:gd name="T100" fmla="*/ 31 w 68"/>
                  <a:gd name="T10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8" h="229">
                    <a:moveTo>
                      <a:pt x="15" y="228"/>
                    </a:moveTo>
                    <a:cubicBezTo>
                      <a:pt x="18" y="228"/>
                      <a:pt x="20" y="228"/>
                      <a:pt x="22" y="229"/>
                    </a:cubicBezTo>
                    <a:cubicBezTo>
                      <a:pt x="23" y="229"/>
                      <a:pt x="23" y="229"/>
                      <a:pt x="24" y="229"/>
                    </a:cubicBezTo>
                    <a:cubicBezTo>
                      <a:pt x="26" y="228"/>
                      <a:pt x="29" y="228"/>
                      <a:pt x="31" y="228"/>
                    </a:cubicBezTo>
                    <a:cubicBezTo>
                      <a:pt x="32" y="228"/>
                      <a:pt x="32" y="227"/>
                      <a:pt x="32" y="227"/>
                    </a:cubicBezTo>
                    <a:cubicBezTo>
                      <a:pt x="32" y="227"/>
                      <a:pt x="33" y="226"/>
                      <a:pt x="33" y="225"/>
                    </a:cubicBezTo>
                    <a:cubicBezTo>
                      <a:pt x="33" y="224"/>
                      <a:pt x="33" y="223"/>
                      <a:pt x="33" y="221"/>
                    </a:cubicBezTo>
                    <a:cubicBezTo>
                      <a:pt x="33" y="220"/>
                      <a:pt x="33" y="219"/>
                      <a:pt x="34" y="219"/>
                    </a:cubicBezTo>
                    <a:cubicBezTo>
                      <a:pt x="34" y="218"/>
                      <a:pt x="34" y="217"/>
                      <a:pt x="34" y="217"/>
                    </a:cubicBezTo>
                    <a:cubicBezTo>
                      <a:pt x="34" y="214"/>
                      <a:pt x="34" y="212"/>
                      <a:pt x="35" y="209"/>
                    </a:cubicBezTo>
                    <a:cubicBezTo>
                      <a:pt x="35" y="209"/>
                      <a:pt x="35" y="208"/>
                      <a:pt x="35" y="207"/>
                    </a:cubicBezTo>
                    <a:cubicBezTo>
                      <a:pt x="35" y="206"/>
                      <a:pt x="35" y="205"/>
                      <a:pt x="36" y="205"/>
                    </a:cubicBezTo>
                    <a:cubicBezTo>
                      <a:pt x="37" y="202"/>
                      <a:pt x="39" y="200"/>
                      <a:pt x="42" y="199"/>
                    </a:cubicBezTo>
                    <a:cubicBezTo>
                      <a:pt x="44" y="197"/>
                      <a:pt x="46" y="195"/>
                      <a:pt x="47" y="193"/>
                    </a:cubicBezTo>
                    <a:cubicBezTo>
                      <a:pt x="47" y="193"/>
                      <a:pt x="47" y="193"/>
                      <a:pt x="47" y="193"/>
                    </a:cubicBezTo>
                    <a:cubicBezTo>
                      <a:pt x="47" y="192"/>
                      <a:pt x="48" y="191"/>
                      <a:pt x="48" y="191"/>
                    </a:cubicBezTo>
                    <a:cubicBezTo>
                      <a:pt x="48" y="189"/>
                      <a:pt x="48" y="188"/>
                      <a:pt x="48" y="187"/>
                    </a:cubicBezTo>
                    <a:cubicBezTo>
                      <a:pt x="49" y="187"/>
                      <a:pt x="49" y="186"/>
                      <a:pt x="49" y="185"/>
                    </a:cubicBezTo>
                    <a:cubicBezTo>
                      <a:pt x="49" y="184"/>
                      <a:pt x="49" y="183"/>
                      <a:pt x="49" y="181"/>
                    </a:cubicBezTo>
                    <a:cubicBezTo>
                      <a:pt x="49" y="179"/>
                      <a:pt x="49" y="177"/>
                      <a:pt x="50" y="175"/>
                    </a:cubicBezTo>
                    <a:cubicBezTo>
                      <a:pt x="50" y="174"/>
                      <a:pt x="50" y="173"/>
                      <a:pt x="50" y="173"/>
                    </a:cubicBezTo>
                    <a:cubicBezTo>
                      <a:pt x="50" y="173"/>
                      <a:pt x="51" y="173"/>
                      <a:pt x="51" y="173"/>
                    </a:cubicBezTo>
                    <a:cubicBezTo>
                      <a:pt x="52" y="172"/>
                      <a:pt x="52" y="172"/>
                      <a:pt x="53" y="172"/>
                    </a:cubicBezTo>
                    <a:cubicBezTo>
                      <a:pt x="53" y="172"/>
                      <a:pt x="54" y="172"/>
                      <a:pt x="54" y="171"/>
                    </a:cubicBezTo>
                    <a:cubicBezTo>
                      <a:pt x="54" y="171"/>
                      <a:pt x="55" y="171"/>
                      <a:pt x="56" y="171"/>
                    </a:cubicBezTo>
                    <a:cubicBezTo>
                      <a:pt x="58" y="171"/>
                      <a:pt x="60" y="171"/>
                      <a:pt x="62" y="171"/>
                    </a:cubicBezTo>
                    <a:cubicBezTo>
                      <a:pt x="63" y="170"/>
                      <a:pt x="64" y="170"/>
                      <a:pt x="64" y="170"/>
                    </a:cubicBezTo>
                    <a:cubicBezTo>
                      <a:pt x="64" y="170"/>
                      <a:pt x="65" y="170"/>
                      <a:pt x="65" y="169"/>
                    </a:cubicBezTo>
                    <a:cubicBezTo>
                      <a:pt x="66" y="169"/>
                      <a:pt x="66" y="169"/>
                      <a:pt x="66" y="168"/>
                    </a:cubicBezTo>
                    <a:cubicBezTo>
                      <a:pt x="68" y="168"/>
                      <a:pt x="68" y="166"/>
                      <a:pt x="68" y="163"/>
                    </a:cubicBezTo>
                    <a:cubicBezTo>
                      <a:pt x="68" y="161"/>
                      <a:pt x="68" y="159"/>
                      <a:pt x="68" y="158"/>
                    </a:cubicBezTo>
                    <a:cubicBezTo>
                      <a:pt x="68" y="158"/>
                      <a:pt x="68" y="157"/>
                      <a:pt x="67" y="157"/>
                    </a:cubicBezTo>
                    <a:cubicBezTo>
                      <a:pt x="67" y="157"/>
                      <a:pt x="66" y="156"/>
                      <a:pt x="66" y="155"/>
                    </a:cubicBezTo>
                    <a:cubicBezTo>
                      <a:pt x="66" y="155"/>
                      <a:pt x="65" y="154"/>
                      <a:pt x="64" y="154"/>
                    </a:cubicBezTo>
                    <a:cubicBezTo>
                      <a:pt x="62" y="154"/>
                      <a:pt x="60" y="154"/>
                      <a:pt x="58" y="153"/>
                    </a:cubicBezTo>
                    <a:cubicBezTo>
                      <a:pt x="58" y="152"/>
                      <a:pt x="58" y="152"/>
                      <a:pt x="57" y="151"/>
                    </a:cubicBezTo>
                    <a:cubicBezTo>
                      <a:pt x="56" y="151"/>
                      <a:pt x="56" y="150"/>
                      <a:pt x="56" y="150"/>
                    </a:cubicBezTo>
                    <a:cubicBezTo>
                      <a:pt x="56" y="149"/>
                      <a:pt x="56" y="149"/>
                      <a:pt x="56" y="148"/>
                    </a:cubicBezTo>
                    <a:cubicBezTo>
                      <a:pt x="56" y="146"/>
                      <a:pt x="56" y="144"/>
                      <a:pt x="55" y="143"/>
                    </a:cubicBezTo>
                    <a:cubicBezTo>
                      <a:pt x="54" y="142"/>
                      <a:pt x="53" y="142"/>
                      <a:pt x="51" y="142"/>
                    </a:cubicBezTo>
                    <a:cubicBezTo>
                      <a:pt x="49" y="142"/>
                      <a:pt x="48" y="143"/>
                      <a:pt x="46" y="143"/>
                    </a:cubicBezTo>
                    <a:cubicBezTo>
                      <a:pt x="45" y="143"/>
                      <a:pt x="44" y="143"/>
                      <a:pt x="44" y="143"/>
                    </a:cubicBezTo>
                    <a:cubicBezTo>
                      <a:pt x="43" y="143"/>
                      <a:pt x="42" y="143"/>
                      <a:pt x="42" y="143"/>
                    </a:cubicBezTo>
                    <a:cubicBezTo>
                      <a:pt x="41" y="143"/>
                      <a:pt x="40" y="144"/>
                      <a:pt x="40" y="144"/>
                    </a:cubicBezTo>
                    <a:cubicBezTo>
                      <a:pt x="39" y="144"/>
                      <a:pt x="38" y="144"/>
                      <a:pt x="36" y="144"/>
                    </a:cubicBezTo>
                    <a:cubicBezTo>
                      <a:pt x="34" y="144"/>
                      <a:pt x="31" y="144"/>
                      <a:pt x="29" y="144"/>
                    </a:cubicBezTo>
                    <a:cubicBezTo>
                      <a:pt x="28" y="144"/>
                      <a:pt x="28" y="143"/>
                      <a:pt x="28" y="143"/>
                    </a:cubicBezTo>
                    <a:cubicBezTo>
                      <a:pt x="27" y="139"/>
                      <a:pt x="23" y="137"/>
                      <a:pt x="18" y="137"/>
                    </a:cubicBezTo>
                    <a:cubicBezTo>
                      <a:pt x="17" y="137"/>
                      <a:pt x="16" y="137"/>
                      <a:pt x="16" y="137"/>
                    </a:cubicBezTo>
                    <a:cubicBezTo>
                      <a:pt x="15" y="137"/>
                      <a:pt x="14" y="137"/>
                      <a:pt x="13" y="136"/>
                    </a:cubicBezTo>
                    <a:cubicBezTo>
                      <a:pt x="12" y="136"/>
                      <a:pt x="12" y="136"/>
                      <a:pt x="11" y="136"/>
                    </a:cubicBezTo>
                    <a:cubicBezTo>
                      <a:pt x="10" y="136"/>
                      <a:pt x="10" y="135"/>
                      <a:pt x="9" y="135"/>
                    </a:cubicBezTo>
                    <a:cubicBezTo>
                      <a:pt x="9" y="135"/>
                      <a:pt x="9" y="134"/>
                      <a:pt x="9" y="134"/>
                    </a:cubicBezTo>
                    <a:cubicBezTo>
                      <a:pt x="9" y="130"/>
                      <a:pt x="8" y="128"/>
                      <a:pt x="5" y="127"/>
                    </a:cubicBezTo>
                    <a:cubicBezTo>
                      <a:pt x="5" y="127"/>
                      <a:pt x="5" y="127"/>
                      <a:pt x="5" y="126"/>
                    </a:cubicBezTo>
                    <a:cubicBezTo>
                      <a:pt x="5" y="126"/>
                      <a:pt x="5" y="125"/>
                      <a:pt x="5" y="125"/>
                    </a:cubicBezTo>
                    <a:cubicBezTo>
                      <a:pt x="4" y="124"/>
                      <a:pt x="4" y="124"/>
                      <a:pt x="4" y="123"/>
                    </a:cubicBezTo>
                    <a:cubicBezTo>
                      <a:pt x="4" y="122"/>
                      <a:pt x="3" y="121"/>
                      <a:pt x="4" y="121"/>
                    </a:cubicBezTo>
                    <a:cubicBezTo>
                      <a:pt x="3" y="120"/>
                      <a:pt x="4" y="120"/>
                      <a:pt x="4" y="119"/>
                    </a:cubicBezTo>
                    <a:cubicBezTo>
                      <a:pt x="4" y="118"/>
                      <a:pt x="5" y="117"/>
                      <a:pt x="6" y="117"/>
                    </a:cubicBezTo>
                    <a:cubicBezTo>
                      <a:pt x="6" y="117"/>
                      <a:pt x="7" y="117"/>
                      <a:pt x="7" y="117"/>
                    </a:cubicBezTo>
                    <a:cubicBezTo>
                      <a:pt x="8" y="116"/>
                      <a:pt x="8" y="116"/>
                      <a:pt x="9" y="116"/>
                    </a:cubicBezTo>
                    <a:cubicBezTo>
                      <a:pt x="10" y="115"/>
                      <a:pt x="11" y="115"/>
                      <a:pt x="12" y="115"/>
                    </a:cubicBezTo>
                    <a:cubicBezTo>
                      <a:pt x="14" y="114"/>
                      <a:pt x="15" y="113"/>
                      <a:pt x="15" y="111"/>
                    </a:cubicBezTo>
                    <a:cubicBezTo>
                      <a:pt x="15" y="108"/>
                      <a:pt x="15" y="105"/>
                      <a:pt x="15" y="103"/>
                    </a:cubicBezTo>
                    <a:cubicBezTo>
                      <a:pt x="15" y="98"/>
                      <a:pt x="15" y="93"/>
                      <a:pt x="15" y="88"/>
                    </a:cubicBezTo>
                    <a:cubicBezTo>
                      <a:pt x="15" y="87"/>
                      <a:pt x="15" y="87"/>
                      <a:pt x="16" y="87"/>
                    </a:cubicBezTo>
                    <a:cubicBezTo>
                      <a:pt x="17" y="85"/>
                      <a:pt x="19" y="84"/>
                      <a:pt x="20" y="83"/>
                    </a:cubicBezTo>
                    <a:cubicBezTo>
                      <a:pt x="20" y="82"/>
                      <a:pt x="21" y="82"/>
                      <a:pt x="21" y="82"/>
                    </a:cubicBezTo>
                    <a:cubicBezTo>
                      <a:pt x="22" y="81"/>
                      <a:pt x="23" y="81"/>
                      <a:pt x="23" y="79"/>
                    </a:cubicBezTo>
                    <a:cubicBezTo>
                      <a:pt x="23" y="78"/>
                      <a:pt x="23" y="78"/>
                      <a:pt x="23" y="77"/>
                    </a:cubicBezTo>
                    <a:cubicBezTo>
                      <a:pt x="24" y="76"/>
                      <a:pt x="24" y="75"/>
                      <a:pt x="24" y="73"/>
                    </a:cubicBezTo>
                    <a:cubicBezTo>
                      <a:pt x="24" y="73"/>
                      <a:pt x="24" y="72"/>
                      <a:pt x="24" y="71"/>
                    </a:cubicBezTo>
                    <a:cubicBezTo>
                      <a:pt x="23" y="69"/>
                      <a:pt x="22" y="67"/>
                      <a:pt x="23" y="64"/>
                    </a:cubicBezTo>
                    <a:cubicBezTo>
                      <a:pt x="23" y="63"/>
                      <a:pt x="23" y="63"/>
                      <a:pt x="23" y="62"/>
                    </a:cubicBezTo>
                    <a:cubicBezTo>
                      <a:pt x="23" y="62"/>
                      <a:pt x="24" y="61"/>
                      <a:pt x="24" y="61"/>
                    </a:cubicBezTo>
                    <a:cubicBezTo>
                      <a:pt x="24" y="59"/>
                      <a:pt x="24" y="58"/>
                      <a:pt x="24" y="56"/>
                    </a:cubicBezTo>
                    <a:cubicBezTo>
                      <a:pt x="24" y="55"/>
                      <a:pt x="24" y="54"/>
                      <a:pt x="24" y="53"/>
                    </a:cubicBezTo>
                    <a:cubicBezTo>
                      <a:pt x="24" y="52"/>
                      <a:pt x="23" y="51"/>
                      <a:pt x="23" y="51"/>
                    </a:cubicBezTo>
                    <a:cubicBezTo>
                      <a:pt x="22" y="49"/>
                      <a:pt x="22" y="47"/>
                      <a:pt x="21" y="45"/>
                    </a:cubicBezTo>
                    <a:cubicBezTo>
                      <a:pt x="21" y="45"/>
                      <a:pt x="20" y="44"/>
                      <a:pt x="20" y="43"/>
                    </a:cubicBezTo>
                    <a:cubicBezTo>
                      <a:pt x="20" y="43"/>
                      <a:pt x="20" y="43"/>
                      <a:pt x="19" y="42"/>
                    </a:cubicBezTo>
                    <a:cubicBezTo>
                      <a:pt x="16" y="40"/>
                      <a:pt x="12" y="38"/>
                      <a:pt x="8" y="38"/>
                    </a:cubicBezTo>
                    <a:cubicBezTo>
                      <a:pt x="7" y="38"/>
                      <a:pt x="7" y="37"/>
                      <a:pt x="6" y="37"/>
                    </a:cubicBezTo>
                    <a:cubicBezTo>
                      <a:pt x="6" y="37"/>
                      <a:pt x="6" y="37"/>
                      <a:pt x="5" y="37"/>
                    </a:cubicBezTo>
                    <a:cubicBezTo>
                      <a:pt x="4" y="37"/>
                      <a:pt x="3" y="36"/>
                      <a:pt x="2" y="35"/>
                    </a:cubicBezTo>
                    <a:cubicBezTo>
                      <a:pt x="2" y="35"/>
                      <a:pt x="2" y="35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cubicBezTo>
                      <a:pt x="2" y="32"/>
                      <a:pt x="1" y="32"/>
                      <a:pt x="1" y="31"/>
                    </a:cubicBezTo>
                    <a:cubicBezTo>
                      <a:pt x="1" y="31"/>
                      <a:pt x="1" y="31"/>
                      <a:pt x="1" y="30"/>
                    </a:cubicBezTo>
                    <a:cubicBezTo>
                      <a:pt x="0" y="30"/>
                      <a:pt x="0" y="29"/>
                      <a:pt x="1" y="29"/>
                    </a:cubicBezTo>
                    <a:cubicBezTo>
                      <a:pt x="2" y="27"/>
                      <a:pt x="4" y="26"/>
                      <a:pt x="6" y="25"/>
                    </a:cubicBezTo>
                    <a:cubicBezTo>
                      <a:pt x="7" y="25"/>
                      <a:pt x="7" y="25"/>
                      <a:pt x="8" y="25"/>
                    </a:cubicBezTo>
                    <a:cubicBezTo>
                      <a:pt x="10" y="24"/>
                      <a:pt x="12" y="23"/>
                      <a:pt x="14" y="23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8" y="21"/>
                      <a:pt x="21" y="20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3" y="14"/>
                      <a:pt x="23" y="10"/>
                      <a:pt x="23" y="7"/>
                    </a:cubicBezTo>
                    <a:cubicBezTo>
                      <a:pt x="23" y="6"/>
                      <a:pt x="23" y="5"/>
                      <a:pt x="23" y="4"/>
                    </a:cubicBezTo>
                    <a:cubicBezTo>
                      <a:pt x="23" y="3"/>
                      <a:pt x="24" y="2"/>
                      <a:pt x="25" y="1"/>
                    </a:cubicBezTo>
                    <a:cubicBezTo>
                      <a:pt x="26" y="1"/>
                      <a:pt x="28" y="0"/>
                      <a:pt x="30" y="0"/>
                    </a:cubicBezTo>
                    <a:cubicBezTo>
                      <a:pt x="30" y="0"/>
                      <a:pt x="30" y="0"/>
                      <a:pt x="3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55"/>
              <p:cNvSpPr>
                <a:spLocks/>
              </p:cNvSpPr>
              <p:nvPr/>
            </p:nvSpPr>
            <p:spPr bwMode="auto">
              <a:xfrm>
                <a:off x="9012686" y="2007469"/>
                <a:ext cx="1091565" cy="542685"/>
              </a:xfrm>
              <a:custGeom>
                <a:avLst/>
                <a:gdLst>
                  <a:gd name="T0" fmla="*/ 3 w 275"/>
                  <a:gd name="T1" fmla="*/ 136 h 137"/>
                  <a:gd name="T2" fmla="*/ 5 w 275"/>
                  <a:gd name="T3" fmla="*/ 134 h 137"/>
                  <a:gd name="T4" fmla="*/ 11 w 275"/>
                  <a:gd name="T5" fmla="*/ 128 h 137"/>
                  <a:gd name="T6" fmla="*/ 26 w 275"/>
                  <a:gd name="T7" fmla="*/ 120 h 137"/>
                  <a:gd name="T8" fmla="*/ 36 w 275"/>
                  <a:gd name="T9" fmla="*/ 111 h 137"/>
                  <a:gd name="T10" fmla="*/ 39 w 275"/>
                  <a:gd name="T11" fmla="*/ 109 h 137"/>
                  <a:gd name="T12" fmla="*/ 44 w 275"/>
                  <a:gd name="T13" fmla="*/ 103 h 137"/>
                  <a:gd name="T14" fmla="*/ 45 w 275"/>
                  <a:gd name="T15" fmla="*/ 100 h 137"/>
                  <a:gd name="T16" fmla="*/ 55 w 275"/>
                  <a:gd name="T17" fmla="*/ 95 h 137"/>
                  <a:gd name="T18" fmla="*/ 69 w 275"/>
                  <a:gd name="T19" fmla="*/ 87 h 137"/>
                  <a:gd name="T20" fmla="*/ 73 w 275"/>
                  <a:gd name="T21" fmla="*/ 84 h 137"/>
                  <a:gd name="T22" fmla="*/ 76 w 275"/>
                  <a:gd name="T23" fmla="*/ 80 h 137"/>
                  <a:gd name="T24" fmla="*/ 80 w 275"/>
                  <a:gd name="T25" fmla="*/ 74 h 137"/>
                  <a:gd name="T26" fmla="*/ 88 w 275"/>
                  <a:gd name="T27" fmla="*/ 75 h 137"/>
                  <a:gd name="T28" fmla="*/ 89 w 275"/>
                  <a:gd name="T29" fmla="*/ 77 h 137"/>
                  <a:gd name="T30" fmla="*/ 90 w 275"/>
                  <a:gd name="T31" fmla="*/ 82 h 137"/>
                  <a:gd name="T32" fmla="*/ 95 w 275"/>
                  <a:gd name="T33" fmla="*/ 85 h 137"/>
                  <a:gd name="T34" fmla="*/ 97 w 275"/>
                  <a:gd name="T35" fmla="*/ 86 h 137"/>
                  <a:gd name="T36" fmla="*/ 101 w 275"/>
                  <a:gd name="T37" fmla="*/ 86 h 137"/>
                  <a:gd name="T38" fmla="*/ 103 w 275"/>
                  <a:gd name="T39" fmla="*/ 88 h 137"/>
                  <a:gd name="T40" fmla="*/ 106 w 275"/>
                  <a:gd name="T41" fmla="*/ 88 h 137"/>
                  <a:gd name="T42" fmla="*/ 111 w 275"/>
                  <a:gd name="T43" fmla="*/ 92 h 137"/>
                  <a:gd name="T44" fmla="*/ 114 w 275"/>
                  <a:gd name="T45" fmla="*/ 96 h 137"/>
                  <a:gd name="T46" fmla="*/ 118 w 275"/>
                  <a:gd name="T47" fmla="*/ 97 h 137"/>
                  <a:gd name="T48" fmla="*/ 123 w 275"/>
                  <a:gd name="T49" fmla="*/ 98 h 137"/>
                  <a:gd name="T50" fmla="*/ 136 w 275"/>
                  <a:gd name="T51" fmla="*/ 96 h 137"/>
                  <a:gd name="T52" fmla="*/ 139 w 275"/>
                  <a:gd name="T53" fmla="*/ 92 h 137"/>
                  <a:gd name="T54" fmla="*/ 141 w 275"/>
                  <a:gd name="T55" fmla="*/ 90 h 137"/>
                  <a:gd name="T56" fmla="*/ 145 w 275"/>
                  <a:gd name="T57" fmla="*/ 71 h 137"/>
                  <a:gd name="T58" fmla="*/ 146 w 275"/>
                  <a:gd name="T59" fmla="*/ 68 h 137"/>
                  <a:gd name="T60" fmla="*/ 146 w 275"/>
                  <a:gd name="T61" fmla="*/ 56 h 137"/>
                  <a:gd name="T62" fmla="*/ 149 w 275"/>
                  <a:gd name="T63" fmla="*/ 44 h 137"/>
                  <a:gd name="T64" fmla="*/ 154 w 275"/>
                  <a:gd name="T65" fmla="*/ 37 h 137"/>
                  <a:gd name="T66" fmla="*/ 158 w 275"/>
                  <a:gd name="T67" fmla="*/ 34 h 137"/>
                  <a:gd name="T68" fmla="*/ 161 w 275"/>
                  <a:gd name="T69" fmla="*/ 28 h 137"/>
                  <a:gd name="T70" fmla="*/ 171 w 275"/>
                  <a:gd name="T71" fmla="*/ 18 h 137"/>
                  <a:gd name="T72" fmla="*/ 178 w 275"/>
                  <a:gd name="T73" fmla="*/ 10 h 137"/>
                  <a:gd name="T74" fmla="*/ 179 w 275"/>
                  <a:gd name="T75" fmla="*/ 9 h 137"/>
                  <a:gd name="T76" fmla="*/ 184 w 275"/>
                  <a:gd name="T77" fmla="*/ 10 h 137"/>
                  <a:gd name="T78" fmla="*/ 200 w 275"/>
                  <a:gd name="T79" fmla="*/ 10 h 137"/>
                  <a:gd name="T80" fmla="*/ 211 w 275"/>
                  <a:gd name="T81" fmla="*/ 9 h 137"/>
                  <a:gd name="T82" fmla="*/ 223 w 275"/>
                  <a:gd name="T83" fmla="*/ 6 h 137"/>
                  <a:gd name="T84" fmla="*/ 223 w 275"/>
                  <a:gd name="T85" fmla="*/ 3 h 137"/>
                  <a:gd name="T86" fmla="*/ 230 w 275"/>
                  <a:gd name="T87" fmla="*/ 1 h 137"/>
                  <a:gd name="T88" fmla="*/ 247 w 275"/>
                  <a:gd name="T89" fmla="*/ 0 h 137"/>
                  <a:gd name="T90" fmla="*/ 252 w 275"/>
                  <a:gd name="T91" fmla="*/ 4 h 137"/>
                  <a:gd name="T92" fmla="*/ 254 w 275"/>
                  <a:gd name="T93" fmla="*/ 5 h 137"/>
                  <a:gd name="T94" fmla="*/ 262 w 275"/>
                  <a:gd name="T95" fmla="*/ 9 h 137"/>
                  <a:gd name="T96" fmla="*/ 268 w 275"/>
                  <a:gd name="T97" fmla="*/ 10 h 137"/>
                  <a:gd name="T98" fmla="*/ 274 w 275"/>
                  <a:gd name="T99" fmla="*/ 6 h 137"/>
                  <a:gd name="T100" fmla="*/ 275 w 275"/>
                  <a:gd name="T101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5" h="137">
                    <a:moveTo>
                      <a:pt x="0" y="137"/>
                    </a:moveTo>
                    <a:cubicBezTo>
                      <a:pt x="1" y="137"/>
                      <a:pt x="2" y="136"/>
                      <a:pt x="3" y="136"/>
                    </a:cubicBezTo>
                    <a:cubicBezTo>
                      <a:pt x="3" y="136"/>
                      <a:pt x="4" y="136"/>
                      <a:pt x="4" y="135"/>
                    </a:cubicBezTo>
                    <a:cubicBezTo>
                      <a:pt x="5" y="135"/>
                      <a:pt x="5" y="134"/>
                      <a:pt x="5" y="134"/>
                    </a:cubicBezTo>
                    <a:cubicBezTo>
                      <a:pt x="7" y="132"/>
                      <a:pt x="8" y="131"/>
                      <a:pt x="9" y="130"/>
                    </a:cubicBezTo>
                    <a:cubicBezTo>
                      <a:pt x="10" y="129"/>
                      <a:pt x="10" y="128"/>
                      <a:pt x="11" y="128"/>
                    </a:cubicBezTo>
                    <a:cubicBezTo>
                      <a:pt x="15" y="126"/>
                      <a:pt x="19" y="124"/>
                      <a:pt x="22" y="122"/>
                    </a:cubicBezTo>
                    <a:cubicBezTo>
                      <a:pt x="23" y="122"/>
                      <a:pt x="25" y="121"/>
                      <a:pt x="26" y="120"/>
                    </a:cubicBezTo>
                    <a:cubicBezTo>
                      <a:pt x="27" y="118"/>
                      <a:pt x="29" y="117"/>
                      <a:pt x="30" y="116"/>
                    </a:cubicBezTo>
                    <a:cubicBezTo>
                      <a:pt x="33" y="114"/>
                      <a:pt x="34" y="112"/>
                      <a:pt x="36" y="111"/>
                    </a:cubicBezTo>
                    <a:cubicBezTo>
                      <a:pt x="37" y="110"/>
                      <a:pt x="38" y="110"/>
                      <a:pt x="39" y="109"/>
                    </a:cubicBezTo>
                    <a:cubicBezTo>
                      <a:pt x="39" y="109"/>
                      <a:pt x="39" y="109"/>
                      <a:pt x="39" y="109"/>
                    </a:cubicBezTo>
                    <a:cubicBezTo>
                      <a:pt x="40" y="108"/>
                      <a:pt x="41" y="106"/>
                      <a:pt x="43" y="105"/>
                    </a:cubicBezTo>
                    <a:cubicBezTo>
                      <a:pt x="43" y="105"/>
                      <a:pt x="43" y="104"/>
                      <a:pt x="44" y="103"/>
                    </a:cubicBezTo>
                    <a:cubicBezTo>
                      <a:pt x="44" y="103"/>
                      <a:pt x="44" y="102"/>
                      <a:pt x="44" y="102"/>
                    </a:cubicBezTo>
                    <a:cubicBezTo>
                      <a:pt x="44" y="101"/>
                      <a:pt x="44" y="101"/>
                      <a:pt x="45" y="100"/>
                    </a:cubicBezTo>
                    <a:cubicBezTo>
                      <a:pt x="44" y="98"/>
                      <a:pt x="46" y="96"/>
                      <a:pt x="49" y="96"/>
                    </a:cubicBezTo>
                    <a:cubicBezTo>
                      <a:pt x="51" y="96"/>
                      <a:pt x="53" y="95"/>
                      <a:pt x="55" y="95"/>
                    </a:cubicBezTo>
                    <a:cubicBezTo>
                      <a:pt x="56" y="94"/>
                      <a:pt x="57" y="94"/>
                      <a:pt x="57" y="94"/>
                    </a:cubicBezTo>
                    <a:cubicBezTo>
                      <a:pt x="62" y="93"/>
                      <a:pt x="66" y="90"/>
                      <a:pt x="69" y="87"/>
                    </a:cubicBezTo>
                    <a:cubicBezTo>
                      <a:pt x="70" y="87"/>
                      <a:pt x="70" y="86"/>
                      <a:pt x="71" y="86"/>
                    </a:cubicBezTo>
                    <a:cubicBezTo>
                      <a:pt x="71" y="86"/>
                      <a:pt x="72" y="85"/>
                      <a:pt x="73" y="84"/>
                    </a:cubicBezTo>
                    <a:cubicBezTo>
                      <a:pt x="73" y="84"/>
                      <a:pt x="74" y="83"/>
                      <a:pt x="74" y="82"/>
                    </a:cubicBezTo>
                    <a:cubicBezTo>
                      <a:pt x="74" y="81"/>
                      <a:pt x="75" y="80"/>
                      <a:pt x="76" y="80"/>
                    </a:cubicBezTo>
                    <a:cubicBezTo>
                      <a:pt x="76" y="80"/>
                      <a:pt x="76" y="80"/>
                      <a:pt x="77" y="79"/>
                    </a:cubicBezTo>
                    <a:cubicBezTo>
                      <a:pt x="77" y="76"/>
                      <a:pt x="78" y="75"/>
                      <a:pt x="80" y="74"/>
                    </a:cubicBezTo>
                    <a:cubicBezTo>
                      <a:pt x="81" y="74"/>
                      <a:pt x="81" y="74"/>
                      <a:pt x="82" y="74"/>
                    </a:cubicBezTo>
                    <a:cubicBezTo>
                      <a:pt x="84" y="73"/>
                      <a:pt x="86" y="74"/>
                      <a:pt x="88" y="75"/>
                    </a:cubicBezTo>
                    <a:cubicBezTo>
                      <a:pt x="88" y="75"/>
                      <a:pt x="89" y="75"/>
                      <a:pt x="89" y="76"/>
                    </a:cubicBezTo>
                    <a:cubicBezTo>
                      <a:pt x="89" y="76"/>
                      <a:pt x="89" y="76"/>
                      <a:pt x="89" y="77"/>
                    </a:cubicBezTo>
                    <a:cubicBezTo>
                      <a:pt x="89" y="78"/>
                      <a:pt x="89" y="80"/>
                      <a:pt x="89" y="81"/>
                    </a:cubicBezTo>
                    <a:cubicBezTo>
                      <a:pt x="90" y="81"/>
                      <a:pt x="90" y="82"/>
                      <a:pt x="90" y="82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2" y="84"/>
                      <a:pt x="93" y="85"/>
                      <a:pt x="95" y="85"/>
                    </a:cubicBezTo>
                    <a:cubicBezTo>
                      <a:pt x="95" y="85"/>
                      <a:pt x="95" y="85"/>
                      <a:pt x="95" y="85"/>
                    </a:cubicBezTo>
                    <a:cubicBezTo>
                      <a:pt x="96" y="85"/>
                      <a:pt x="97" y="85"/>
                      <a:pt x="97" y="86"/>
                    </a:cubicBezTo>
                    <a:cubicBezTo>
                      <a:pt x="98" y="86"/>
                      <a:pt x="98" y="86"/>
                      <a:pt x="99" y="86"/>
                    </a:cubicBezTo>
                    <a:cubicBezTo>
                      <a:pt x="99" y="86"/>
                      <a:pt x="100" y="86"/>
                      <a:pt x="101" y="86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102" y="87"/>
                      <a:pt x="103" y="87"/>
                      <a:pt x="103" y="88"/>
                    </a:cubicBezTo>
                    <a:cubicBezTo>
                      <a:pt x="103" y="88"/>
                      <a:pt x="104" y="88"/>
                      <a:pt x="104" y="88"/>
                    </a:cubicBezTo>
                    <a:cubicBezTo>
                      <a:pt x="105" y="88"/>
                      <a:pt x="105" y="88"/>
                      <a:pt x="106" y="88"/>
                    </a:cubicBezTo>
                    <a:cubicBezTo>
                      <a:pt x="107" y="89"/>
                      <a:pt x="109" y="90"/>
                      <a:pt x="110" y="92"/>
                    </a:cubicBezTo>
                    <a:cubicBezTo>
                      <a:pt x="111" y="92"/>
                      <a:pt x="111" y="92"/>
                      <a:pt x="111" y="92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3" y="93"/>
                      <a:pt x="113" y="94"/>
                      <a:pt x="114" y="96"/>
                    </a:cubicBezTo>
                    <a:cubicBezTo>
                      <a:pt x="115" y="96"/>
                      <a:pt x="115" y="96"/>
                      <a:pt x="116" y="97"/>
                    </a:cubicBezTo>
                    <a:cubicBezTo>
                      <a:pt x="117" y="97"/>
                      <a:pt x="117" y="97"/>
                      <a:pt x="118" y="97"/>
                    </a:cubicBezTo>
                    <a:cubicBezTo>
                      <a:pt x="119" y="97"/>
                      <a:pt x="121" y="98"/>
                      <a:pt x="122" y="98"/>
                    </a:cubicBezTo>
                    <a:cubicBezTo>
                      <a:pt x="122" y="98"/>
                      <a:pt x="123" y="98"/>
                      <a:pt x="123" y="98"/>
                    </a:cubicBezTo>
                    <a:cubicBezTo>
                      <a:pt x="125" y="98"/>
                      <a:pt x="128" y="98"/>
                      <a:pt x="130" y="98"/>
                    </a:cubicBezTo>
                    <a:cubicBezTo>
                      <a:pt x="133" y="98"/>
                      <a:pt x="135" y="97"/>
                      <a:pt x="136" y="96"/>
                    </a:cubicBezTo>
                    <a:cubicBezTo>
                      <a:pt x="136" y="95"/>
                      <a:pt x="137" y="94"/>
                      <a:pt x="137" y="92"/>
                    </a:cubicBezTo>
                    <a:cubicBezTo>
                      <a:pt x="138" y="92"/>
                      <a:pt x="138" y="92"/>
                      <a:pt x="139" y="92"/>
                    </a:cubicBezTo>
                    <a:cubicBezTo>
                      <a:pt x="139" y="92"/>
                      <a:pt x="139" y="91"/>
                      <a:pt x="140" y="91"/>
                    </a:cubicBezTo>
                    <a:cubicBezTo>
                      <a:pt x="140" y="90"/>
                      <a:pt x="141" y="90"/>
                      <a:pt x="141" y="90"/>
                    </a:cubicBezTo>
                    <a:cubicBezTo>
                      <a:pt x="143" y="88"/>
                      <a:pt x="144" y="86"/>
                      <a:pt x="144" y="83"/>
                    </a:cubicBezTo>
                    <a:cubicBezTo>
                      <a:pt x="144" y="79"/>
                      <a:pt x="144" y="75"/>
                      <a:pt x="145" y="71"/>
                    </a:cubicBezTo>
                    <a:cubicBezTo>
                      <a:pt x="145" y="71"/>
                      <a:pt x="145" y="71"/>
                      <a:pt x="145" y="70"/>
                    </a:cubicBezTo>
                    <a:cubicBezTo>
                      <a:pt x="145" y="70"/>
                      <a:pt x="145" y="69"/>
                      <a:pt x="146" y="68"/>
                    </a:cubicBezTo>
                    <a:cubicBezTo>
                      <a:pt x="146" y="66"/>
                      <a:pt x="146" y="64"/>
                      <a:pt x="146" y="61"/>
                    </a:cubicBezTo>
                    <a:cubicBezTo>
                      <a:pt x="146" y="60"/>
                      <a:pt x="146" y="58"/>
                      <a:pt x="146" y="56"/>
                    </a:cubicBezTo>
                    <a:cubicBezTo>
                      <a:pt x="146" y="56"/>
                      <a:pt x="146" y="56"/>
                      <a:pt x="146" y="55"/>
                    </a:cubicBezTo>
                    <a:cubicBezTo>
                      <a:pt x="145" y="50"/>
                      <a:pt x="146" y="46"/>
                      <a:pt x="149" y="44"/>
                    </a:cubicBezTo>
                    <a:cubicBezTo>
                      <a:pt x="149" y="44"/>
                      <a:pt x="149" y="43"/>
                      <a:pt x="150" y="42"/>
                    </a:cubicBezTo>
                    <a:cubicBezTo>
                      <a:pt x="151" y="40"/>
                      <a:pt x="153" y="38"/>
                      <a:pt x="154" y="37"/>
                    </a:cubicBezTo>
                    <a:cubicBezTo>
                      <a:pt x="155" y="37"/>
                      <a:pt x="155" y="36"/>
                      <a:pt x="156" y="36"/>
                    </a:cubicBezTo>
                    <a:cubicBezTo>
                      <a:pt x="156" y="35"/>
                      <a:pt x="157" y="34"/>
                      <a:pt x="158" y="34"/>
                    </a:cubicBezTo>
                    <a:cubicBezTo>
                      <a:pt x="158" y="33"/>
                      <a:pt x="159" y="33"/>
                      <a:pt x="159" y="32"/>
                    </a:cubicBezTo>
                    <a:cubicBezTo>
                      <a:pt x="160" y="30"/>
                      <a:pt x="161" y="29"/>
                      <a:pt x="161" y="28"/>
                    </a:cubicBezTo>
                    <a:cubicBezTo>
                      <a:pt x="165" y="24"/>
                      <a:pt x="167" y="22"/>
                      <a:pt x="170" y="20"/>
                    </a:cubicBezTo>
                    <a:cubicBezTo>
                      <a:pt x="170" y="19"/>
                      <a:pt x="171" y="18"/>
                      <a:pt x="171" y="18"/>
                    </a:cubicBezTo>
                    <a:cubicBezTo>
                      <a:pt x="174" y="16"/>
                      <a:pt x="175" y="14"/>
                      <a:pt x="177" y="12"/>
                    </a:cubicBezTo>
                    <a:cubicBezTo>
                      <a:pt x="177" y="12"/>
                      <a:pt x="177" y="11"/>
                      <a:pt x="178" y="10"/>
                    </a:cubicBezTo>
                    <a:cubicBezTo>
                      <a:pt x="178" y="10"/>
                      <a:pt x="178" y="9"/>
                      <a:pt x="178" y="9"/>
                    </a:cubicBezTo>
                    <a:cubicBezTo>
                      <a:pt x="178" y="9"/>
                      <a:pt x="179" y="9"/>
                      <a:pt x="179" y="9"/>
                    </a:cubicBezTo>
                    <a:cubicBezTo>
                      <a:pt x="181" y="9"/>
                      <a:pt x="181" y="9"/>
                      <a:pt x="182" y="9"/>
                    </a:cubicBezTo>
                    <a:cubicBezTo>
                      <a:pt x="183" y="10"/>
                      <a:pt x="183" y="10"/>
                      <a:pt x="184" y="10"/>
                    </a:cubicBezTo>
                    <a:cubicBezTo>
                      <a:pt x="188" y="10"/>
                      <a:pt x="192" y="10"/>
                      <a:pt x="196" y="10"/>
                    </a:cubicBezTo>
                    <a:cubicBezTo>
                      <a:pt x="198" y="10"/>
                      <a:pt x="199" y="10"/>
                      <a:pt x="200" y="10"/>
                    </a:cubicBezTo>
                    <a:cubicBezTo>
                      <a:pt x="201" y="10"/>
                      <a:pt x="201" y="10"/>
                      <a:pt x="202" y="10"/>
                    </a:cubicBezTo>
                    <a:cubicBezTo>
                      <a:pt x="205" y="10"/>
                      <a:pt x="208" y="9"/>
                      <a:pt x="211" y="9"/>
                    </a:cubicBezTo>
                    <a:cubicBezTo>
                      <a:pt x="214" y="9"/>
                      <a:pt x="216" y="9"/>
                      <a:pt x="219" y="9"/>
                    </a:cubicBezTo>
                    <a:cubicBezTo>
                      <a:pt x="221" y="9"/>
                      <a:pt x="222" y="8"/>
                      <a:pt x="223" y="6"/>
                    </a:cubicBezTo>
                    <a:cubicBezTo>
                      <a:pt x="223" y="5"/>
                      <a:pt x="223" y="4"/>
                      <a:pt x="223" y="4"/>
                    </a:cubicBezTo>
                    <a:cubicBezTo>
                      <a:pt x="224" y="4"/>
                      <a:pt x="224" y="3"/>
                      <a:pt x="223" y="3"/>
                    </a:cubicBezTo>
                    <a:cubicBezTo>
                      <a:pt x="223" y="1"/>
                      <a:pt x="225" y="0"/>
                      <a:pt x="226" y="1"/>
                    </a:cubicBezTo>
                    <a:cubicBezTo>
                      <a:pt x="227" y="1"/>
                      <a:pt x="229" y="1"/>
                      <a:pt x="230" y="1"/>
                    </a:cubicBezTo>
                    <a:cubicBezTo>
                      <a:pt x="231" y="1"/>
                      <a:pt x="231" y="0"/>
                      <a:pt x="232" y="0"/>
                    </a:cubicBezTo>
                    <a:cubicBezTo>
                      <a:pt x="237" y="0"/>
                      <a:pt x="242" y="0"/>
                      <a:pt x="247" y="0"/>
                    </a:cubicBezTo>
                    <a:cubicBezTo>
                      <a:pt x="248" y="0"/>
                      <a:pt x="249" y="0"/>
                      <a:pt x="249" y="0"/>
                    </a:cubicBezTo>
                    <a:cubicBezTo>
                      <a:pt x="250" y="1"/>
                      <a:pt x="251" y="2"/>
                      <a:pt x="252" y="4"/>
                    </a:cubicBezTo>
                    <a:cubicBezTo>
                      <a:pt x="252" y="4"/>
                      <a:pt x="252" y="4"/>
                      <a:pt x="252" y="4"/>
                    </a:cubicBezTo>
                    <a:cubicBezTo>
                      <a:pt x="253" y="5"/>
                      <a:pt x="253" y="5"/>
                      <a:pt x="254" y="5"/>
                    </a:cubicBezTo>
                    <a:cubicBezTo>
                      <a:pt x="256" y="6"/>
                      <a:pt x="259" y="7"/>
                      <a:pt x="261" y="8"/>
                    </a:cubicBezTo>
                    <a:cubicBezTo>
                      <a:pt x="261" y="9"/>
                      <a:pt x="261" y="9"/>
                      <a:pt x="262" y="9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264" y="10"/>
                      <a:pt x="266" y="10"/>
                      <a:pt x="268" y="10"/>
                    </a:cubicBezTo>
                    <a:cubicBezTo>
                      <a:pt x="269" y="10"/>
                      <a:pt x="269" y="10"/>
                      <a:pt x="269" y="10"/>
                    </a:cubicBezTo>
                    <a:cubicBezTo>
                      <a:pt x="271" y="9"/>
                      <a:pt x="272" y="7"/>
                      <a:pt x="274" y="6"/>
                    </a:cubicBezTo>
                    <a:cubicBezTo>
                      <a:pt x="274" y="5"/>
                      <a:pt x="275" y="5"/>
                      <a:pt x="275" y="5"/>
                    </a:cubicBezTo>
                    <a:cubicBezTo>
                      <a:pt x="275" y="5"/>
                      <a:pt x="275" y="4"/>
                      <a:pt x="275" y="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56"/>
              <p:cNvSpPr>
                <a:spLocks/>
              </p:cNvSpPr>
              <p:nvPr/>
            </p:nvSpPr>
            <p:spPr bwMode="auto">
              <a:xfrm>
                <a:off x="10104253" y="1869078"/>
                <a:ext cx="460261" cy="153942"/>
              </a:xfrm>
              <a:custGeom>
                <a:avLst/>
                <a:gdLst>
                  <a:gd name="T0" fmla="*/ 0 w 116"/>
                  <a:gd name="T1" fmla="*/ 39 h 39"/>
                  <a:gd name="T2" fmla="*/ 6 w 116"/>
                  <a:gd name="T3" fmla="*/ 37 h 39"/>
                  <a:gd name="T4" fmla="*/ 8 w 116"/>
                  <a:gd name="T5" fmla="*/ 38 h 39"/>
                  <a:gd name="T6" fmla="*/ 10 w 116"/>
                  <a:gd name="T7" fmla="*/ 38 h 39"/>
                  <a:gd name="T8" fmla="*/ 17 w 116"/>
                  <a:gd name="T9" fmla="*/ 31 h 39"/>
                  <a:gd name="T10" fmla="*/ 20 w 116"/>
                  <a:gd name="T11" fmla="*/ 29 h 39"/>
                  <a:gd name="T12" fmla="*/ 26 w 116"/>
                  <a:gd name="T13" fmla="*/ 31 h 39"/>
                  <a:gd name="T14" fmla="*/ 28 w 116"/>
                  <a:gd name="T15" fmla="*/ 31 h 39"/>
                  <a:gd name="T16" fmla="*/ 28 w 116"/>
                  <a:gd name="T17" fmla="*/ 32 h 39"/>
                  <a:gd name="T18" fmla="*/ 30 w 116"/>
                  <a:gd name="T19" fmla="*/ 34 h 39"/>
                  <a:gd name="T20" fmla="*/ 35 w 116"/>
                  <a:gd name="T21" fmla="*/ 37 h 39"/>
                  <a:gd name="T22" fmla="*/ 37 w 116"/>
                  <a:gd name="T23" fmla="*/ 37 h 39"/>
                  <a:gd name="T24" fmla="*/ 43 w 116"/>
                  <a:gd name="T25" fmla="*/ 38 h 39"/>
                  <a:gd name="T26" fmla="*/ 44 w 116"/>
                  <a:gd name="T27" fmla="*/ 38 h 39"/>
                  <a:gd name="T28" fmla="*/ 45 w 116"/>
                  <a:gd name="T29" fmla="*/ 37 h 39"/>
                  <a:gd name="T30" fmla="*/ 47 w 116"/>
                  <a:gd name="T31" fmla="*/ 37 h 39"/>
                  <a:gd name="T32" fmla="*/ 76 w 116"/>
                  <a:gd name="T33" fmla="*/ 37 h 39"/>
                  <a:gd name="T34" fmla="*/ 78 w 116"/>
                  <a:gd name="T35" fmla="*/ 37 h 39"/>
                  <a:gd name="T36" fmla="*/ 84 w 116"/>
                  <a:gd name="T37" fmla="*/ 34 h 39"/>
                  <a:gd name="T38" fmla="*/ 84 w 116"/>
                  <a:gd name="T39" fmla="*/ 33 h 39"/>
                  <a:gd name="T40" fmla="*/ 85 w 116"/>
                  <a:gd name="T41" fmla="*/ 32 h 39"/>
                  <a:gd name="T42" fmla="*/ 86 w 116"/>
                  <a:gd name="T43" fmla="*/ 29 h 39"/>
                  <a:gd name="T44" fmla="*/ 88 w 116"/>
                  <a:gd name="T45" fmla="*/ 25 h 39"/>
                  <a:gd name="T46" fmla="*/ 89 w 116"/>
                  <a:gd name="T47" fmla="*/ 24 h 39"/>
                  <a:gd name="T48" fmla="*/ 92 w 116"/>
                  <a:gd name="T49" fmla="*/ 16 h 39"/>
                  <a:gd name="T50" fmla="*/ 92 w 116"/>
                  <a:gd name="T51" fmla="*/ 15 h 39"/>
                  <a:gd name="T52" fmla="*/ 92 w 116"/>
                  <a:gd name="T53" fmla="*/ 14 h 39"/>
                  <a:gd name="T54" fmla="*/ 94 w 116"/>
                  <a:gd name="T55" fmla="*/ 12 h 39"/>
                  <a:gd name="T56" fmla="*/ 96 w 116"/>
                  <a:gd name="T57" fmla="*/ 11 h 39"/>
                  <a:gd name="T58" fmla="*/ 98 w 116"/>
                  <a:gd name="T59" fmla="*/ 10 h 39"/>
                  <a:gd name="T60" fmla="*/ 101 w 116"/>
                  <a:gd name="T61" fmla="*/ 7 h 39"/>
                  <a:gd name="T62" fmla="*/ 106 w 116"/>
                  <a:gd name="T63" fmla="*/ 4 h 39"/>
                  <a:gd name="T64" fmla="*/ 107 w 116"/>
                  <a:gd name="T65" fmla="*/ 3 h 39"/>
                  <a:gd name="T66" fmla="*/ 109 w 116"/>
                  <a:gd name="T67" fmla="*/ 3 h 39"/>
                  <a:gd name="T68" fmla="*/ 116 w 116"/>
                  <a:gd name="T6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6" h="39">
                    <a:moveTo>
                      <a:pt x="0" y="39"/>
                    </a:moveTo>
                    <a:cubicBezTo>
                      <a:pt x="1" y="37"/>
                      <a:pt x="3" y="37"/>
                      <a:pt x="6" y="37"/>
                    </a:cubicBezTo>
                    <a:cubicBezTo>
                      <a:pt x="7" y="37"/>
                      <a:pt x="7" y="37"/>
                      <a:pt x="8" y="38"/>
                    </a:cubicBezTo>
                    <a:cubicBezTo>
                      <a:pt x="9" y="38"/>
                      <a:pt x="9" y="38"/>
                      <a:pt x="10" y="38"/>
                    </a:cubicBezTo>
                    <a:cubicBezTo>
                      <a:pt x="12" y="35"/>
                      <a:pt x="14" y="33"/>
                      <a:pt x="17" y="31"/>
                    </a:cubicBezTo>
                    <a:cubicBezTo>
                      <a:pt x="18" y="30"/>
                      <a:pt x="19" y="29"/>
                      <a:pt x="20" y="29"/>
                    </a:cubicBezTo>
                    <a:cubicBezTo>
                      <a:pt x="23" y="29"/>
                      <a:pt x="25" y="29"/>
                      <a:pt x="26" y="31"/>
                    </a:cubicBezTo>
                    <a:cubicBezTo>
                      <a:pt x="27" y="31"/>
                      <a:pt x="28" y="31"/>
                      <a:pt x="28" y="31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30" y="33"/>
                      <a:pt x="30" y="33"/>
                      <a:pt x="30" y="34"/>
                    </a:cubicBezTo>
                    <a:cubicBezTo>
                      <a:pt x="30" y="37"/>
                      <a:pt x="32" y="37"/>
                      <a:pt x="35" y="37"/>
                    </a:cubicBezTo>
                    <a:cubicBezTo>
                      <a:pt x="36" y="37"/>
                      <a:pt x="36" y="37"/>
                      <a:pt x="37" y="37"/>
                    </a:cubicBezTo>
                    <a:cubicBezTo>
                      <a:pt x="38" y="38"/>
                      <a:pt x="40" y="38"/>
                      <a:pt x="43" y="38"/>
                    </a:cubicBezTo>
                    <a:cubicBezTo>
                      <a:pt x="43" y="38"/>
                      <a:pt x="44" y="38"/>
                      <a:pt x="44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6" y="37"/>
                      <a:pt x="46" y="37"/>
                      <a:pt x="47" y="37"/>
                    </a:cubicBezTo>
                    <a:cubicBezTo>
                      <a:pt x="57" y="37"/>
                      <a:pt x="66" y="37"/>
                      <a:pt x="76" y="37"/>
                    </a:cubicBezTo>
                    <a:cubicBezTo>
                      <a:pt x="77" y="37"/>
                      <a:pt x="78" y="37"/>
                      <a:pt x="78" y="37"/>
                    </a:cubicBezTo>
                    <a:cubicBezTo>
                      <a:pt x="81" y="37"/>
                      <a:pt x="83" y="36"/>
                      <a:pt x="84" y="34"/>
                    </a:cubicBezTo>
                    <a:cubicBezTo>
                      <a:pt x="84" y="34"/>
                      <a:pt x="84" y="34"/>
                      <a:pt x="84" y="33"/>
                    </a:cubicBezTo>
                    <a:cubicBezTo>
                      <a:pt x="85" y="33"/>
                      <a:pt x="85" y="33"/>
                      <a:pt x="85" y="32"/>
                    </a:cubicBezTo>
                    <a:cubicBezTo>
                      <a:pt x="86" y="31"/>
                      <a:pt x="86" y="30"/>
                      <a:pt x="86" y="29"/>
                    </a:cubicBezTo>
                    <a:cubicBezTo>
                      <a:pt x="87" y="27"/>
                      <a:pt x="88" y="26"/>
                      <a:pt x="88" y="25"/>
                    </a:cubicBezTo>
                    <a:cubicBezTo>
                      <a:pt x="89" y="25"/>
                      <a:pt x="89" y="24"/>
                      <a:pt x="89" y="24"/>
                    </a:cubicBezTo>
                    <a:cubicBezTo>
                      <a:pt x="90" y="21"/>
                      <a:pt x="91" y="19"/>
                      <a:pt x="92" y="16"/>
                    </a:cubicBezTo>
                    <a:cubicBezTo>
                      <a:pt x="92" y="16"/>
                      <a:pt x="92" y="16"/>
                      <a:pt x="92" y="15"/>
                    </a:cubicBezTo>
                    <a:cubicBezTo>
                      <a:pt x="92" y="15"/>
                      <a:pt x="92" y="15"/>
                      <a:pt x="92" y="14"/>
                    </a:cubicBezTo>
                    <a:cubicBezTo>
                      <a:pt x="93" y="13"/>
                      <a:pt x="93" y="13"/>
                      <a:pt x="94" y="12"/>
                    </a:cubicBezTo>
                    <a:cubicBezTo>
                      <a:pt x="94" y="11"/>
                      <a:pt x="95" y="11"/>
                      <a:pt x="96" y="11"/>
                    </a:cubicBezTo>
                    <a:cubicBezTo>
                      <a:pt x="96" y="11"/>
                      <a:pt x="97" y="10"/>
                      <a:pt x="98" y="10"/>
                    </a:cubicBezTo>
                    <a:cubicBezTo>
                      <a:pt x="99" y="9"/>
                      <a:pt x="100" y="8"/>
                      <a:pt x="101" y="7"/>
                    </a:cubicBezTo>
                    <a:cubicBezTo>
                      <a:pt x="103" y="6"/>
                      <a:pt x="104" y="5"/>
                      <a:pt x="106" y="4"/>
                    </a:cubicBezTo>
                    <a:cubicBezTo>
                      <a:pt x="106" y="4"/>
                      <a:pt x="107" y="4"/>
                      <a:pt x="107" y="3"/>
                    </a:cubicBezTo>
                    <a:cubicBezTo>
                      <a:pt x="108" y="3"/>
                      <a:pt x="108" y="3"/>
                      <a:pt x="109" y="3"/>
                    </a:cubicBezTo>
                    <a:cubicBezTo>
                      <a:pt x="111" y="2"/>
                      <a:pt x="113" y="1"/>
                      <a:pt x="11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57"/>
              <p:cNvSpPr>
                <a:spLocks/>
              </p:cNvSpPr>
              <p:nvPr/>
            </p:nvSpPr>
            <p:spPr bwMode="auto">
              <a:xfrm>
                <a:off x="8511996" y="3165926"/>
                <a:ext cx="163268" cy="264345"/>
              </a:xfrm>
              <a:custGeom>
                <a:avLst/>
                <a:gdLst>
                  <a:gd name="T0" fmla="*/ 41 w 41"/>
                  <a:gd name="T1" fmla="*/ 67 h 67"/>
                  <a:gd name="T2" fmla="*/ 39 w 41"/>
                  <a:gd name="T3" fmla="*/ 65 h 67"/>
                  <a:gd name="T4" fmla="*/ 39 w 41"/>
                  <a:gd name="T5" fmla="*/ 64 h 67"/>
                  <a:gd name="T6" fmla="*/ 38 w 41"/>
                  <a:gd name="T7" fmla="*/ 63 h 67"/>
                  <a:gd name="T8" fmla="*/ 37 w 41"/>
                  <a:gd name="T9" fmla="*/ 58 h 67"/>
                  <a:gd name="T10" fmla="*/ 37 w 41"/>
                  <a:gd name="T11" fmla="*/ 52 h 67"/>
                  <a:gd name="T12" fmla="*/ 37 w 41"/>
                  <a:gd name="T13" fmla="*/ 48 h 67"/>
                  <a:gd name="T14" fmla="*/ 36 w 41"/>
                  <a:gd name="T15" fmla="*/ 46 h 67"/>
                  <a:gd name="T16" fmla="*/ 35 w 41"/>
                  <a:gd name="T17" fmla="*/ 41 h 67"/>
                  <a:gd name="T18" fmla="*/ 35 w 41"/>
                  <a:gd name="T19" fmla="*/ 39 h 67"/>
                  <a:gd name="T20" fmla="*/ 33 w 41"/>
                  <a:gd name="T21" fmla="*/ 35 h 67"/>
                  <a:gd name="T22" fmla="*/ 31 w 41"/>
                  <a:gd name="T23" fmla="*/ 32 h 67"/>
                  <a:gd name="T24" fmla="*/ 31 w 41"/>
                  <a:gd name="T25" fmla="*/ 31 h 67"/>
                  <a:gd name="T26" fmla="*/ 30 w 41"/>
                  <a:gd name="T27" fmla="*/ 23 h 67"/>
                  <a:gd name="T28" fmla="*/ 29 w 41"/>
                  <a:gd name="T29" fmla="*/ 15 h 67"/>
                  <a:gd name="T30" fmla="*/ 29 w 41"/>
                  <a:gd name="T31" fmla="*/ 8 h 67"/>
                  <a:gd name="T32" fmla="*/ 29 w 41"/>
                  <a:gd name="T33" fmla="*/ 4 h 67"/>
                  <a:gd name="T34" fmla="*/ 29 w 41"/>
                  <a:gd name="T35" fmla="*/ 2 h 67"/>
                  <a:gd name="T36" fmla="*/ 28 w 41"/>
                  <a:gd name="T37" fmla="*/ 1 h 67"/>
                  <a:gd name="T38" fmla="*/ 26 w 41"/>
                  <a:gd name="T39" fmla="*/ 0 h 67"/>
                  <a:gd name="T40" fmla="*/ 25 w 41"/>
                  <a:gd name="T41" fmla="*/ 0 h 67"/>
                  <a:gd name="T42" fmla="*/ 11 w 41"/>
                  <a:gd name="T43" fmla="*/ 0 h 67"/>
                  <a:gd name="T44" fmla="*/ 9 w 41"/>
                  <a:gd name="T45" fmla="*/ 0 h 67"/>
                  <a:gd name="T46" fmla="*/ 0 w 41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67">
                    <a:moveTo>
                      <a:pt x="41" y="67"/>
                    </a:moveTo>
                    <a:cubicBezTo>
                      <a:pt x="40" y="66"/>
                      <a:pt x="40" y="66"/>
                      <a:pt x="39" y="65"/>
                    </a:cubicBezTo>
                    <a:cubicBezTo>
                      <a:pt x="39" y="65"/>
                      <a:pt x="39" y="64"/>
                      <a:pt x="39" y="64"/>
                    </a:cubicBezTo>
                    <a:cubicBezTo>
                      <a:pt x="38" y="64"/>
                      <a:pt x="38" y="63"/>
                      <a:pt x="38" y="63"/>
                    </a:cubicBezTo>
                    <a:cubicBezTo>
                      <a:pt x="38" y="61"/>
                      <a:pt x="37" y="59"/>
                      <a:pt x="37" y="58"/>
                    </a:cubicBezTo>
                    <a:cubicBezTo>
                      <a:pt x="37" y="56"/>
                      <a:pt x="37" y="54"/>
                      <a:pt x="37" y="52"/>
                    </a:cubicBezTo>
                    <a:cubicBezTo>
                      <a:pt x="37" y="50"/>
                      <a:pt x="37" y="49"/>
                      <a:pt x="37" y="48"/>
                    </a:cubicBezTo>
                    <a:cubicBezTo>
                      <a:pt x="36" y="48"/>
                      <a:pt x="36" y="47"/>
                      <a:pt x="36" y="46"/>
                    </a:cubicBezTo>
                    <a:cubicBezTo>
                      <a:pt x="36" y="44"/>
                      <a:pt x="35" y="42"/>
                      <a:pt x="35" y="41"/>
                    </a:cubicBezTo>
                    <a:cubicBezTo>
                      <a:pt x="35" y="40"/>
                      <a:pt x="35" y="40"/>
                      <a:pt x="35" y="39"/>
                    </a:cubicBezTo>
                    <a:cubicBezTo>
                      <a:pt x="34" y="38"/>
                      <a:pt x="33" y="36"/>
                      <a:pt x="33" y="35"/>
                    </a:cubicBezTo>
                    <a:cubicBezTo>
                      <a:pt x="33" y="34"/>
                      <a:pt x="32" y="33"/>
                      <a:pt x="31" y="32"/>
                    </a:cubicBezTo>
                    <a:cubicBezTo>
                      <a:pt x="31" y="32"/>
                      <a:pt x="31" y="32"/>
                      <a:pt x="31" y="31"/>
                    </a:cubicBezTo>
                    <a:cubicBezTo>
                      <a:pt x="30" y="28"/>
                      <a:pt x="30" y="25"/>
                      <a:pt x="30" y="23"/>
                    </a:cubicBezTo>
                    <a:cubicBezTo>
                      <a:pt x="30" y="20"/>
                      <a:pt x="30" y="18"/>
                      <a:pt x="29" y="15"/>
                    </a:cubicBezTo>
                    <a:cubicBezTo>
                      <a:pt x="29" y="13"/>
                      <a:pt x="29" y="10"/>
                      <a:pt x="29" y="8"/>
                    </a:cubicBezTo>
                    <a:cubicBezTo>
                      <a:pt x="29" y="6"/>
                      <a:pt x="29" y="5"/>
                      <a:pt x="29" y="4"/>
                    </a:cubicBezTo>
                    <a:cubicBezTo>
                      <a:pt x="29" y="4"/>
                      <a:pt x="29" y="3"/>
                      <a:pt x="29" y="2"/>
                    </a:cubicBezTo>
                    <a:cubicBezTo>
                      <a:pt x="28" y="2"/>
                      <a:pt x="28" y="1"/>
                      <a:pt x="28" y="1"/>
                    </a:cubicBezTo>
                    <a:cubicBezTo>
                      <a:pt x="27" y="0"/>
                      <a:pt x="27" y="0"/>
                      <a:pt x="26" y="0"/>
                    </a:cubicBezTo>
                    <a:cubicBezTo>
                      <a:pt x="26" y="0"/>
                      <a:pt x="26" y="0"/>
                      <a:pt x="25" y="0"/>
                    </a:cubicBezTo>
                    <a:cubicBezTo>
                      <a:pt x="21" y="0"/>
                      <a:pt x="15" y="0"/>
                      <a:pt x="11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58"/>
              <p:cNvSpPr>
                <a:spLocks/>
              </p:cNvSpPr>
              <p:nvPr/>
            </p:nvSpPr>
            <p:spPr bwMode="auto">
              <a:xfrm>
                <a:off x="8675265" y="3422495"/>
                <a:ext cx="273668" cy="60644"/>
              </a:xfrm>
              <a:custGeom>
                <a:avLst/>
                <a:gdLst>
                  <a:gd name="T0" fmla="*/ 69 w 69"/>
                  <a:gd name="T1" fmla="*/ 8 h 15"/>
                  <a:gd name="T2" fmla="*/ 67 w 69"/>
                  <a:gd name="T3" fmla="*/ 8 h 15"/>
                  <a:gd name="T4" fmla="*/ 66 w 69"/>
                  <a:gd name="T5" fmla="*/ 9 h 15"/>
                  <a:gd name="T6" fmla="*/ 63 w 69"/>
                  <a:gd name="T7" fmla="*/ 10 h 15"/>
                  <a:gd name="T8" fmla="*/ 62 w 69"/>
                  <a:gd name="T9" fmla="*/ 11 h 15"/>
                  <a:gd name="T10" fmla="*/ 58 w 69"/>
                  <a:gd name="T11" fmla="*/ 14 h 15"/>
                  <a:gd name="T12" fmla="*/ 56 w 69"/>
                  <a:gd name="T13" fmla="*/ 15 h 15"/>
                  <a:gd name="T14" fmla="*/ 56 w 69"/>
                  <a:gd name="T15" fmla="*/ 15 h 15"/>
                  <a:gd name="T16" fmla="*/ 40 w 69"/>
                  <a:gd name="T17" fmla="*/ 15 h 15"/>
                  <a:gd name="T18" fmla="*/ 36 w 69"/>
                  <a:gd name="T19" fmla="*/ 15 h 15"/>
                  <a:gd name="T20" fmla="*/ 34 w 69"/>
                  <a:gd name="T21" fmla="*/ 15 h 15"/>
                  <a:gd name="T22" fmla="*/ 29 w 69"/>
                  <a:gd name="T23" fmla="*/ 12 h 15"/>
                  <a:gd name="T24" fmla="*/ 28 w 69"/>
                  <a:gd name="T25" fmla="*/ 11 h 15"/>
                  <a:gd name="T26" fmla="*/ 26 w 69"/>
                  <a:gd name="T27" fmla="*/ 10 h 15"/>
                  <a:gd name="T28" fmla="*/ 22 w 69"/>
                  <a:gd name="T29" fmla="*/ 4 h 15"/>
                  <a:gd name="T30" fmla="*/ 21 w 69"/>
                  <a:gd name="T31" fmla="*/ 3 h 15"/>
                  <a:gd name="T32" fmla="*/ 14 w 69"/>
                  <a:gd name="T33" fmla="*/ 1 h 15"/>
                  <a:gd name="T34" fmla="*/ 0 w 69"/>
                  <a:gd name="T35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5">
                    <a:moveTo>
                      <a:pt x="69" y="8"/>
                    </a:moveTo>
                    <a:cubicBezTo>
                      <a:pt x="68" y="8"/>
                      <a:pt x="68" y="8"/>
                      <a:pt x="67" y="8"/>
                    </a:cubicBezTo>
                    <a:cubicBezTo>
                      <a:pt x="66" y="8"/>
                      <a:pt x="66" y="8"/>
                      <a:pt x="66" y="9"/>
                    </a:cubicBezTo>
                    <a:cubicBezTo>
                      <a:pt x="65" y="9"/>
                      <a:pt x="64" y="10"/>
                      <a:pt x="63" y="10"/>
                    </a:cubicBezTo>
                    <a:cubicBezTo>
                      <a:pt x="63" y="10"/>
                      <a:pt x="62" y="11"/>
                      <a:pt x="62" y="11"/>
                    </a:cubicBezTo>
                    <a:cubicBezTo>
                      <a:pt x="61" y="12"/>
                      <a:pt x="60" y="13"/>
                      <a:pt x="58" y="14"/>
                    </a:cubicBezTo>
                    <a:cubicBezTo>
                      <a:pt x="58" y="14"/>
                      <a:pt x="57" y="15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0" y="15"/>
                      <a:pt x="45" y="15"/>
                      <a:pt x="40" y="15"/>
                    </a:cubicBezTo>
                    <a:cubicBezTo>
                      <a:pt x="38" y="15"/>
                      <a:pt x="37" y="15"/>
                      <a:pt x="36" y="15"/>
                    </a:cubicBezTo>
                    <a:cubicBezTo>
                      <a:pt x="36" y="15"/>
                      <a:pt x="35" y="15"/>
                      <a:pt x="34" y="15"/>
                    </a:cubicBezTo>
                    <a:cubicBezTo>
                      <a:pt x="32" y="14"/>
                      <a:pt x="30" y="13"/>
                      <a:pt x="29" y="12"/>
                    </a:cubicBezTo>
                    <a:cubicBezTo>
                      <a:pt x="28" y="12"/>
                      <a:pt x="28" y="11"/>
                      <a:pt x="28" y="11"/>
                    </a:cubicBezTo>
                    <a:cubicBezTo>
                      <a:pt x="27" y="11"/>
                      <a:pt x="26" y="10"/>
                      <a:pt x="26" y="10"/>
                    </a:cubicBezTo>
                    <a:cubicBezTo>
                      <a:pt x="25" y="8"/>
                      <a:pt x="23" y="6"/>
                      <a:pt x="22" y="4"/>
                    </a:cubicBezTo>
                    <a:cubicBezTo>
                      <a:pt x="22" y="4"/>
                      <a:pt x="21" y="4"/>
                      <a:pt x="21" y="3"/>
                    </a:cubicBezTo>
                    <a:cubicBezTo>
                      <a:pt x="19" y="2"/>
                      <a:pt x="17" y="1"/>
                      <a:pt x="14" y="1"/>
                    </a:cubicBezTo>
                    <a:cubicBezTo>
                      <a:pt x="10" y="0"/>
                      <a:pt x="4" y="1"/>
                      <a:pt x="0" y="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59"/>
              <p:cNvSpPr>
                <a:spLocks/>
              </p:cNvSpPr>
              <p:nvPr/>
            </p:nvSpPr>
            <p:spPr bwMode="auto">
              <a:xfrm>
                <a:off x="8941159" y="3455150"/>
                <a:ext cx="32654" cy="202146"/>
              </a:xfrm>
              <a:custGeom>
                <a:avLst/>
                <a:gdLst>
                  <a:gd name="T0" fmla="*/ 1 w 8"/>
                  <a:gd name="T1" fmla="*/ 51 h 51"/>
                  <a:gd name="T2" fmla="*/ 1 w 8"/>
                  <a:gd name="T3" fmla="*/ 50 h 51"/>
                  <a:gd name="T4" fmla="*/ 1 w 8"/>
                  <a:gd name="T5" fmla="*/ 46 h 51"/>
                  <a:gd name="T6" fmla="*/ 1 w 8"/>
                  <a:gd name="T7" fmla="*/ 44 h 51"/>
                  <a:gd name="T8" fmla="*/ 1 w 8"/>
                  <a:gd name="T9" fmla="*/ 41 h 51"/>
                  <a:gd name="T10" fmla="*/ 7 w 8"/>
                  <a:gd name="T11" fmla="*/ 36 h 51"/>
                  <a:gd name="T12" fmla="*/ 7 w 8"/>
                  <a:gd name="T13" fmla="*/ 35 h 51"/>
                  <a:gd name="T14" fmla="*/ 8 w 8"/>
                  <a:gd name="T15" fmla="*/ 25 h 51"/>
                  <a:gd name="T16" fmla="*/ 5 w 8"/>
                  <a:gd name="T17" fmla="*/ 19 h 51"/>
                  <a:gd name="T18" fmla="*/ 4 w 8"/>
                  <a:gd name="T19" fmla="*/ 19 h 51"/>
                  <a:gd name="T20" fmla="*/ 1 w 8"/>
                  <a:gd name="T21" fmla="*/ 18 h 51"/>
                  <a:gd name="T22" fmla="*/ 1 w 8"/>
                  <a:gd name="T23" fmla="*/ 11 h 51"/>
                  <a:gd name="T24" fmla="*/ 1 w 8"/>
                  <a:gd name="T25" fmla="*/ 10 h 51"/>
                  <a:gd name="T26" fmla="*/ 2 w 8"/>
                  <a:gd name="T27" fmla="*/ 1 h 51"/>
                  <a:gd name="T28" fmla="*/ 2 w 8"/>
                  <a:gd name="T2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51">
                    <a:moveTo>
                      <a:pt x="1" y="51"/>
                    </a:moveTo>
                    <a:cubicBezTo>
                      <a:pt x="1" y="50"/>
                      <a:pt x="1" y="50"/>
                      <a:pt x="1" y="50"/>
                    </a:cubicBezTo>
                    <a:cubicBezTo>
                      <a:pt x="1" y="49"/>
                      <a:pt x="1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1" y="43"/>
                      <a:pt x="1" y="42"/>
                      <a:pt x="1" y="41"/>
                    </a:cubicBezTo>
                    <a:cubicBezTo>
                      <a:pt x="4" y="39"/>
                      <a:pt x="6" y="37"/>
                      <a:pt x="7" y="36"/>
                    </a:cubicBezTo>
                    <a:cubicBezTo>
                      <a:pt x="7" y="36"/>
                      <a:pt x="7" y="36"/>
                      <a:pt x="7" y="35"/>
                    </a:cubicBezTo>
                    <a:cubicBezTo>
                      <a:pt x="8" y="32"/>
                      <a:pt x="8" y="29"/>
                      <a:pt x="8" y="25"/>
                    </a:cubicBezTo>
                    <a:cubicBezTo>
                      <a:pt x="8" y="23"/>
                      <a:pt x="7" y="21"/>
                      <a:pt x="5" y="19"/>
                    </a:cubicBezTo>
                    <a:cubicBezTo>
                      <a:pt x="5" y="19"/>
                      <a:pt x="5" y="19"/>
                      <a:pt x="4" y="19"/>
                    </a:cubicBezTo>
                    <a:cubicBezTo>
                      <a:pt x="3" y="19"/>
                      <a:pt x="2" y="19"/>
                      <a:pt x="1" y="18"/>
                    </a:cubicBezTo>
                    <a:cubicBezTo>
                      <a:pt x="0" y="17"/>
                      <a:pt x="0" y="14"/>
                      <a:pt x="1" y="11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2" y="7"/>
                      <a:pt x="3" y="5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60"/>
              <p:cNvSpPr>
                <a:spLocks/>
              </p:cNvSpPr>
              <p:nvPr/>
            </p:nvSpPr>
            <p:spPr bwMode="auto">
              <a:xfrm>
                <a:off x="8636393" y="3657297"/>
                <a:ext cx="309432" cy="677968"/>
              </a:xfrm>
              <a:custGeom>
                <a:avLst/>
                <a:gdLst>
                  <a:gd name="T0" fmla="*/ 78 w 78"/>
                  <a:gd name="T1" fmla="*/ 0 h 171"/>
                  <a:gd name="T2" fmla="*/ 65 w 78"/>
                  <a:gd name="T3" fmla="*/ 6 h 171"/>
                  <a:gd name="T4" fmla="*/ 64 w 78"/>
                  <a:gd name="T5" fmla="*/ 8 h 171"/>
                  <a:gd name="T6" fmla="*/ 62 w 78"/>
                  <a:gd name="T7" fmla="*/ 11 h 171"/>
                  <a:gd name="T8" fmla="*/ 61 w 78"/>
                  <a:gd name="T9" fmla="*/ 13 h 171"/>
                  <a:gd name="T10" fmla="*/ 60 w 78"/>
                  <a:gd name="T11" fmla="*/ 15 h 171"/>
                  <a:gd name="T12" fmla="*/ 59 w 78"/>
                  <a:gd name="T13" fmla="*/ 16 h 171"/>
                  <a:gd name="T14" fmla="*/ 58 w 78"/>
                  <a:gd name="T15" fmla="*/ 17 h 171"/>
                  <a:gd name="T16" fmla="*/ 54 w 78"/>
                  <a:gd name="T17" fmla="*/ 20 h 171"/>
                  <a:gd name="T18" fmla="*/ 41 w 78"/>
                  <a:gd name="T19" fmla="*/ 25 h 171"/>
                  <a:gd name="T20" fmla="*/ 39 w 78"/>
                  <a:gd name="T21" fmla="*/ 25 h 171"/>
                  <a:gd name="T22" fmla="*/ 32 w 78"/>
                  <a:gd name="T23" fmla="*/ 28 h 171"/>
                  <a:gd name="T24" fmla="*/ 30 w 78"/>
                  <a:gd name="T25" fmla="*/ 28 h 171"/>
                  <a:gd name="T26" fmla="*/ 19 w 78"/>
                  <a:gd name="T27" fmla="*/ 34 h 171"/>
                  <a:gd name="T28" fmla="*/ 18 w 78"/>
                  <a:gd name="T29" fmla="*/ 37 h 171"/>
                  <a:gd name="T30" fmla="*/ 18 w 78"/>
                  <a:gd name="T31" fmla="*/ 42 h 171"/>
                  <a:gd name="T32" fmla="*/ 19 w 78"/>
                  <a:gd name="T33" fmla="*/ 43 h 171"/>
                  <a:gd name="T34" fmla="*/ 20 w 78"/>
                  <a:gd name="T35" fmla="*/ 47 h 171"/>
                  <a:gd name="T36" fmla="*/ 20 w 78"/>
                  <a:gd name="T37" fmla="*/ 49 h 171"/>
                  <a:gd name="T38" fmla="*/ 20 w 78"/>
                  <a:gd name="T39" fmla="*/ 54 h 171"/>
                  <a:gd name="T40" fmla="*/ 19 w 78"/>
                  <a:gd name="T41" fmla="*/ 56 h 171"/>
                  <a:gd name="T42" fmla="*/ 18 w 78"/>
                  <a:gd name="T43" fmla="*/ 57 h 171"/>
                  <a:gd name="T44" fmla="*/ 16 w 78"/>
                  <a:gd name="T45" fmla="*/ 58 h 171"/>
                  <a:gd name="T46" fmla="*/ 16 w 78"/>
                  <a:gd name="T47" fmla="*/ 60 h 171"/>
                  <a:gd name="T48" fmla="*/ 14 w 78"/>
                  <a:gd name="T49" fmla="*/ 61 h 171"/>
                  <a:gd name="T50" fmla="*/ 12 w 78"/>
                  <a:gd name="T51" fmla="*/ 66 h 171"/>
                  <a:gd name="T52" fmla="*/ 12 w 78"/>
                  <a:gd name="T53" fmla="*/ 67 h 171"/>
                  <a:gd name="T54" fmla="*/ 11 w 78"/>
                  <a:gd name="T55" fmla="*/ 68 h 171"/>
                  <a:gd name="T56" fmla="*/ 11 w 78"/>
                  <a:gd name="T57" fmla="*/ 90 h 171"/>
                  <a:gd name="T58" fmla="*/ 7 w 78"/>
                  <a:gd name="T59" fmla="*/ 93 h 171"/>
                  <a:gd name="T60" fmla="*/ 6 w 78"/>
                  <a:gd name="T61" fmla="*/ 93 h 171"/>
                  <a:gd name="T62" fmla="*/ 1 w 78"/>
                  <a:gd name="T63" fmla="*/ 96 h 171"/>
                  <a:gd name="T64" fmla="*/ 0 w 78"/>
                  <a:gd name="T65" fmla="*/ 97 h 171"/>
                  <a:gd name="T66" fmla="*/ 0 w 78"/>
                  <a:gd name="T67" fmla="*/ 98 h 171"/>
                  <a:gd name="T68" fmla="*/ 1 w 78"/>
                  <a:gd name="T69" fmla="*/ 100 h 171"/>
                  <a:gd name="T70" fmla="*/ 2 w 78"/>
                  <a:gd name="T71" fmla="*/ 104 h 171"/>
                  <a:gd name="T72" fmla="*/ 2 w 78"/>
                  <a:gd name="T73" fmla="*/ 106 h 171"/>
                  <a:gd name="T74" fmla="*/ 2 w 78"/>
                  <a:gd name="T75" fmla="*/ 108 h 171"/>
                  <a:gd name="T76" fmla="*/ 3 w 78"/>
                  <a:gd name="T77" fmla="*/ 110 h 171"/>
                  <a:gd name="T78" fmla="*/ 4 w 78"/>
                  <a:gd name="T79" fmla="*/ 114 h 171"/>
                  <a:gd name="T80" fmla="*/ 4 w 78"/>
                  <a:gd name="T81" fmla="*/ 115 h 171"/>
                  <a:gd name="T82" fmla="*/ 4 w 78"/>
                  <a:gd name="T83" fmla="*/ 121 h 171"/>
                  <a:gd name="T84" fmla="*/ 4 w 78"/>
                  <a:gd name="T85" fmla="*/ 123 h 171"/>
                  <a:gd name="T86" fmla="*/ 5 w 78"/>
                  <a:gd name="T87" fmla="*/ 126 h 171"/>
                  <a:gd name="T88" fmla="*/ 6 w 78"/>
                  <a:gd name="T89" fmla="*/ 132 h 171"/>
                  <a:gd name="T90" fmla="*/ 6 w 78"/>
                  <a:gd name="T91" fmla="*/ 133 h 171"/>
                  <a:gd name="T92" fmla="*/ 7 w 78"/>
                  <a:gd name="T93" fmla="*/ 136 h 171"/>
                  <a:gd name="T94" fmla="*/ 8 w 78"/>
                  <a:gd name="T95" fmla="*/ 140 h 171"/>
                  <a:gd name="T96" fmla="*/ 10 w 78"/>
                  <a:gd name="T97" fmla="*/ 141 h 171"/>
                  <a:gd name="T98" fmla="*/ 11 w 78"/>
                  <a:gd name="T99" fmla="*/ 144 h 171"/>
                  <a:gd name="T100" fmla="*/ 13 w 78"/>
                  <a:gd name="T101" fmla="*/ 145 h 171"/>
                  <a:gd name="T102" fmla="*/ 16 w 78"/>
                  <a:gd name="T103" fmla="*/ 149 h 171"/>
                  <a:gd name="T104" fmla="*/ 19 w 78"/>
                  <a:gd name="T105" fmla="*/ 151 h 171"/>
                  <a:gd name="T106" fmla="*/ 20 w 78"/>
                  <a:gd name="T107" fmla="*/ 153 h 171"/>
                  <a:gd name="T108" fmla="*/ 19 w 78"/>
                  <a:gd name="T10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1">
                    <a:moveTo>
                      <a:pt x="78" y="0"/>
                    </a:moveTo>
                    <a:cubicBezTo>
                      <a:pt x="73" y="2"/>
                      <a:pt x="68" y="4"/>
                      <a:pt x="65" y="6"/>
                    </a:cubicBezTo>
                    <a:cubicBezTo>
                      <a:pt x="64" y="7"/>
                      <a:pt x="64" y="7"/>
                      <a:pt x="64" y="8"/>
                    </a:cubicBezTo>
                    <a:cubicBezTo>
                      <a:pt x="63" y="9"/>
                      <a:pt x="62" y="10"/>
                      <a:pt x="62" y="11"/>
                    </a:cubicBezTo>
                    <a:cubicBezTo>
                      <a:pt x="62" y="12"/>
                      <a:pt x="62" y="13"/>
                      <a:pt x="61" y="13"/>
                    </a:cubicBezTo>
                    <a:cubicBezTo>
                      <a:pt x="60" y="14"/>
                      <a:pt x="60" y="14"/>
                      <a:pt x="60" y="15"/>
                    </a:cubicBezTo>
                    <a:cubicBezTo>
                      <a:pt x="59" y="15"/>
                      <a:pt x="59" y="16"/>
                      <a:pt x="59" y="16"/>
                    </a:cubicBezTo>
                    <a:cubicBezTo>
                      <a:pt x="59" y="16"/>
                      <a:pt x="58" y="17"/>
                      <a:pt x="58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49" y="22"/>
                      <a:pt x="45" y="24"/>
                      <a:pt x="41" y="25"/>
                    </a:cubicBezTo>
                    <a:cubicBezTo>
                      <a:pt x="41" y="25"/>
                      <a:pt x="40" y="25"/>
                      <a:pt x="39" y="25"/>
                    </a:cubicBezTo>
                    <a:cubicBezTo>
                      <a:pt x="37" y="26"/>
                      <a:pt x="34" y="27"/>
                      <a:pt x="32" y="28"/>
                    </a:cubicBezTo>
                    <a:cubicBezTo>
                      <a:pt x="31" y="28"/>
                      <a:pt x="31" y="28"/>
                      <a:pt x="30" y="28"/>
                    </a:cubicBezTo>
                    <a:cubicBezTo>
                      <a:pt x="25" y="29"/>
                      <a:pt x="21" y="31"/>
                      <a:pt x="19" y="34"/>
                    </a:cubicBezTo>
                    <a:cubicBezTo>
                      <a:pt x="18" y="34"/>
                      <a:pt x="18" y="36"/>
                      <a:pt x="18" y="37"/>
                    </a:cubicBezTo>
                    <a:cubicBezTo>
                      <a:pt x="18" y="39"/>
                      <a:pt x="18" y="40"/>
                      <a:pt x="18" y="42"/>
                    </a:cubicBezTo>
                    <a:cubicBezTo>
                      <a:pt x="19" y="42"/>
                      <a:pt x="19" y="43"/>
                      <a:pt x="19" y="43"/>
                    </a:cubicBezTo>
                    <a:cubicBezTo>
                      <a:pt x="19" y="45"/>
                      <a:pt x="19" y="46"/>
                      <a:pt x="20" y="47"/>
                    </a:cubicBezTo>
                    <a:cubicBezTo>
                      <a:pt x="20" y="48"/>
                      <a:pt x="20" y="48"/>
                      <a:pt x="20" y="49"/>
                    </a:cubicBezTo>
                    <a:cubicBezTo>
                      <a:pt x="20" y="51"/>
                      <a:pt x="20" y="52"/>
                      <a:pt x="20" y="54"/>
                    </a:cubicBezTo>
                    <a:cubicBezTo>
                      <a:pt x="20" y="55"/>
                      <a:pt x="19" y="55"/>
                      <a:pt x="19" y="56"/>
                    </a:cubicBezTo>
                    <a:cubicBezTo>
                      <a:pt x="18" y="56"/>
                      <a:pt x="18" y="57"/>
                      <a:pt x="18" y="57"/>
                    </a:cubicBezTo>
                    <a:cubicBezTo>
                      <a:pt x="18" y="58"/>
                      <a:pt x="17" y="58"/>
                      <a:pt x="16" y="58"/>
                    </a:cubicBezTo>
                    <a:cubicBezTo>
                      <a:pt x="16" y="59"/>
                      <a:pt x="16" y="60"/>
                      <a:pt x="16" y="60"/>
                    </a:cubicBezTo>
                    <a:cubicBezTo>
                      <a:pt x="16" y="60"/>
                      <a:pt x="15" y="61"/>
                      <a:pt x="14" y="61"/>
                    </a:cubicBezTo>
                    <a:cubicBezTo>
                      <a:pt x="13" y="62"/>
                      <a:pt x="12" y="64"/>
                      <a:pt x="12" y="66"/>
                    </a:cubicBezTo>
                    <a:cubicBezTo>
                      <a:pt x="12" y="66"/>
                      <a:pt x="12" y="66"/>
                      <a:pt x="12" y="67"/>
                    </a:cubicBezTo>
                    <a:cubicBezTo>
                      <a:pt x="12" y="67"/>
                      <a:pt x="11" y="68"/>
                      <a:pt x="11" y="68"/>
                    </a:cubicBezTo>
                    <a:cubicBezTo>
                      <a:pt x="11" y="76"/>
                      <a:pt x="11" y="83"/>
                      <a:pt x="11" y="90"/>
                    </a:cubicBezTo>
                    <a:cubicBezTo>
                      <a:pt x="11" y="92"/>
                      <a:pt x="10" y="94"/>
                      <a:pt x="7" y="93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3" y="92"/>
                      <a:pt x="1" y="93"/>
                      <a:pt x="1" y="96"/>
                    </a:cubicBezTo>
                    <a:cubicBezTo>
                      <a:pt x="1" y="96"/>
                      <a:pt x="1" y="96"/>
                      <a:pt x="0" y="97"/>
                    </a:cubicBezTo>
                    <a:cubicBezTo>
                      <a:pt x="0" y="97"/>
                      <a:pt x="0" y="98"/>
                      <a:pt x="0" y="98"/>
                    </a:cubicBezTo>
                    <a:cubicBezTo>
                      <a:pt x="1" y="99"/>
                      <a:pt x="1" y="100"/>
                      <a:pt x="1" y="100"/>
                    </a:cubicBezTo>
                    <a:cubicBezTo>
                      <a:pt x="1" y="102"/>
                      <a:pt x="2" y="103"/>
                      <a:pt x="2" y="104"/>
                    </a:cubicBezTo>
                    <a:cubicBezTo>
                      <a:pt x="2" y="105"/>
                      <a:pt x="2" y="105"/>
                      <a:pt x="2" y="106"/>
                    </a:cubicBezTo>
                    <a:cubicBezTo>
                      <a:pt x="2" y="106"/>
                      <a:pt x="2" y="107"/>
                      <a:pt x="2" y="108"/>
                    </a:cubicBezTo>
                    <a:cubicBezTo>
                      <a:pt x="2" y="108"/>
                      <a:pt x="3" y="109"/>
                      <a:pt x="3" y="110"/>
                    </a:cubicBezTo>
                    <a:cubicBezTo>
                      <a:pt x="3" y="111"/>
                      <a:pt x="3" y="112"/>
                      <a:pt x="4" y="114"/>
                    </a:cubicBezTo>
                    <a:cubicBezTo>
                      <a:pt x="4" y="114"/>
                      <a:pt x="4" y="115"/>
                      <a:pt x="4" y="115"/>
                    </a:cubicBezTo>
                    <a:cubicBezTo>
                      <a:pt x="4" y="117"/>
                      <a:pt x="4" y="119"/>
                      <a:pt x="4" y="121"/>
                    </a:cubicBezTo>
                    <a:cubicBezTo>
                      <a:pt x="4" y="122"/>
                      <a:pt x="4" y="122"/>
                      <a:pt x="4" y="123"/>
                    </a:cubicBezTo>
                    <a:cubicBezTo>
                      <a:pt x="5" y="124"/>
                      <a:pt x="5" y="125"/>
                      <a:pt x="5" y="126"/>
                    </a:cubicBezTo>
                    <a:cubicBezTo>
                      <a:pt x="5" y="128"/>
                      <a:pt x="6" y="130"/>
                      <a:pt x="6" y="132"/>
                    </a:cubicBezTo>
                    <a:cubicBezTo>
                      <a:pt x="6" y="132"/>
                      <a:pt x="6" y="132"/>
                      <a:pt x="6" y="133"/>
                    </a:cubicBezTo>
                    <a:cubicBezTo>
                      <a:pt x="7" y="134"/>
                      <a:pt x="7" y="135"/>
                      <a:pt x="7" y="136"/>
                    </a:cubicBezTo>
                    <a:cubicBezTo>
                      <a:pt x="7" y="138"/>
                      <a:pt x="7" y="139"/>
                      <a:pt x="8" y="140"/>
                    </a:cubicBezTo>
                    <a:cubicBezTo>
                      <a:pt x="9" y="140"/>
                      <a:pt x="9" y="141"/>
                      <a:pt x="10" y="141"/>
                    </a:cubicBezTo>
                    <a:cubicBezTo>
                      <a:pt x="10" y="142"/>
                      <a:pt x="10" y="143"/>
                      <a:pt x="11" y="144"/>
                    </a:cubicBezTo>
                    <a:cubicBezTo>
                      <a:pt x="12" y="144"/>
                      <a:pt x="12" y="144"/>
                      <a:pt x="13" y="145"/>
                    </a:cubicBezTo>
                    <a:cubicBezTo>
                      <a:pt x="14" y="146"/>
                      <a:pt x="16" y="148"/>
                      <a:pt x="16" y="149"/>
                    </a:cubicBezTo>
                    <a:cubicBezTo>
                      <a:pt x="17" y="150"/>
                      <a:pt x="18" y="150"/>
                      <a:pt x="19" y="151"/>
                    </a:cubicBezTo>
                    <a:cubicBezTo>
                      <a:pt x="20" y="151"/>
                      <a:pt x="20" y="152"/>
                      <a:pt x="20" y="153"/>
                    </a:cubicBezTo>
                    <a:cubicBezTo>
                      <a:pt x="20" y="159"/>
                      <a:pt x="20" y="165"/>
                      <a:pt x="19" y="17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61"/>
              <p:cNvSpPr>
                <a:spLocks/>
              </p:cNvSpPr>
              <p:nvPr/>
            </p:nvSpPr>
            <p:spPr bwMode="auto">
              <a:xfrm>
                <a:off x="8945826" y="3657297"/>
                <a:ext cx="618865" cy="363864"/>
              </a:xfrm>
              <a:custGeom>
                <a:avLst/>
                <a:gdLst>
                  <a:gd name="T0" fmla="*/ 156 w 156"/>
                  <a:gd name="T1" fmla="*/ 88 h 92"/>
                  <a:gd name="T2" fmla="*/ 152 w 156"/>
                  <a:gd name="T3" fmla="*/ 90 h 92"/>
                  <a:gd name="T4" fmla="*/ 151 w 156"/>
                  <a:gd name="T5" fmla="*/ 91 h 92"/>
                  <a:gd name="T6" fmla="*/ 150 w 156"/>
                  <a:gd name="T7" fmla="*/ 92 h 92"/>
                  <a:gd name="T8" fmla="*/ 142 w 156"/>
                  <a:gd name="T9" fmla="*/ 92 h 92"/>
                  <a:gd name="T10" fmla="*/ 113 w 156"/>
                  <a:gd name="T11" fmla="*/ 92 h 92"/>
                  <a:gd name="T12" fmla="*/ 110 w 156"/>
                  <a:gd name="T13" fmla="*/ 92 h 92"/>
                  <a:gd name="T14" fmla="*/ 108 w 156"/>
                  <a:gd name="T15" fmla="*/ 91 h 92"/>
                  <a:gd name="T16" fmla="*/ 106 w 156"/>
                  <a:gd name="T17" fmla="*/ 91 h 92"/>
                  <a:gd name="T18" fmla="*/ 103 w 156"/>
                  <a:gd name="T19" fmla="*/ 90 h 92"/>
                  <a:gd name="T20" fmla="*/ 101 w 156"/>
                  <a:gd name="T21" fmla="*/ 90 h 92"/>
                  <a:gd name="T22" fmla="*/ 98 w 156"/>
                  <a:gd name="T23" fmla="*/ 88 h 92"/>
                  <a:gd name="T24" fmla="*/ 96 w 156"/>
                  <a:gd name="T25" fmla="*/ 88 h 92"/>
                  <a:gd name="T26" fmla="*/ 94 w 156"/>
                  <a:gd name="T27" fmla="*/ 86 h 92"/>
                  <a:gd name="T28" fmla="*/ 91 w 156"/>
                  <a:gd name="T29" fmla="*/ 84 h 92"/>
                  <a:gd name="T30" fmla="*/ 89 w 156"/>
                  <a:gd name="T31" fmla="*/ 80 h 92"/>
                  <a:gd name="T32" fmla="*/ 90 w 156"/>
                  <a:gd name="T33" fmla="*/ 72 h 92"/>
                  <a:gd name="T34" fmla="*/ 90 w 156"/>
                  <a:gd name="T35" fmla="*/ 72 h 92"/>
                  <a:gd name="T36" fmla="*/ 91 w 156"/>
                  <a:gd name="T37" fmla="*/ 66 h 92"/>
                  <a:gd name="T38" fmla="*/ 91 w 156"/>
                  <a:gd name="T39" fmla="*/ 64 h 92"/>
                  <a:gd name="T40" fmla="*/ 92 w 156"/>
                  <a:gd name="T41" fmla="*/ 62 h 92"/>
                  <a:gd name="T42" fmla="*/ 92 w 156"/>
                  <a:gd name="T43" fmla="*/ 50 h 92"/>
                  <a:gd name="T44" fmla="*/ 92 w 156"/>
                  <a:gd name="T45" fmla="*/ 48 h 92"/>
                  <a:gd name="T46" fmla="*/ 90 w 156"/>
                  <a:gd name="T47" fmla="*/ 46 h 92"/>
                  <a:gd name="T48" fmla="*/ 87 w 156"/>
                  <a:gd name="T49" fmla="*/ 41 h 92"/>
                  <a:gd name="T50" fmla="*/ 85 w 156"/>
                  <a:gd name="T51" fmla="*/ 41 h 92"/>
                  <a:gd name="T52" fmla="*/ 76 w 156"/>
                  <a:gd name="T53" fmla="*/ 35 h 92"/>
                  <a:gd name="T54" fmla="*/ 75 w 156"/>
                  <a:gd name="T55" fmla="*/ 35 h 92"/>
                  <a:gd name="T56" fmla="*/ 70 w 156"/>
                  <a:gd name="T57" fmla="*/ 31 h 92"/>
                  <a:gd name="T58" fmla="*/ 70 w 156"/>
                  <a:gd name="T59" fmla="*/ 30 h 92"/>
                  <a:gd name="T60" fmla="*/ 66 w 156"/>
                  <a:gd name="T61" fmla="*/ 27 h 92"/>
                  <a:gd name="T62" fmla="*/ 66 w 156"/>
                  <a:gd name="T63" fmla="*/ 25 h 92"/>
                  <a:gd name="T64" fmla="*/ 65 w 156"/>
                  <a:gd name="T65" fmla="*/ 24 h 92"/>
                  <a:gd name="T66" fmla="*/ 63 w 156"/>
                  <a:gd name="T67" fmla="*/ 21 h 92"/>
                  <a:gd name="T68" fmla="*/ 51 w 156"/>
                  <a:gd name="T69" fmla="*/ 17 h 92"/>
                  <a:gd name="T70" fmla="*/ 42 w 156"/>
                  <a:gd name="T71" fmla="*/ 18 h 92"/>
                  <a:gd name="T72" fmla="*/ 37 w 156"/>
                  <a:gd name="T73" fmla="*/ 16 h 92"/>
                  <a:gd name="T74" fmla="*/ 36 w 156"/>
                  <a:gd name="T75" fmla="*/ 14 h 92"/>
                  <a:gd name="T76" fmla="*/ 35 w 156"/>
                  <a:gd name="T77" fmla="*/ 14 h 92"/>
                  <a:gd name="T78" fmla="*/ 27 w 156"/>
                  <a:gd name="T79" fmla="*/ 12 h 92"/>
                  <a:gd name="T80" fmla="*/ 26 w 156"/>
                  <a:gd name="T81" fmla="*/ 12 h 92"/>
                  <a:gd name="T82" fmla="*/ 25 w 156"/>
                  <a:gd name="T83" fmla="*/ 11 h 92"/>
                  <a:gd name="T84" fmla="*/ 21 w 156"/>
                  <a:gd name="T85" fmla="*/ 10 h 92"/>
                  <a:gd name="T86" fmla="*/ 16 w 156"/>
                  <a:gd name="T87" fmla="*/ 4 h 92"/>
                  <a:gd name="T88" fmla="*/ 14 w 156"/>
                  <a:gd name="T89" fmla="*/ 3 h 92"/>
                  <a:gd name="T90" fmla="*/ 9 w 156"/>
                  <a:gd name="T91" fmla="*/ 2 h 92"/>
                  <a:gd name="T92" fmla="*/ 5 w 156"/>
                  <a:gd name="T93" fmla="*/ 3 h 92"/>
                  <a:gd name="T94" fmla="*/ 0 w 156"/>
                  <a:gd name="T9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6" h="92">
                    <a:moveTo>
                      <a:pt x="156" y="88"/>
                    </a:moveTo>
                    <a:cubicBezTo>
                      <a:pt x="154" y="88"/>
                      <a:pt x="153" y="89"/>
                      <a:pt x="152" y="90"/>
                    </a:cubicBezTo>
                    <a:cubicBezTo>
                      <a:pt x="152" y="90"/>
                      <a:pt x="151" y="91"/>
                      <a:pt x="151" y="91"/>
                    </a:cubicBezTo>
                    <a:cubicBezTo>
                      <a:pt x="150" y="92"/>
                      <a:pt x="150" y="92"/>
                      <a:pt x="150" y="92"/>
                    </a:cubicBezTo>
                    <a:cubicBezTo>
                      <a:pt x="147" y="92"/>
                      <a:pt x="145" y="92"/>
                      <a:pt x="142" y="92"/>
                    </a:cubicBezTo>
                    <a:cubicBezTo>
                      <a:pt x="133" y="92"/>
                      <a:pt x="123" y="92"/>
                      <a:pt x="113" y="92"/>
                    </a:cubicBezTo>
                    <a:cubicBezTo>
                      <a:pt x="112" y="92"/>
                      <a:pt x="111" y="92"/>
                      <a:pt x="110" y="92"/>
                    </a:cubicBezTo>
                    <a:cubicBezTo>
                      <a:pt x="109" y="92"/>
                      <a:pt x="108" y="92"/>
                      <a:pt x="108" y="91"/>
                    </a:cubicBezTo>
                    <a:cubicBezTo>
                      <a:pt x="107" y="91"/>
                      <a:pt x="106" y="91"/>
                      <a:pt x="106" y="91"/>
                    </a:cubicBezTo>
                    <a:cubicBezTo>
                      <a:pt x="105" y="90"/>
                      <a:pt x="104" y="90"/>
                      <a:pt x="103" y="90"/>
                    </a:cubicBezTo>
                    <a:cubicBezTo>
                      <a:pt x="103" y="90"/>
                      <a:pt x="102" y="90"/>
                      <a:pt x="101" y="90"/>
                    </a:cubicBezTo>
                    <a:cubicBezTo>
                      <a:pt x="100" y="89"/>
                      <a:pt x="99" y="89"/>
                      <a:pt x="98" y="88"/>
                    </a:cubicBezTo>
                    <a:cubicBezTo>
                      <a:pt x="97" y="88"/>
                      <a:pt x="97" y="88"/>
                      <a:pt x="96" y="88"/>
                    </a:cubicBezTo>
                    <a:cubicBezTo>
                      <a:pt x="95" y="87"/>
                      <a:pt x="94" y="87"/>
                      <a:pt x="94" y="86"/>
                    </a:cubicBezTo>
                    <a:cubicBezTo>
                      <a:pt x="94" y="86"/>
                      <a:pt x="92" y="84"/>
                      <a:pt x="91" y="84"/>
                    </a:cubicBezTo>
                    <a:cubicBezTo>
                      <a:pt x="89" y="82"/>
                      <a:pt x="88" y="81"/>
                      <a:pt x="89" y="80"/>
                    </a:cubicBezTo>
                    <a:cubicBezTo>
                      <a:pt x="89" y="77"/>
                      <a:pt x="89" y="74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1" y="70"/>
                      <a:pt x="91" y="68"/>
                      <a:pt x="91" y="66"/>
                    </a:cubicBezTo>
                    <a:cubicBezTo>
                      <a:pt x="91" y="65"/>
                      <a:pt x="91" y="65"/>
                      <a:pt x="91" y="64"/>
                    </a:cubicBezTo>
                    <a:cubicBezTo>
                      <a:pt x="92" y="64"/>
                      <a:pt x="92" y="63"/>
                      <a:pt x="92" y="62"/>
                    </a:cubicBezTo>
                    <a:cubicBezTo>
                      <a:pt x="92" y="58"/>
                      <a:pt x="92" y="54"/>
                      <a:pt x="92" y="50"/>
                    </a:cubicBezTo>
                    <a:cubicBezTo>
                      <a:pt x="92" y="49"/>
                      <a:pt x="92" y="49"/>
                      <a:pt x="92" y="48"/>
                    </a:cubicBezTo>
                    <a:cubicBezTo>
                      <a:pt x="91" y="48"/>
                      <a:pt x="91" y="47"/>
                      <a:pt x="90" y="46"/>
                    </a:cubicBezTo>
                    <a:cubicBezTo>
                      <a:pt x="90" y="43"/>
                      <a:pt x="89" y="42"/>
                      <a:pt x="87" y="41"/>
                    </a:cubicBezTo>
                    <a:cubicBezTo>
                      <a:pt x="86" y="41"/>
                      <a:pt x="86" y="41"/>
                      <a:pt x="85" y="41"/>
                    </a:cubicBezTo>
                    <a:cubicBezTo>
                      <a:pt x="82" y="39"/>
                      <a:pt x="79" y="37"/>
                      <a:pt x="76" y="35"/>
                    </a:cubicBezTo>
                    <a:cubicBezTo>
                      <a:pt x="76" y="35"/>
                      <a:pt x="75" y="35"/>
                      <a:pt x="75" y="35"/>
                    </a:cubicBezTo>
                    <a:cubicBezTo>
                      <a:pt x="73" y="34"/>
                      <a:pt x="71" y="32"/>
                      <a:pt x="70" y="31"/>
                    </a:cubicBezTo>
                    <a:cubicBezTo>
                      <a:pt x="70" y="31"/>
                      <a:pt x="70" y="31"/>
                      <a:pt x="70" y="30"/>
                    </a:cubicBezTo>
                    <a:cubicBezTo>
                      <a:pt x="68" y="30"/>
                      <a:pt x="67" y="28"/>
                      <a:pt x="66" y="27"/>
                    </a:cubicBezTo>
                    <a:cubicBezTo>
                      <a:pt x="66" y="26"/>
                      <a:pt x="66" y="26"/>
                      <a:pt x="66" y="25"/>
                    </a:cubicBezTo>
                    <a:cubicBezTo>
                      <a:pt x="66" y="25"/>
                      <a:pt x="65" y="24"/>
                      <a:pt x="65" y="24"/>
                    </a:cubicBezTo>
                    <a:cubicBezTo>
                      <a:pt x="64" y="23"/>
                      <a:pt x="64" y="22"/>
                      <a:pt x="63" y="21"/>
                    </a:cubicBezTo>
                    <a:cubicBezTo>
                      <a:pt x="60" y="19"/>
                      <a:pt x="56" y="17"/>
                      <a:pt x="51" y="17"/>
                    </a:cubicBezTo>
                    <a:cubicBezTo>
                      <a:pt x="48" y="17"/>
                      <a:pt x="45" y="18"/>
                      <a:pt x="42" y="18"/>
                    </a:cubicBezTo>
                    <a:cubicBezTo>
                      <a:pt x="39" y="19"/>
                      <a:pt x="38" y="18"/>
                      <a:pt x="37" y="16"/>
                    </a:cubicBezTo>
                    <a:cubicBezTo>
                      <a:pt x="36" y="15"/>
                      <a:pt x="36" y="15"/>
                      <a:pt x="36" y="14"/>
                    </a:cubicBezTo>
                    <a:cubicBezTo>
                      <a:pt x="36" y="14"/>
                      <a:pt x="35" y="14"/>
                      <a:pt x="35" y="14"/>
                    </a:cubicBezTo>
                    <a:cubicBezTo>
                      <a:pt x="33" y="12"/>
                      <a:pt x="30" y="12"/>
                      <a:pt x="27" y="12"/>
                    </a:cubicBezTo>
                    <a:cubicBezTo>
                      <a:pt x="27" y="12"/>
                      <a:pt x="26" y="12"/>
                      <a:pt x="26" y="12"/>
                    </a:cubicBezTo>
                    <a:cubicBezTo>
                      <a:pt x="25" y="12"/>
                      <a:pt x="25" y="11"/>
                      <a:pt x="25" y="11"/>
                    </a:cubicBezTo>
                    <a:cubicBezTo>
                      <a:pt x="23" y="11"/>
                      <a:pt x="22" y="11"/>
                      <a:pt x="21" y="10"/>
                    </a:cubicBezTo>
                    <a:cubicBezTo>
                      <a:pt x="19" y="8"/>
                      <a:pt x="18" y="6"/>
                      <a:pt x="16" y="4"/>
                    </a:cubicBezTo>
                    <a:cubicBezTo>
                      <a:pt x="16" y="3"/>
                      <a:pt x="14" y="3"/>
                      <a:pt x="14" y="3"/>
                    </a:cubicBezTo>
                    <a:cubicBezTo>
                      <a:pt x="12" y="3"/>
                      <a:pt x="10" y="2"/>
                      <a:pt x="9" y="2"/>
                    </a:cubicBezTo>
                    <a:cubicBezTo>
                      <a:pt x="7" y="2"/>
                      <a:pt x="6" y="3"/>
                      <a:pt x="5" y="3"/>
                    </a:cubicBezTo>
                    <a:cubicBezTo>
                      <a:pt x="2" y="3"/>
                      <a:pt x="0" y="2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62"/>
              <p:cNvSpPr>
                <a:spLocks/>
              </p:cNvSpPr>
              <p:nvPr/>
            </p:nvSpPr>
            <p:spPr bwMode="auto">
              <a:xfrm>
                <a:off x="7404881" y="4220198"/>
                <a:ext cx="1198857" cy="253461"/>
              </a:xfrm>
              <a:custGeom>
                <a:avLst/>
                <a:gdLst>
                  <a:gd name="T0" fmla="*/ 294 w 302"/>
                  <a:gd name="T1" fmla="*/ 50 h 64"/>
                  <a:gd name="T2" fmla="*/ 290 w 302"/>
                  <a:gd name="T3" fmla="*/ 46 h 64"/>
                  <a:gd name="T4" fmla="*/ 269 w 302"/>
                  <a:gd name="T5" fmla="*/ 46 h 64"/>
                  <a:gd name="T6" fmla="*/ 266 w 302"/>
                  <a:gd name="T7" fmla="*/ 46 h 64"/>
                  <a:gd name="T8" fmla="*/ 262 w 302"/>
                  <a:gd name="T9" fmla="*/ 49 h 64"/>
                  <a:gd name="T10" fmla="*/ 259 w 302"/>
                  <a:gd name="T11" fmla="*/ 58 h 64"/>
                  <a:gd name="T12" fmla="*/ 255 w 302"/>
                  <a:gd name="T13" fmla="*/ 64 h 64"/>
                  <a:gd name="T14" fmla="*/ 243 w 302"/>
                  <a:gd name="T15" fmla="*/ 64 h 64"/>
                  <a:gd name="T16" fmla="*/ 237 w 302"/>
                  <a:gd name="T17" fmla="*/ 62 h 64"/>
                  <a:gd name="T18" fmla="*/ 233 w 302"/>
                  <a:gd name="T19" fmla="*/ 60 h 64"/>
                  <a:gd name="T20" fmla="*/ 231 w 302"/>
                  <a:gd name="T21" fmla="*/ 56 h 64"/>
                  <a:gd name="T22" fmla="*/ 227 w 302"/>
                  <a:gd name="T23" fmla="*/ 54 h 64"/>
                  <a:gd name="T24" fmla="*/ 217 w 302"/>
                  <a:gd name="T25" fmla="*/ 55 h 64"/>
                  <a:gd name="T26" fmla="*/ 195 w 302"/>
                  <a:gd name="T27" fmla="*/ 55 h 64"/>
                  <a:gd name="T28" fmla="*/ 192 w 302"/>
                  <a:gd name="T29" fmla="*/ 63 h 64"/>
                  <a:gd name="T30" fmla="*/ 182 w 302"/>
                  <a:gd name="T31" fmla="*/ 64 h 64"/>
                  <a:gd name="T32" fmla="*/ 180 w 302"/>
                  <a:gd name="T33" fmla="*/ 63 h 64"/>
                  <a:gd name="T34" fmla="*/ 170 w 302"/>
                  <a:gd name="T35" fmla="*/ 62 h 64"/>
                  <a:gd name="T36" fmla="*/ 162 w 302"/>
                  <a:gd name="T37" fmla="*/ 60 h 64"/>
                  <a:gd name="T38" fmla="*/ 157 w 302"/>
                  <a:gd name="T39" fmla="*/ 56 h 64"/>
                  <a:gd name="T40" fmla="*/ 158 w 302"/>
                  <a:gd name="T41" fmla="*/ 46 h 64"/>
                  <a:gd name="T42" fmla="*/ 157 w 302"/>
                  <a:gd name="T43" fmla="*/ 40 h 64"/>
                  <a:gd name="T44" fmla="*/ 152 w 302"/>
                  <a:gd name="T45" fmla="*/ 38 h 64"/>
                  <a:gd name="T46" fmla="*/ 148 w 302"/>
                  <a:gd name="T47" fmla="*/ 35 h 64"/>
                  <a:gd name="T48" fmla="*/ 148 w 302"/>
                  <a:gd name="T49" fmla="*/ 26 h 64"/>
                  <a:gd name="T50" fmla="*/ 146 w 302"/>
                  <a:gd name="T51" fmla="*/ 24 h 64"/>
                  <a:gd name="T52" fmla="*/ 136 w 302"/>
                  <a:gd name="T53" fmla="*/ 24 h 64"/>
                  <a:gd name="T54" fmla="*/ 134 w 302"/>
                  <a:gd name="T55" fmla="*/ 24 h 64"/>
                  <a:gd name="T56" fmla="*/ 127 w 302"/>
                  <a:gd name="T57" fmla="*/ 23 h 64"/>
                  <a:gd name="T58" fmla="*/ 114 w 302"/>
                  <a:gd name="T59" fmla="*/ 14 h 64"/>
                  <a:gd name="T60" fmla="*/ 108 w 302"/>
                  <a:gd name="T61" fmla="*/ 8 h 64"/>
                  <a:gd name="T62" fmla="*/ 103 w 302"/>
                  <a:gd name="T63" fmla="*/ 2 h 64"/>
                  <a:gd name="T64" fmla="*/ 94 w 302"/>
                  <a:gd name="T65" fmla="*/ 2 h 64"/>
                  <a:gd name="T66" fmla="*/ 92 w 302"/>
                  <a:gd name="T67" fmla="*/ 5 h 64"/>
                  <a:gd name="T68" fmla="*/ 88 w 302"/>
                  <a:gd name="T69" fmla="*/ 4 h 64"/>
                  <a:gd name="T70" fmla="*/ 87 w 302"/>
                  <a:gd name="T71" fmla="*/ 4 h 64"/>
                  <a:gd name="T72" fmla="*/ 78 w 302"/>
                  <a:gd name="T73" fmla="*/ 7 h 64"/>
                  <a:gd name="T74" fmla="*/ 75 w 302"/>
                  <a:gd name="T75" fmla="*/ 11 h 64"/>
                  <a:gd name="T76" fmla="*/ 74 w 302"/>
                  <a:gd name="T77" fmla="*/ 16 h 64"/>
                  <a:gd name="T78" fmla="*/ 73 w 302"/>
                  <a:gd name="T79" fmla="*/ 20 h 64"/>
                  <a:gd name="T80" fmla="*/ 72 w 302"/>
                  <a:gd name="T81" fmla="*/ 23 h 64"/>
                  <a:gd name="T82" fmla="*/ 68 w 302"/>
                  <a:gd name="T83" fmla="*/ 30 h 64"/>
                  <a:gd name="T84" fmla="*/ 60 w 302"/>
                  <a:gd name="T85" fmla="*/ 38 h 64"/>
                  <a:gd name="T86" fmla="*/ 47 w 302"/>
                  <a:gd name="T87" fmla="*/ 44 h 64"/>
                  <a:gd name="T88" fmla="*/ 42 w 302"/>
                  <a:gd name="T89" fmla="*/ 46 h 64"/>
                  <a:gd name="T90" fmla="*/ 36 w 302"/>
                  <a:gd name="T91" fmla="*/ 52 h 64"/>
                  <a:gd name="T92" fmla="*/ 25 w 302"/>
                  <a:gd name="T93" fmla="*/ 56 h 64"/>
                  <a:gd name="T94" fmla="*/ 15 w 302"/>
                  <a:gd name="T95" fmla="*/ 55 h 64"/>
                  <a:gd name="T96" fmla="*/ 8 w 302"/>
                  <a:gd name="T97" fmla="*/ 49 h 64"/>
                  <a:gd name="T98" fmla="*/ 3 w 302"/>
                  <a:gd name="T99" fmla="*/ 47 h 64"/>
                  <a:gd name="T100" fmla="*/ 0 w 302"/>
                  <a:gd name="T101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2" h="64">
                    <a:moveTo>
                      <a:pt x="302" y="56"/>
                    </a:moveTo>
                    <a:cubicBezTo>
                      <a:pt x="298" y="55"/>
                      <a:pt x="295" y="53"/>
                      <a:pt x="294" y="50"/>
                    </a:cubicBezTo>
                    <a:cubicBezTo>
                      <a:pt x="294" y="50"/>
                      <a:pt x="294" y="49"/>
                      <a:pt x="294" y="49"/>
                    </a:cubicBezTo>
                    <a:cubicBezTo>
                      <a:pt x="294" y="47"/>
                      <a:pt x="292" y="46"/>
                      <a:pt x="290" y="46"/>
                    </a:cubicBezTo>
                    <a:cubicBezTo>
                      <a:pt x="287" y="46"/>
                      <a:pt x="284" y="46"/>
                      <a:pt x="280" y="46"/>
                    </a:cubicBezTo>
                    <a:cubicBezTo>
                      <a:pt x="276" y="46"/>
                      <a:pt x="273" y="46"/>
                      <a:pt x="269" y="46"/>
                    </a:cubicBezTo>
                    <a:cubicBezTo>
                      <a:pt x="268" y="46"/>
                      <a:pt x="268" y="46"/>
                      <a:pt x="267" y="46"/>
                    </a:cubicBezTo>
                    <a:cubicBezTo>
                      <a:pt x="267" y="46"/>
                      <a:pt x="266" y="46"/>
                      <a:pt x="266" y="46"/>
                    </a:cubicBezTo>
                    <a:cubicBezTo>
                      <a:pt x="265" y="46"/>
                      <a:pt x="264" y="47"/>
                      <a:pt x="263" y="48"/>
                    </a:cubicBezTo>
                    <a:cubicBezTo>
                      <a:pt x="263" y="48"/>
                      <a:pt x="263" y="49"/>
                      <a:pt x="262" y="49"/>
                    </a:cubicBezTo>
                    <a:cubicBezTo>
                      <a:pt x="260" y="51"/>
                      <a:pt x="260" y="53"/>
                      <a:pt x="260" y="56"/>
                    </a:cubicBezTo>
                    <a:cubicBezTo>
                      <a:pt x="260" y="57"/>
                      <a:pt x="260" y="58"/>
                      <a:pt x="259" y="58"/>
                    </a:cubicBezTo>
                    <a:cubicBezTo>
                      <a:pt x="259" y="58"/>
                      <a:pt x="259" y="59"/>
                      <a:pt x="259" y="59"/>
                    </a:cubicBezTo>
                    <a:cubicBezTo>
                      <a:pt x="259" y="62"/>
                      <a:pt x="257" y="64"/>
                      <a:pt x="255" y="64"/>
                    </a:cubicBezTo>
                    <a:cubicBezTo>
                      <a:pt x="254" y="64"/>
                      <a:pt x="254" y="64"/>
                      <a:pt x="253" y="64"/>
                    </a:cubicBezTo>
                    <a:cubicBezTo>
                      <a:pt x="250" y="64"/>
                      <a:pt x="246" y="64"/>
                      <a:pt x="243" y="64"/>
                    </a:cubicBezTo>
                    <a:cubicBezTo>
                      <a:pt x="242" y="64"/>
                      <a:pt x="242" y="64"/>
                      <a:pt x="241" y="64"/>
                    </a:cubicBezTo>
                    <a:cubicBezTo>
                      <a:pt x="240" y="63"/>
                      <a:pt x="238" y="63"/>
                      <a:pt x="237" y="62"/>
                    </a:cubicBezTo>
                    <a:cubicBezTo>
                      <a:pt x="236" y="62"/>
                      <a:pt x="235" y="62"/>
                      <a:pt x="235" y="61"/>
                    </a:cubicBezTo>
                    <a:cubicBezTo>
                      <a:pt x="234" y="60"/>
                      <a:pt x="234" y="60"/>
                      <a:pt x="233" y="60"/>
                    </a:cubicBezTo>
                    <a:cubicBezTo>
                      <a:pt x="233" y="59"/>
                      <a:pt x="233" y="58"/>
                      <a:pt x="232" y="58"/>
                    </a:cubicBezTo>
                    <a:cubicBezTo>
                      <a:pt x="232" y="58"/>
                      <a:pt x="232" y="57"/>
                      <a:pt x="231" y="56"/>
                    </a:cubicBezTo>
                    <a:cubicBezTo>
                      <a:pt x="231" y="56"/>
                      <a:pt x="230" y="55"/>
                      <a:pt x="229" y="55"/>
                    </a:cubicBezTo>
                    <a:cubicBezTo>
                      <a:pt x="228" y="55"/>
                      <a:pt x="228" y="54"/>
                      <a:pt x="227" y="54"/>
                    </a:cubicBezTo>
                    <a:cubicBezTo>
                      <a:pt x="225" y="53"/>
                      <a:pt x="223" y="53"/>
                      <a:pt x="220" y="54"/>
                    </a:cubicBezTo>
                    <a:cubicBezTo>
                      <a:pt x="219" y="54"/>
                      <a:pt x="218" y="54"/>
                      <a:pt x="217" y="55"/>
                    </a:cubicBezTo>
                    <a:cubicBezTo>
                      <a:pt x="212" y="55"/>
                      <a:pt x="207" y="54"/>
                      <a:pt x="202" y="54"/>
                    </a:cubicBezTo>
                    <a:cubicBezTo>
                      <a:pt x="199" y="54"/>
                      <a:pt x="196" y="54"/>
                      <a:pt x="195" y="55"/>
                    </a:cubicBezTo>
                    <a:cubicBezTo>
                      <a:pt x="194" y="55"/>
                      <a:pt x="194" y="55"/>
                      <a:pt x="194" y="56"/>
                    </a:cubicBezTo>
                    <a:cubicBezTo>
                      <a:pt x="194" y="58"/>
                      <a:pt x="193" y="61"/>
                      <a:pt x="192" y="63"/>
                    </a:cubicBezTo>
                    <a:cubicBezTo>
                      <a:pt x="191" y="64"/>
                      <a:pt x="191" y="64"/>
                      <a:pt x="191" y="64"/>
                    </a:cubicBezTo>
                    <a:cubicBezTo>
                      <a:pt x="188" y="64"/>
                      <a:pt x="185" y="64"/>
                      <a:pt x="182" y="64"/>
                    </a:cubicBezTo>
                    <a:cubicBezTo>
                      <a:pt x="182" y="64"/>
                      <a:pt x="181" y="64"/>
                      <a:pt x="180" y="64"/>
                    </a:cubicBezTo>
                    <a:cubicBezTo>
                      <a:pt x="180" y="64"/>
                      <a:pt x="180" y="64"/>
                      <a:pt x="180" y="63"/>
                    </a:cubicBezTo>
                    <a:cubicBezTo>
                      <a:pt x="179" y="63"/>
                      <a:pt x="178" y="63"/>
                      <a:pt x="178" y="63"/>
                    </a:cubicBezTo>
                    <a:cubicBezTo>
                      <a:pt x="175" y="63"/>
                      <a:pt x="173" y="63"/>
                      <a:pt x="170" y="62"/>
                    </a:cubicBezTo>
                    <a:cubicBezTo>
                      <a:pt x="170" y="62"/>
                      <a:pt x="169" y="62"/>
                      <a:pt x="168" y="62"/>
                    </a:cubicBezTo>
                    <a:cubicBezTo>
                      <a:pt x="166" y="62"/>
                      <a:pt x="163" y="62"/>
                      <a:pt x="162" y="60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59" y="59"/>
                      <a:pt x="157" y="58"/>
                      <a:pt x="157" y="56"/>
                    </a:cubicBezTo>
                    <a:cubicBezTo>
                      <a:pt x="157" y="55"/>
                      <a:pt x="157" y="54"/>
                      <a:pt x="157" y="54"/>
                    </a:cubicBezTo>
                    <a:cubicBezTo>
                      <a:pt x="157" y="51"/>
                      <a:pt x="157" y="48"/>
                      <a:pt x="158" y="46"/>
                    </a:cubicBezTo>
                    <a:cubicBezTo>
                      <a:pt x="158" y="46"/>
                      <a:pt x="158" y="45"/>
                      <a:pt x="158" y="44"/>
                    </a:cubicBezTo>
                    <a:cubicBezTo>
                      <a:pt x="159" y="42"/>
                      <a:pt x="159" y="41"/>
                      <a:pt x="157" y="40"/>
                    </a:cubicBezTo>
                    <a:cubicBezTo>
                      <a:pt x="157" y="40"/>
                      <a:pt x="156" y="40"/>
                      <a:pt x="156" y="40"/>
                    </a:cubicBezTo>
                    <a:cubicBezTo>
                      <a:pt x="155" y="39"/>
                      <a:pt x="154" y="38"/>
                      <a:pt x="152" y="38"/>
                    </a:cubicBezTo>
                    <a:cubicBezTo>
                      <a:pt x="151" y="37"/>
                      <a:pt x="151" y="37"/>
                      <a:pt x="150" y="37"/>
                    </a:cubicBezTo>
                    <a:cubicBezTo>
                      <a:pt x="150" y="36"/>
                      <a:pt x="149" y="36"/>
                      <a:pt x="148" y="35"/>
                    </a:cubicBezTo>
                    <a:cubicBezTo>
                      <a:pt x="148" y="34"/>
                      <a:pt x="148" y="34"/>
                      <a:pt x="148" y="33"/>
                    </a:cubicBezTo>
                    <a:cubicBezTo>
                      <a:pt x="148" y="31"/>
                      <a:pt x="148" y="28"/>
                      <a:pt x="148" y="26"/>
                    </a:cubicBezTo>
                    <a:cubicBezTo>
                      <a:pt x="148" y="25"/>
                      <a:pt x="148" y="24"/>
                      <a:pt x="147" y="24"/>
                    </a:cubicBezTo>
                    <a:cubicBezTo>
                      <a:pt x="147" y="24"/>
                      <a:pt x="146" y="24"/>
                      <a:pt x="146" y="24"/>
                    </a:cubicBezTo>
                    <a:cubicBezTo>
                      <a:pt x="145" y="24"/>
                      <a:pt x="145" y="23"/>
                      <a:pt x="144" y="23"/>
                    </a:cubicBezTo>
                    <a:cubicBezTo>
                      <a:pt x="141" y="23"/>
                      <a:pt x="139" y="23"/>
                      <a:pt x="136" y="24"/>
                    </a:cubicBezTo>
                    <a:cubicBezTo>
                      <a:pt x="136" y="24"/>
                      <a:pt x="136" y="24"/>
                      <a:pt x="135" y="24"/>
                    </a:cubicBezTo>
                    <a:cubicBezTo>
                      <a:pt x="135" y="25"/>
                      <a:pt x="134" y="25"/>
                      <a:pt x="134" y="24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31" y="24"/>
                      <a:pt x="129" y="24"/>
                      <a:pt x="127" y="23"/>
                    </a:cubicBezTo>
                    <a:cubicBezTo>
                      <a:pt x="126" y="23"/>
                      <a:pt x="126" y="22"/>
                      <a:pt x="125" y="22"/>
                    </a:cubicBezTo>
                    <a:cubicBezTo>
                      <a:pt x="121" y="20"/>
                      <a:pt x="117" y="17"/>
                      <a:pt x="114" y="14"/>
                    </a:cubicBezTo>
                    <a:cubicBezTo>
                      <a:pt x="114" y="13"/>
                      <a:pt x="113" y="12"/>
                      <a:pt x="112" y="12"/>
                    </a:cubicBezTo>
                    <a:cubicBezTo>
                      <a:pt x="110" y="11"/>
                      <a:pt x="108" y="10"/>
                      <a:pt x="108" y="8"/>
                    </a:cubicBezTo>
                    <a:cubicBezTo>
                      <a:pt x="107" y="8"/>
                      <a:pt x="107" y="7"/>
                      <a:pt x="107" y="6"/>
                    </a:cubicBezTo>
                    <a:cubicBezTo>
                      <a:pt x="105" y="4"/>
                      <a:pt x="104" y="3"/>
                      <a:pt x="103" y="2"/>
                    </a:cubicBezTo>
                    <a:cubicBezTo>
                      <a:pt x="102" y="1"/>
                      <a:pt x="100" y="1"/>
                      <a:pt x="98" y="0"/>
                    </a:cubicBezTo>
                    <a:cubicBezTo>
                      <a:pt x="96" y="0"/>
                      <a:pt x="94" y="1"/>
                      <a:pt x="94" y="2"/>
                    </a:cubicBezTo>
                    <a:cubicBezTo>
                      <a:pt x="94" y="3"/>
                      <a:pt x="94" y="4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1" y="5"/>
                      <a:pt x="90" y="5"/>
                    </a:cubicBezTo>
                    <a:cubicBezTo>
                      <a:pt x="90" y="4"/>
                      <a:pt x="89" y="4"/>
                      <a:pt x="88" y="4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8" y="4"/>
                      <a:pt x="87" y="4"/>
                      <a:pt x="87" y="4"/>
                    </a:cubicBezTo>
                    <a:cubicBezTo>
                      <a:pt x="84" y="6"/>
                      <a:pt x="82" y="6"/>
                      <a:pt x="80" y="7"/>
                    </a:cubicBezTo>
                    <a:cubicBezTo>
                      <a:pt x="80" y="7"/>
                      <a:pt x="79" y="7"/>
                      <a:pt x="78" y="7"/>
                    </a:cubicBezTo>
                    <a:cubicBezTo>
                      <a:pt x="78" y="7"/>
                      <a:pt x="78" y="8"/>
                      <a:pt x="78" y="8"/>
                    </a:cubicBezTo>
                    <a:cubicBezTo>
                      <a:pt x="76" y="8"/>
                      <a:pt x="74" y="8"/>
                      <a:pt x="75" y="11"/>
                    </a:cubicBezTo>
                    <a:cubicBezTo>
                      <a:pt x="75" y="12"/>
                      <a:pt x="74" y="13"/>
                      <a:pt x="74" y="14"/>
                    </a:cubicBezTo>
                    <a:cubicBezTo>
                      <a:pt x="74" y="15"/>
                      <a:pt x="74" y="16"/>
                      <a:pt x="74" y="16"/>
                    </a:cubicBezTo>
                    <a:cubicBezTo>
                      <a:pt x="74" y="17"/>
                      <a:pt x="74" y="18"/>
                      <a:pt x="74" y="18"/>
                    </a:cubicBezTo>
                    <a:cubicBezTo>
                      <a:pt x="74" y="19"/>
                      <a:pt x="73" y="19"/>
                      <a:pt x="73" y="20"/>
                    </a:cubicBezTo>
                    <a:cubicBezTo>
                      <a:pt x="73" y="20"/>
                      <a:pt x="73" y="21"/>
                      <a:pt x="72" y="22"/>
                    </a:cubicBezTo>
                    <a:cubicBezTo>
                      <a:pt x="72" y="22"/>
                      <a:pt x="72" y="23"/>
                      <a:pt x="72" y="23"/>
                    </a:cubicBezTo>
                    <a:cubicBezTo>
                      <a:pt x="72" y="24"/>
                      <a:pt x="72" y="25"/>
                      <a:pt x="70" y="27"/>
                    </a:cubicBezTo>
                    <a:cubicBezTo>
                      <a:pt x="70" y="28"/>
                      <a:pt x="69" y="29"/>
                      <a:pt x="68" y="30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66" y="34"/>
                      <a:pt x="64" y="37"/>
                      <a:pt x="60" y="38"/>
                    </a:cubicBezTo>
                    <a:cubicBezTo>
                      <a:pt x="58" y="39"/>
                      <a:pt x="56" y="40"/>
                      <a:pt x="53" y="41"/>
                    </a:cubicBezTo>
                    <a:cubicBezTo>
                      <a:pt x="51" y="42"/>
                      <a:pt x="49" y="43"/>
                      <a:pt x="47" y="44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5" y="45"/>
                      <a:pt x="44" y="46"/>
                      <a:pt x="42" y="46"/>
                    </a:cubicBezTo>
                    <a:cubicBezTo>
                      <a:pt x="40" y="46"/>
                      <a:pt x="39" y="46"/>
                      <a:pt x="39" y="48"/>
                    </a:cubicBezTo>
                    <a:cubicBezTo>
                      <a:pt x="37" y="48"/>
                      <a:pt x="36" y="50"/>
                      <a:pt x="36" y="52"/>
                    </a:cubicBezTo>
                    <a:cubicBezTo>
                      <a:pt x="34" y="54"/>
                      <a:pt x="33" y="55"/>
                      <a:pt x="31" y="55"/>
                    </a:cubicBezTo>
                    <a:cubicBezTo>
                      <a:pt x="29" y="55"/>
                      <a:pt x="27" y="55"/>
                      <a:pt x="25" y="56"/>
                    </a:cubicBezTo>
                    <a:cubicBezTo>
                      <a:pt x="23" y="56"/>
                      <a:pt x="20" y="56"/>
                      <a:pt x="18" y="56"/>
                    </a:cubicBezTo>
                    <a:cubicBezTo>
                      <a:pt x="16" y="56"/>
                      <a:pt x="15" y="56"/>
                      <a:pt x="15" y="55"/>
                    </a:cubicBezTo>
                    <a:cubicBezTo>
                      <a:pt x="15" y="54"/>
                      <a:pt x="14" y="54"/>
                      <a:pt x="14" y="54"/>
                    </a:cubicBezTo>
                    <a:cubicBezTo>
                      <a:pt x="12" y="51"/>
                      <a:pt x="10" y="50"/>
                      <a:pt x="8" y="49"/>
                    </a:cubicBezTo>
                    <a:cubicBezTo>
                      <a:pt x="7" y="49"/>
                      <a:pt x="6" y="48"/>
                      <a:pt x="6" y="48"/>
                    </a:cubicBezTo>
                    <a:cubicBezTo>
                      <a:pt x="4" y="48"/>
                      <a:pt x="4" y="48"/>
                      <a:pt x="3" y="47"/>
                    </a:cubicBezTo>
                    <a:cubicBezTo>
                      <a:pt x="2" y="44"/>
                      <a:pt x="2" y="42"/>
                      <a:pt x="2" y="38"/>
                    </a:cubicBezTo>
                    <a:cubicBezTo>
                      <a:pt x="2" y="36"/>
                      <a:pt x="2" y="33"/>
                      <a:pt x="0" y="3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63"/>
              <p:cNvSpPr>
                <a:spLocks/>
              </p:cNvSpPr>
              <p:nvPr/>
            </p:nvSpPr>
            <p:spPr bwMode="auto">
              <a:xfrm>
                <a:off x="7330245" y="4283950"/>
                <a:ext cx="74637" cy="59089"/>
              </a:xfrm>
              <a:custGeom>
                <a:avLst/>
                <a:gdLst>
                  <a:gd name="T0" fmla="*/ 19 w 19"/>
                  <a:gd name="T1" fmla="*/ 15 h 15"/>
                  <a:gd name="T2" fmla="*/ 18 w 19"/>
                  <a:gd name="T3" fmla="*/ 15 h 15"/>
                  <a:gd name="T4" fmla="*/ 14 w 19"/>
                  <a:gd name="T5" fmla="*/ 11 h 15"/>
                  <a:gd name="T6" fmla="*/ 14 w 19"/>
                  <a:gd name="T7" fmla="*/ 10 h 15"/>
                  <a:gd name="T8" fmla="*/ 13 w 19"/>
                  <a:gd name="T9" fmla="*/ 8 h 15"/>
                  <a:gd name="T10" fmla="*/ 10 w 19"/>
                  <a:gd name="T11" fmla="*/ 5 h 15"/>
                  <a:gd name="T12" fmla="*/ 9 w 19"/>
                  <a:gd name="T13" fmla="*/ 4 h 15"/>
                  <a:gd name="T14" fmla="*/ 7 w 19"/>
                  <a:gd name="T15" fmla="*/ 3 h 15"/>
                  <a:gd name="T16" fmla="*/ 3 w 19"/>
                  <a:gd name="T17" fmla="*/ 0 h 15"/>
                  <a:gd name="T18" fmla="*/ 0 w 19"/>
                  <a:gd name="T1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5">
                    <a:moveTo>
                      <a:pt x="19" y="15"/>
                    </a:moveTo>
                    <a:cubicBezTo>
                      <a:pt x="19" y="15"/>
                      <a:pt x="19" y="15"/>
                      <a:pt x="18" y="15"/>
                    </a:cubicBezTo>
                    <a:cubicBezTo>
                      <a:pt x="16" y="14"/>
                      <a:pt x="15" y="13"/>
                      <a:pt x="14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3" y="8"/>
                      <a:pt x="13" y="8"/>
                    </a:cubicBezTo>
                    <a:cubicBezTo>
                      <a:pt x="12" y="7"/>
                      <a:pt x="11" y="6"/>
                      <a:pt x="10" y="5"/>
                    </a:cubicBezTo>
                    <a:cubicBezTo>
                      <a:pt x="10" y="5"/>
                      <a:pt x="9" y="4"/>
                      <a:pt x="9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1" y="0"/>
                      <a:pt x="0" y="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64"/>
              <p:cNvSpPr>
                <a:spLocks/>
              </p:cNvSpPr>
              <p:nvPr/>
            </p:nvSpPr>
            <p:spPr bwMode="auto">
              <a:xfrm>
                <a:off x="7572815" y="4521861"/>
                <a:ext cx="404283" cy="309440"/>
              </a:xfrm>
              <a:custGeom>
                <a:avLst/>
                <a:gdLst>
                  <a:gd name="T0" fmla="*/ 99 w 102"/>
                  <a:gd name="T1" fmla="*/ 23 h 78"/>
                  <a:gd name="T2" fmla="*/ 93 w 102"/>
                  <a:gd name="T3" fmla="*/ 23 h 78"/>
                  <a:gd name="T4" fmla="*/ 88 w 102"/>
                  <a:gd name="T5" fmla="*/ 19 h 78"/>
                  <a:gd name="T6" fmla="*/ 86 w 102"/>
                  <a:gd name="T7" fmla="*/ 17 h 78"/>
                  <a:gd name="T8" fmla="*/ 82 w 102"/>
                  <a:gd name="T9" fmla="*/ 15 h 78"/>
                  <a:gd name="T10" fmla="*/ 80 w 102"/>
                  <a:gd name="T11" fmla="*/ 14 h 78"/>
                  <a:gd name="T12" fmla="*/ 78 w 102"/>
                  <a:gd name="T13" fmla="*/ 7 h 78"/>
                  <a:gd name="T14" fmla="*/ 75 w 102"/>
                  <a:gd name="T15" fmla="*/ 2 h 78"/>
                  <a:gd name="T16" fmla="*/ 68 w 102"/>
                  <a:gd name="T17" fmla="*/ 0 h 78"/>
                  <a:gd name="T18" fmla="*/ 66 w 102"/>
                  <a:gd name="T19" fmla="*/ 2 h 78"/>
                  <a:gd name="T20" fmla="*/ 64 w 102"/>
                  <a:gd name="T21" fmla="*/ 4 h 78"/>
                  <a:gd name="T22" fmla="*/ 59 w 102"/>
                  <a:gd name="T23" fmla="*/ 6 h 78"/>
                  <a:gd name="T24" fmla="*/ 52 w 102"/>
                  <a:gd name="T25" fmla="*/ 4 h 78"/>
                  <a:gd name="T26" fmla="*/ 45 w 102"/>
                  <a:gd name="T27" fmla="*/ 9 h 78"/>
                  <a:gd name="T28" fmla="*/ 38 w 102"/>
                  <a:gd name="T29" fmla="*/ 9 h 78"/>
                  <a:gd name="T30" fmla="*/ 33 w 102"/>
                  <a:gd name="T31" fmla="*/ 7 h 78"/>
                  <a:gd name="T32" fmla="*/ 24 w 102"/>
                  <a:gd name="T33" fmla="*/ 6 h 78"/>
                  <a:gd name="T34" fmla="*/ 22 w 102"/>
                  <a:gd name="T35" fmla="*/ 7 h 78"/>
                  <a:gd name="T36" fmla="*/ 18 w 102"/>
                  <a:gd name="T37" fmla="*/ 8 h 78"/>
                  <a:gd name="T38" fmla="*/ 10 w 102"/>
                  <a:gd name="T39" fmla="*/ 11 h 78"/>
                  <a:gd name="T40" fmla="*/ 10 w 102"/>
                  <a:gd name="T41" fmla="*/ 14 h 78"/>
                  <a:gd name="T42" fmla="*/ 9 w 102"/>
                  <a:gd name="T43" fmla="*/ 17 h 78"/>
                  <a:gd name="T44" fmla="*/ 8 w 102"/>
                  <a:gd name="T45" fmla="*/ 20 h 78"/>
                  <a:gd name="T46" fmla="*/ 3 w 102"/>
                  <a:gd name="T47" fmla="*/ 25 h 78"/>
                  <a:gd name="T48" fmla="*/ 1 w 102"/>
                  <a:gd name="T49" fmla="*/ 44 h 78"/>
                  <a:gd name="T50" fmla="*/ 3 w 102"/>
                  <a:gd name="T51" fmla="*/ 52 h 78"/>
                  <a:gd name="T52" fmla="*/ 16 w 102"/>
                  <a:gd name="T53" fmla="*/ 52 h 78"/>
                  <a:gd name="T54" fmla="*/ 18 w 102"/>
                  <a:gd name="T55" fmla="*/ 52 h 78"/>
                  <a:gd name="T56" fmla="*/ 22 w 102"/>
                  <a:gd name="T57" fmla="*/ 56 h 78"/>
                  <a:gd name="T58" fmla="*/ 23 w 102"/>
                  <a:gd name="T59" fmla="*/ 58 h 78"/>
                  <a:gd name="T60" fmla="*/ 26 w 102"/>
                  <a:gd name="T61" fmla="*/ 60 h 78"/>
                  <a:gd name="T62" fmla="*/ 30 w 102"/>
                  <a:gd name="T63" fmla="*/ 63 h 78"/>
                  <a:gd name="T64" fmla="*/ 31 w 102"/>
                  <a:gd name="T65" fmla="*/ 68 h 78"/>
                  <a:gd name="T66" fmla="*/ 32 w 102"/>
                  <a:gd name="T67" fmla="*/ 73 h 78"/>
                  <a:gd name="T68" fmla="*/ 38 w 102"/>
                  <a:gd name="T69" fmla="*/ 78 h 78"/>
                  <a:gd name="T70" fmla="*/ 47 w 102"/>
                  <a:gd name="T71" fmla="*/ 77 h 78"/>
                  <a:gd name="T72" fmla="*/ 52 w 102"/>
                  <a:gd name="T73" fmla="*/ 77 h 78"/>
                  <a:gd name="T74" fmla="*/ 61 w 102"/>
                  <a:gd name="T75" fmla="*/ 78 h 78"/>
                  <a:gd name="T76" fmla="*/ 64 w 102"/>
                  <a:gd name="T77" fmla="*/ 77 h 78"/>
                  <a:gd name="T78" fmla="*/ 67 w 102"/>
                  <a:gd name="T79" fmla="*/ 73 h 78"/>
                  <a:gd name="T80" fmla="*/ 68 w 102"/>
                  <a:gd name="T81" fmla="*/ 71 h 78"/>
                  <a:gd name="T82" fmla="*/ 72 w 102"/>
                  <a:gd name="T83" fmla="*/ 69 h 78"/>
                  <a:gd name="T84" fmla="*/ 77 w 102"/>
                  <a:gd name="T85" fmla="*/ 66 h 78"/>
                  <a:gd name="T86" fmla="*/ 88 w 102"/>
                  <a:gd name="T87" fmla="*/ 58 h 78"/>
                  <a:gd name="T88" fmla="*/ 96 w 102"/>
                  <a:gd name="T89" fmla="*/ 55 h 78"/>
                  <a:gd name="T90" fmla="*/ 101 w 102"/>
                  <a:gd name="T91" fmla="*/ 50 h 78"/>
                  <a:gd name="T92" fmla="*/ 102 w 102"/>
                  <a:gd name="T93" fmla="*/ 46 h 78"/>
                  <a:gd name="T94" fmla="*/ 101 w 102"/>
                  <a:gd name="T95" fmla="*/ 29 h 78"/>
                  <a:gd name="T96" fmla="*/ 100 w 102"/>
                  <a:gd name="T97" fmla="*/ 2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2" h="78">
                    <a:moveTo>
                      <a:pt x="100" y="24"/>
                    </a:moveTo>
                    <a:cubicBezTo>
                      <a:pt x="100" y="24"/>
                      <a:pt x="100" y="23"/>
                      <a:pt x="99" y="23"/>
                    </a:cubicBezTo>
                    <a:cubicBezTo>
                      <a:pt x="99" y="22"/>
                      <a:pt x="98" y="22"/>
                      <a:pt x="98" y="22"/>
                    </a:cubicBezTo>
                    <a:cubicBezTo>
                      <a:pt x="96" y="22"/>
                      <a:pt x="94" y="22"/>
                      <a:pt x="93" y="23"/>
                    </a:cubicBezTo>
                    <a:cubicBezTo>
                      <a:pt x="91" y="23"/>
                      <a:pt x="90" y="23"/>
                      <a:pt x="90" y="22"/>
                    </a:cubicBezTo>
                    <a:cubicBezTo>
                      <a:pt x="90" y="21"/>
                      <a:pt x="89" y="20"/>
                      <a:pt x="88" y="19"/>
                    </a:cubicBezTo>
                    <a:cubicBezTo>
                      <a:pt x="88" y="19"/>
                      <a:pt x="87" y="18"/>
                      <a:pt x="87" y="18"/>
                    </a:cubicBezTo>
                    <a:cubicBezTo>
                      <a:pt x="87" y="17"/>
                      <a:pt x="86" y="17"/>
                      <a:pt x="86" y="17"/>
                    </a:cubicBezTo>
                    <a:cubicBezTo>
                      <a:pt x="86" y="17"/>
                      <a:pt x="85" y="16"/>
                      <a:pt x="85" y="16"/>
                    </a:cubicBezTo>
                    <a:cubicBezTo>
                      <a:pt x="84" y="16"/>
                      <a:pt x="83" y="16"/>
                      <a:pt x="82" y="15"/>
                    </a:cubicBezTo>
                    <a:cubicBezTo>
                      <a:pt x="82" y="15"/>
                      <a:pt x="81" y="15"/>
                      <a:pt x="81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3"/>
                      <a:pt x="80" y="13"/>
                      <a:pt x="79" y="12"/>
                    </a:cubicBezTo>
                    <a:cubicBezTo>
                      <a:pt x="78" y="11"/>
                      <a:pt x="78" y="9"/>
                      <a:pt x="78" y="7"/>
                    </a:cubicBezTo>
                    <a:cubicBezTo>
                      <a:pt x="77" y="7"/>
                      <a:pt x="77" y="6"/>
                      <a:pt x="76" y="6"/>
                    </a:cubicBezTo>
                    <a:cubicBezTo>
                      <a:pt x="76" y="4"/>
                      <a:pt x="75" y="3"/>
                      <a:pt x="75" y="2"/>
                    </a:cubicBezTo>
                    <a:cubicBezTo>
                      <a:pt x="75" y="2"/>
                      <a:pt x="74" y="1"/>
                      <a:pt x="74" y="1"/>
                    </a:cubicBezTo>
                    <a:cubicBezTo>
                      <a:pt x="72" y="0"/>
                      <a:pt x="70" y="0"/>
                      <a:pt x="68" y="0"/>
                    </a:cubicBezTo>
                    <a:cubicBezTo>
                      <a:pt x="67" y="0"/>
                      <a:pt x="67" y="0"/>
                      <a:pt x="66" y="1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5" y="3"/>
                      <a:pt x="65" y="3"/>
                      <a:pt x="65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3" y="4"/>
                      <a:pt x="63" y="5"/>
                      <a:pt x="63" y="5"/>
                    </a:cubicBezTo>
                    <a:cubicBezTo>
                      <a:pt x="62" y="6"/>
                      <a:pt x="61" y="6"/>
                      <a:pt x="59" y="6"/>
                    </a:cubicBezTo>
                    <a:cubicBezTo>
                      <a:pt x="58" y="6"/>
                      <a:pt x="58" y="5"/>
                      <a:pt x="58" y="5"/>
                    </a:cubicBezTo>
                    <a:cubicBezTo>
                      <a:pt x="56" y="4"/>
                      <a:pt x="54" y="4"/>
                      <a:pt x="52" y="4"/>
                    </a:cubicBezTo>
                    <a:cubicBezTo>
                      <a:pt x="48" y="4"/>
                      <a:pt x="47" y="6"/>
                      <a:pt x="46" y="7"/>
                    </a:cubicBezTo>
                    <a:cubicBezTo>
                      <a:pt x="46" y="8"/>
                      <a:pt x="45" y="9"/>
                      <a:pt x="45" y="9"/>
                    </a:cubicBezTo>
                    <a:cubicBezTo>
                      <a:pt x="44" y="10"/>
                      <a:pt x="44" y="10"/>
                      <a:pt x="42" y="10"/>
                    </a:cubicBezTo>
                    <a:cubicBezTo>
                      <a:pt x="40" y="10"/>
                      <a:pt x="39" y="10"/>
                      <a:pt x="38" y="9"/>
                    </a:cubicBezTo>
                    <a:cubicBezTo>
                      <a:pt x="38" y="9"/>
                      <a:pt x="38" y="9"/>
                      <a:pt x="38" y="8"/>
                    </a:cubicBezTo>
                    <a:cubicBezTo>
                      <a:pt x="36" y="8"/>
                      <a:pt x="34" y="8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6"/>
                      <a:pt x="27" y="6"/>
                      <a:pt x="24" y="6"/>
                    </a:cubicBezTo>
                    <a:cubicBezTo>
                      <a:pt x="24" y="6"/>
                      <a:pt x="24" y="6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7"/>
                      <a:pt x="20" y="7"/>
                      <a:pt x="20" y="7"/>
                    </a:cubicBezTo>
                    <a:cubicBezTo>
                      <a:pt x="19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6" y="8"/>
                    </a:cubicBezTo>
                    <a:cubicBezTo>
                      <a:pt x="14" y="10"/>
                      <a:pt x="12" y="10"/>
                      <a:pt x="10" y="11"/>
                    </a:cubicBezTo>
                    <a:cubicBezTo>
                      <a:pt x="10" y="11"/>
                      <a:pt x="10" y="12"/>
                      <a:pt x="10" y="12"/>
                    </a:cubicBezTo>
                    <a:cubicBezTo>
                      <a:pt x="10" y="12"/>
                      <a:pt x="10" y="13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8" y="17"/>
                      <a:pt x="8" y="18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8" y="21"/>
                      <a:pt x="8" y="21"/>
                      <a:pt x="7" y="21"/>
                    </a:cubicBezTo>
                    <a:cubicBezTo>
                      <a:pt x="6" y="23"/>
                      <a:pt x="5" y="24"/>
                      <a:pt x="3" y="25"/>
                    </a:cubicBezTo>
                    <a:cubicBezTo>
                      <a:pt x="1" y="26"/>
                      <a:pt x="0" y="27"/>
                      <a:pt x="0" y="29"/>
                    </a:cubicBezTo>
                    <a:cubicBezTo>
                      <a:pt x="1" y="34"/>
                      <a:pt x="1" y="39"/>
                      <a:pt x="1" y="44"/>
                    </a:cubicBezTo>
                    <a:cubicBezTo>
                      <a:pt x="1" y="47"/>
                      <a:pt x="1" y="49"/>
                      <a:pt x="2" y="51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4" y="53"/>
                      <a:pt x="6" y="54"/>
                      <a:pt x="8" y="53"/>
                    </a:cubicBezTo>
                    <a:cubicBezTo>
                      <a:pt x="10" y="53"/>
                      <a:pt x="13" y="53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2"/>
                      <a:pt x="18" y="52"/>
                      <a:pt x="18" y="52"/>
                    </a:cubicBezTo>
                    <a:cubicBezTo>
                      <a:pt x="20" y="52"/>
                      <a:pt x="22" y="52"/>
                      <a:pt x="22" y="54"/>
                    </a:cubicBezTo>
                    <a:cubicBezTo>
                      <a:pt x="22" y="55"/>
                      <a:pt x="22" y="55"/>
                      <a:pt x="22" y="56"/>
                    </a:cubicBezTo>
                    <a:cubicBezTo>
                      <a:pt x="22" y="56"/>
                      <a:pt x="22" y="56"/>
                      <a:pt x="22" y="57"/>
                    </a:cubicBezTo>
                    <a:cubicBezTo>
                      <a:pt x="22" y="57"/>
                      <a:pt x="23" y="58"/>
                      <a:pt x="23" y="58"/>
                    </a:cubicBezTo>
                    <a:cubicBezTo>
                      <a:pt x="23" y="59"/>
                      <a:pt x="24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8" y="60"/>
                      <a:pt x="28" y="61"/>
                      <a:pt x="28" y="62"/>
                    </a:cubicBezTo>
                    <a:cubicBezTo>
                      <a:pt x="29" y="62"/>
                      <a:pt x="29" y="63"/>
                      <a:pt x="30" y="63"/>
                    </a:cubicBezTo>
                    <a:cubicBezTo>
                      <a:pt x="30" y="64"/>
                      <a:pt x="31" y="64"/>
                      <a:pt x="31" y="66"/>
                    </a:cubicBezTo>
                    <a:cubicBezTo>
                      <a:pt x="31" y="67"/>
                      <a:pt x="31" y="67"/>
                      <a:pt x="31" y="68"/>
                    </a:cubicBezTo>
                    <a:cubicBezTo>
                      <a:pt x="32" y="68"/>
                      <a:pt x="32" y="69"/>
                      <a:pt x="32" y="69"/>
                    </a:cubicBezTo>
                    <a:cubicBezTo>
                      <a:pt x="32" y="70"/>
                      <a:pt x="32" y="71"/>
                      <a:pt x="32" y="73"/>
                    </a:cubicBezTo>
                    <a:cubicBezTo>
                      <a:pt x="32" y="73"/>
                      <a:pt x="32" y="73"/>
                      <a:pt x="32" y="74"/>
                    </a:cubicBezTo>
                    <a:cubicBezTo>
                      <a:pt x="33" y="76"/>
                      <a:pt x="35" y="78"/>
                      <a:pt x="38" y="78"/>
                    </a:cubicBezTo>
                    <a:cubicBezTo>
                      <a:pt x="41" y="77"/>
                      <a:pt x="43" y="77"/>
                      <a:pt x="46" y="77"/>
                    </a:cubicBezTo>
                    <a:cubicBezTo>
                      <a:pt x="46" y="77"/>
                      <a:pt x="47" y="77"/>
                      <a:pt x="47" y="77"/>
                    </a:cubicBezTo>
                    <a:cubicBezTo>
                      <a:pt x="48" y="77"/>
                      <a:pt x="48" y="77"/>
                      <a:pt x="50" y="77"/>
                    </a:cubicBezTo>
                    <a:cubicBezTo>
                      <a:pt x="50" y="77"/>
                      <a:pt x="51" y="77"/>
                      <a:pt x="52" y="77"/>
                    </a:cubicBezTo>
                    <a:cubicBezTo>
                      <a:pt x="53" y="77"/>
                      <a:pt x="54" y="77"/>
                      <a:pt x="55" y="77"/>
                    </a:cubicBezTo>
                    <a:cubicBezTo>
                      <a:pt x="57" y="77"/>
                      <a:pt x="59" y="77"/>
                      <a:pt x="61" y="78"/>
                    </a:cubicBezTo>
                    <a:cubicBezTo>
                      <a:pt x="62" y="78"/>
                      <a:pt x="62" y="78"/>
                      <a:pt x="63" y="78"/>
                    </a:cubicBezTo>
                    <a:cubicBezTo>
                      <a:pt x="63" y="78"/>
                      <a:pt x="64" y="78"/>
                      <a:pt x="64" y="77"/>
                    </a:cubicBezTo>
                    <a:cubicBezTo>
                      <a:pt x="64" y="77"/>
                      <a:pt x="64" y="77"/>
                      <a:pt x="65" y="76"/>
                    </a:cubicBezTo>
                    <a:cubicBezTo>
                      <a:pt x="66" y="75"/>
                      <a:pt x="66" y="74"/>
                      <a:pt x="67" y="73"/>
                    </a:cubicBezTo>
                    <a:cubicBezTo>
                      <a:pt x="67" y="72"/>
                      <a:pt x="68" y="72"/>
                      <a:pt x="68" y="72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69" y="70"/>
                      <a:pt x="70" y="70"/>
                      <a:pt x="70" y="69"/>
                    </a:cubicBezTo>
                    <a:cubicBezTo>
                      <a:pt x="71" y="69"/>
                      <a:pt x="72" y="69"/>
                      <a:pt x="72" y="69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4" y="67"/>
                      <a:pt x="76" y="66"/>
                      <a:pt x="77" y="66"/>
                    </a:cubicBezTo>
                    <a:cubicBezTo>
                      <a:pt x="82" y="65"/>
                      <a:pt x="85" y="63"/>
                      <a:pt x="87" y="60"/>
                    </a:cubicBezTo>
                    <a:cubicBezTo>
                      <a:pt x="88" y="60"/>
                      <a:pt x="88" y="59"/>
                      <a:pt x="88" y="58"/>
                    </a:cubicBezTo>
                    <a:cubicBezTo>
                      <a:pt x="88" y="58"/>
                      <a:pt x="89" y="58"/>
                      <a:pt x="89" y="58"/>
                    </a:cubicBezTo>
                    <a:cubicBezTo>
                      <a:pt x="91" y="56"/>
                      <a:pt x="93" y="55"/>
                      <a:pt x="96" y="55"/>
                    </a:cubicBezTo>
                    <a:cubicBezTo>
                      <a:pt x="98" y="54"/>
                      <a:pt x="100" y="53"/>
                      <a:pt x="100" y="51"/>
                    </a:cubicBezTo>
                    <a:cubicBezTo>
                      <a:pt x="101" y="51"/>
                      <a:pt x="101" y="50"/>
                      <a:pt x="101" y="50"/>
                    </a:cubicBezTo>
                    <a:cubicBezTo>
                      <a:pt x="101" y="49"/>
                      <a:pt x="101" y="48"/>
                      <a:pt x="102" y="47"/>
                    </a:cubicBezTo>
                    <a:cubicBezTo>
                      <a:pt x="102" y="47"/>
                      <a:pt x="102" y="47"/>
                      <a:pt x="102" y="46"/>
                    </a:cubicBezTo>
                    <a:cubicBezTo>
                      <a:pt x="102" y="44"/>
                      <a:pt x="102" y="42"/>
                      <a:pt x="102" y="39"/>
                    </a:cubicBezTo>
                    <a:cubicBezTo>
                      <a:pt x="101" y="36"/>
                      <a:pt x="101" y="32"/>
                      <a:pt x="101" y="29"/>
                    </a:cubicBezTo>
                    <a:cubicBezTo>
                      <a:pt x="101" y="28"/>
                      <a:pt x="101" y="28"/>
                      <a:pt x="101" y="27"/>
                    </a:cubicBezTo>
                    <a:cubicBezTo>
                      <a:pt x="100" y="26"/>
                      <a:pt x="100" y="25"/>
                      <a:pt x="100" y="2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65"/>
              <p:cNvSpPr>
                <a:spLocks/>
              </p:cNvSpPr>
              <p:nvPr/>
            </p:nvSpPr>
            <p:spPr bwMode="auto">
              <a:xfrm>
                <a:off x="9564690" y="3990060"/>
                <a:ext cx="125950" cy="15549"/>
              </a:xfrm>
              <a:custGeom>
                <a:avLst/>
                <a:gdLst>
                  <a:gd name="T0" fmla="*/ 32 w 32"/>
                  <a:gd name="T1" fmla="*/ 0 h 4"/>
                  <a:gd name="T2" fmla="*/ 28 w 32"/>
                  <a:gd name="T3" fmla="*/ 0 h 4"/>
                  <a:gd name="T4" fmla="*/ 26 w 32"/>
                  <a:gd name="T5" fmla="*/ 0 h 4"/>
                  <a:gd name="T6" fmla="*/ 12 w 32"/>
                  <a:gd name="T7" fmla="*/ 1 h 4"/>
                  <a:gd name="T8" fmla="*/ 9 w 32"/>
                  <a:gd name="T9" fmla="*/ 2 h 4"/>
                  <a:gd name="T10" fmla="*/ 1 w 32"/>
                  <a:gd name="T11" fmla="*/ 3 h 4"/>
                  <a:gd name="T12" fmla="*/ 0 w 3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4">
                    <a:moveTo>
                      <a:pt x="32" y="0"/>
                    </a:moveTo>
                    <a:cubicBezTo>
                      <a:pt x="31" y="0"/>
                      <a:pt x="30" y="0"/>
                      <a:pt x="28" y="0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22" y="1"/>
                      <a:pt x="17" y="2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6" y="2"/>
                      <a:pt x="4" y="2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66"/>
              <p:cNvSpPr>
                <a:spLocks/>
              </p:cNvSpPr>
              <p:nvPr/>
            </p:nvSpPr>
            <p:spPr bwMode="auto">
              <a:xfrm>
                <a:off x="7644343" y="2114763"/>
                <a:ext cx="673288" cy="138392"/>
              </a:xfrm>
              <a:custGeom>
                <a:avLst/>
                <a:gdLst>
                  <a:gd name="T0" fmla="*/ 170 w 170"/>
                  <a:gd name="T1" fmla="*/ 34 h 35"/>
                  <a:gd name="T2" fmla="*/ 166 w 170"/>
                  <a:gd name="T3" fmla="*/ 32 h 35"/>
                  <a:gd name="T4" fmla="*/ 162 w 170"/>
                  <a:gd name="T5" fmla="*/ 29 h 35"/>
                  <a:gd name="T6" fmla="*/ 159 w 170"/>
                  <a:gd name="T7" fmla="*/ 28 h 35"/>
                  <a:gd name="T8" fmla="*/ 157 w 170"/>
                  <a:gd name="T9" fmla="*/ 27 h 35"/>
                  <a:gd name="T10" fmla="*/ 154 w 170"/>
                  <a:gd name="T11" fmla="*/ 26 h 35"/>
                  <a:gd name="T12" fmla="*/ 152 w 170"/>
                  <a:gd name="T13" fmla="*/ 26 h 35"/>
                  <a:gd name="T14" fmla="*/ 150 w 170"/>
                  <a:gd name="T15" fmla="*/ 25 h 35"/>
                  <a:gd name="T16" fmla="*/ 143 w 170"/>
                  <a:gd name="T17" fmla="*/ 22 h 35"/>
                  <a:gd name="T18" fmla="*/ 141 w 170"/>
                  <a:gd name="T19" fmla="*/ 21 h 35"/>
                  <a:gd name="T20" fmla="*/ 140 w 170"/>
                  <a:gd name="T21" fmla="*/ 21 h 35"/>
                  <a:gd name="T22" fmla="*/ 134 w 170"/>
                  <a:gd name="T23" fmla="*/ 19 h 35"/>
                  <a:gd name="T24" fmla="*/ 132 w 170"/>
                  <a:gd name="T25" fmla="*/ 19 h 35"/>
                  <a:gd name="T26" fmla="*/ 128 w 170"/>
                  <a:gd name="T27" fmla="*/ 18 h 35"/>
                  <a:gd name="T28" fmla="*/ 126 w 170"/>
                  <a:gd name="T29" fmla="*/ 17 h 35"/>
                  <a:gd name="T30" fmla="*/ 124 w 170"/>
                  <a:gd name="T31" fmla="*/ 17 h 35"/>
                  <a:gd name="T32" fmla="*/ 123 w 170"/>
                  <a:gd name="T33" fmla="*/ 17 h 35"/>
                  <a:gd name="T34" fmla="*/ 118 w 170"/>
                  <a:gd name="T35" fmla="*/ 16 h 35"/>
                  <a:gd name="T36" fmla="*/ 116 w 170"/>
                  <a:gd name="T37" fmla="*/ 17 h 35"/>
                  <a:gd name="T38" fmla="*/ 113 w 170"/>
                  <a:gd name="T39" fmla="*/ 17 h 35"/>
                  <a:gd name="T40" fmla="*/ 111 w 170"/>
                  <a:gd name="T41" fmla="*/ 17 h 35"/>
                  <a:gd name="T42" fmla="*/ 110 w 170"/>
                  <a:gd name="T43" fmla="*/ 18 h 35"/>
                  <a:gd name="T44" fmla="*/ 108 w 170"/>
                  <a:gd name="T45" fmla="*/ 19 h 35"/>
                  <a:gd name="T46" fmla="*/ 104 w 170"/>
                  <a:gd name="T47" fmla="*/ 19 h 35"/>
                  <a:gd name="T48" fmla="*/ 102 w 170"/>
                  <a:gd name="T49" fmla="*/ 19 h 35"/>
                  <a:gd name="T50" fmla="*/ 98 w 170"/>
                  <a:gd name="T51" fmla="*/ 20 h 35"/>
                  <a:gd name="T52" fmla="*/ 94 w 170"/>
                  <a:gd name="T53" fmla="*/ 20 h 35"/>
                  <a:gd name="T54" fmla="*/ 87 w 170"/>
                  <a:gd name="T55" fmla="*/ 22 h 35"/>
                  <a:gd name="T56" fmla="*/ 84 w 170"/>
                  <a:gd name="T57" fmla="*/ 23 h 35"/>
                  <a:gd name="T58" fmla="*/ 82 w 170"/>
                  <a:gd name="T59" fmla="*/ 24 h 35"/>
                  <a:gd name="T60" fmla="*/ 77 w 170"/>
                  <a:gd name="T61" fmla="*/ 27 h 35"/>
                  <a:gd name="T62" fmla="*/ 76 w 170"/>
                  <a:gd name="T63" fmla="*/ 28 h 35"/>
                  <a:gd name="T64" fmla="*/ 65 w 170"/>
                  <a:gd name="T65" fmla="*/ 33 h 35"/>
                  <a:gd name="T66" fmla="*/ 64 w 170"/>
                  <a:gd name="T67" fmla="*/ 33 h 35"/>
                  <a:gd name="T68" fmla="*/ 61 w 170"/>
                  <a:gd name="T69" fmla="*/ 34 h 35"/>
                  <a:gd name="T70" fmla="*/ 54 w 170"/>
                  <a:gd name="T71" fmla="*/ 35 h 35"/>
                  <a:gd name="T72" fmla="*/ 52 w 170"/>
                  <a:gd name="T73" fmla="*/ 35 h 35"/>
                  <a:gd name="T74" fmla="*/ 48 w 170"/>
                  <a:gd name="T75" fmla="*/ 35 h 35"/>
                  <a:gd name="T76" fmla="*/ 48 w 170"/>
                  <a:gd name="T77" fmla="*/ 35 h 35"/>
                  <a:gd name="T78" fmla="*/ 39 w 170"/>
                  <a:gd name="T79" fmla="*/ 35 h 35"/>
                  <a:gd name="T80" fmla="*/ 37 w 170"/>
                  <a:gd name="T81" fmla="*/ 35 h 35"/>
                  <a:gd name="T82" fmla="*/ 36 w 170"/>
                  <a:gd name="T83" fmla="*/ 34 h 35"/>
                  <a:gd name="T84" fmla="*/ 34 w 170"/>
                  <a:gd name="T85" fmla="*/ 32 h 35"/>
                  <a:gd name="T86" fmla="*/ 30 w 170"/>
                  <a:gd name="T87" fmla="*/ 27 h 35"/>
                  <a:gd name="T88" fmla="*/ 29 w 170"/>
                  <a:gd name="T89" fmla="*/ 27 h 35"/>
                  <a:gd name="T90" fmla="*/ 22 w 170"/>
                  <a:gd name="T91" fmla="*/ 18 h 35"/>
                  <a:gd name="T92" fmla="*/ 22 w 170"/>
                  <a:gd name="T93" fmla="*/ 17 h 35"/>
                  <a:gd name="T94" fmla="*/ 21 w 170"/>
                  <a:gd name="T95" fmla="*/ 15 h 35"/>
                  <a:gd name="T96" fmla="*/ 21 w 170"/>
                  <a:gd name="T97" fmla="*/ 13 h 35"/>
                  <a:gd name="T98" fmla="*/ 18 w 170"/>
                  <a:gd name="T99" fmla="*/ 8 h 35"/>
                  <a:gd name="T100" fmla="*/ 13 w 170"/>
                  <a:gd name="T101" fmla="*/ 4 h 35"/>
                  <a:gd name="T102" fmla="*/ 10 w 170"/>
                  <a:gd name="T103" fmla="*/ 2 h 35"/>
                  <a:gd name="T104" fmla="*/ 9 w 170"/>
                  <a:gd name="T105" fmla="*/ 1 h 35"/>
                  <a:gd name="T106" fmla="*/ 8 w 170"/>
                  <a:gd name="T107" fmla="*/ 1 h 35"/>
                  <a:gd name="T108" fmla="*/ 6 w 170"/>
                  <a:gd name="T109" fmla="*/ 0 h 35"/>
                  <a:gd name="T110" fmla="*/ 0 w 170"/>
                  <a:gd name="T1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0" h="35">
                    <a:moveTo>
                      <a:pt x="170" y="34"/>
                    </a:moveTo>
                    <a:cubicBezTo>
                      <a:pt x="169" y="33"/>
                      <a:pt x="167" y="32"/>
                      <a:pt x="166" y="32"/>
                    </a:cubicBezTo>
                    <a:cubicBezTo>
                      <a:pt x="164" y="31"/>
                      <a:pt x="163" y="31"/>
                      <a:pt x="162" y="29"/>
                    </a:cubicBezTo>
                    <a:cubicBezTo>
                      <a:pt x="161" y="29"/>
                      <a:pt x="160" y="28"/>
                      <a:pt x="159" y="28"/>
                    </a:cubicBezTo>
                    <a:cubicBezTo>
                      <a:pt x="158" y="28"/>
                      <a:pt x="158" y="27"/>
                      <a:pt x="157" y="27"/>
                    </a:cubicBezTo>
                    <a:cubicBezTo>
                      <a:pt x="156" y="27"/>
                      <a:pt x="156" y="26"/>
                      <a:pt x="154" y="26"/>
                    </a:cubicBezTo>
                    <a:cubicBezTo>
                      <a:pt x="154" y="26"/>
                      <a:pt x="153" y="26"/>
                      <a:pt x="152" y="26"/>
                    </a:cubicBezTo>
                    <a:cubicBezTo>
                      <a:pt x="152" y="25"/>
                      <a:pt x="151" y="25"/>
                      <a:pt x="150" y="25"/>
                    </a:cubicBezTo>
                    <a:cubicBezTo>
                      <a:pt x="148" y="24"/>
                      <a:pt x="146" y="23"/>
                      <a:pt x="143" y="22"/>
                    </a:cubicBezTo>
                    <a:cubicBezTo>
                      <a:pt x="142" y="22"/>
                      <a:pt x="142" y="22"/>
                      <a:pt x="141" y="21"/>
                    </a:cubicBezTo>
                    <a:cubicBezTo>
                      <a:pt x="141" y="21"/>
                      <a:pt x="140" y="21"/>
                      <a:pt x="140" y="21"/>
                    </a:cubicBezTo>
                    <a:cubicBezTo>
                      <a:pt x="138" y="20"/>
                      <a:pt x="136" y="19"/>
                      <a:pt x="134" y="19"/>
                    </a:cubicBezTo>
                    <a:cubicBezTo>
                      <a:pt x="133" y="19"/>
                      <a:pt x="132" y="19"/>
                      <a:pt x="132" y="19"/>
                    </a:cubicBezTo>
                    <a:cubicBezTo>
                      <a:pt x="130" y="18"/>
                      <a:pt x="129" y="18"/>
                      <a:pt x="128" y="18"/>
                    </a:cubicBezTo>
                    <a:cubicBezTo>
                      <a:pt x="128" y="18"/>
                      <a:pt x="127" y="18"/>
                      <a:pt x="126" y="17"/>
                    </a:cubicBezTo>
                    <a:cubicBezTo>
                      <a:pt x="126" y="17"/>
                      <a:pt x="125" y="17"/>
                      <a:pt x="124" y="17"/>
                    </a:cubicBezTo>
                    <a:cubicBezTo>
                      <a:pt x="124" y="17"/>
                      <a:pt x="124" y="17"/>
                      <a:pt x="123" y="17"/>
                    </a:cubicBezTo>
                    <a:cubicBezTo>
                      <a:pt x="122" y="17"/>
                      <a:pt x="120" y="16"/>
                      <a:pt x="118" y="16"/>
                    </a:cubicBezTo>
                    <a:cubicBezTo>
                      <a:pt x="117" y="16"/>
                      <a:pt x="116" y="17"/>
                      <a:pt x="116" y="17"/>
                    </a:cubicBezTo>
                    <a:cubicBezTo>
                      <a:pt x="115" y="17"/>
                      <a:pt x="114" y="17"/>
                      <a:pt x="113" y="17"/>
                    </a:cubicBezTo>
                    <a:cubicBezTo>
                      <a:pt x="112" y="17"/>
                      <a:pt x="112" y="17"/>
                      <a:pt x="111" y="17"/>
                    </a:cubicBezTo>
                    <a:cubicBezTo>
                      <a:pt x="111" y="18"/>
                      <a:pt x="111" y="18"/>
                      <a:pt x="110" y="18"/>
                    </a:cubicBezTo>
                    <a:cubicBezTo>
                      <a:pt x="110" y="18"/>
                      <a:pt x="109" y="18"/>
                      <a:pt x="108" y="19"/>
                    </a:cubicBezTo>
                    <a:cubicBezTo>
                      <a:pt x="107" y="19"/>
                      <a:pt x="106" y="19"/>
                      <a:pt x="104" y="19"/>
                    </a:cubicBezTo>
                    <a:cubicBezTo>
                      <a:pt x="103" y="19"/>
                      <a:pt x="102" y="19"/>
                      <a:pt x="102" y="19"/>
                    </a:cubicBezTo>
                    <a:cubicBezTo>
                      <a:pt x="101" y="19"/>
                      <a:pt x="100" y="20"/>
                      <a:pt x="98" y="20"/>
                    </a:cubicBezTo>
                    <a:cubicBezTo>
                      <a:pt x="97" y="20"/>
                      <a:pt x="96" y="20"/>
                      <a:pt x="94" y="20"/>
                    </a:cubicBezTo>
                    <a:cubicBezTo>
                      <a:pt x="92" y="21"/>
                      <a:pt x="90" y="21"/>
                      <a:pt x="87" y="22"/>
                    </a:cubicBezTo>
                    <a:cubicBezTo>
                      <a:pt x="86" y="23"/>
                      <a:pt x="85" y="23"/>
                      <a:pt x="84" y="23"/>
                    </a:cubicBezTo>
                    <a:cubicBezTo>
                      <a:pt x="84" y="23"/>
                      <a:pt x="83" y="23"/>
                      <a:pt x="82" y="24"/>
                    </a:cubicBezTo>
                    <a:cubicBezTo>
                      <a:pt x="80" y="25"/>
                      <a:pt x="78" y="26"/>
                      <a:pt x="77" y="27"/>
                    </a:cubicBezTo>
                    <a:cubicBezTo>
                      <a:pt x="77" y="28"/>
                      <a:pt x="77" y="28"/>
                      <a:pt x="76" y="28"/>
                    </a:cubicBezTo>
                    <a:cubicBezTo>
                      <a:pt x="74" y="31"/>
                      <a:pt x="70" y="32"/>
                      <a:pt x="65" y="33"/>
                    </a:cubicBezTo>
                    <a:cubicBezTo>
                      <a:pt x="65" y="33"/>
                      <a:pt x="64" y="33"/>
                      <a:pt x="64" y="33"/>
                    </a:cubicBezTo>
                    <a:cubicBezTo>
                      <a:pt x="63" y="34"/>
                      <a:pt x="62" y="34"/>
                      <a:pt x="61" y="34"/>
                    </a:cubicBezTo>
                    <a:cubicBezTo>
                      <a:pt x="58" y="34"/>
                      <a:pt x="56" y="34"/>
                      <a:pt x="54" y="35"/>
                    </a:cubicBezTo>
                    <a:cubicBezTo>
                      <a:pt x="53" y="35"/>
                      <a:pt x="53" y="35"/>
                      <a:pt x="52" y="35"/>
                    </a:cubicBezTo>
                    <a:cubicBezTo>
                      <a:pt x="51" y="35"/>
                      <a:pt x="50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5" y="35"/>
                      <a:pt x="42" y="35"/>
                      <a:pt x="39" y="35"/>
                    </a:cubicBezTo>
                    <a:cubicBezTo>
                      <a:pt x="38" y="35"/>
                      <a:pt x="38" y="35"/>
                      <a:pt x="37" y="35"/>
                    </a:cubicBezTo>
                    <a:cubicBezTo>
                      <a:pt x="37" y="35"/>
                      <a:pt x="37" y="34"/>
                      <a:pt x="36" y="34"/>
                    </a:cubicBezTo>
                    <a:cubicBezTo>
                      <a:pt x="35" y="33"/>
                      <a:pt x="34" y="33"/>
                      <a:pt x="34" y="32"/>
                    </a:cubicBezTo>
                    <a:cubicBezTo>
                      <a:pt x="32" y="31"/>
                      <a:pt x="31" y="29"/>
                      <a:pt x="30" y="27"/>
                    </a:cubicBezTo>
                    <a:cubicBezTo>
                      <a:pt x="30" y="27"/>
                      <a:pt x="29" y="27"/>
                      <a:pt x="29" y="27"/>
                    </a:cubicBezTo>
                    <a:cubicBezTo>
                      <a:pt x="26" y="25"/>
                      <a:pt x="24" y="22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2" y="17"/>
                      <a:pt x="22" y="16"/>
                      <a:pt x="21" y="15"/>
                    </a:cubicBezTo>
                    <a:cubicBezTo>
                      <a:pt x="21" y="15"/>
                      <a:pt x="21" y="14"/>
                      <a:pt x="21" y="13"/>
                    </a:cubicBezTo>
                    <a:cubicBezTo>
                      <a:pt x="20" y="11"/>
                      <a:pt x="19" y="9"/>
                      <a:pt x="18" y="8"/>
                    </a:cubicBezTo>
                    <a:cubicBezTo>
                      <a:pt x="16" y="6"/>
                      <a:pt x="14" y="5"/>
                      <a:pt x="13" y="4"/>
                    </a:cubicBezTo>
                    <a:cubicBezTo>
                      <a:pt x="12" y="3"/>
                      <a:pt x="11" y="3"/>
                      <a:pt x="10" y="2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6" y="0"/>
                      <a:pt x="4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67"/>
              <p:cNvSpPr>
                <a:spLocks/>
              </p:cNvSpPr>
              <p:nvPr/>
            </p:nvSpPr>
            <p:spPr bwMode="auto">
              <a:xfrm>
                <a:off x="9623777" y="4343040"/>
                <a:ext cx="828781" cy="621989"/>
              </a:xfrm>
              <a:custGeom>
                <a:avLst/>
                <a:gdLst>
                  <a:gd name="T0" fmla="*/ 89 w 209"/>
                  <a:gd name="T1" fmla="*/ 129 h 157"/>
                  <a:gd name="T2" fmla="*/ 88 w 209"/>
                  <a:gd name="T3" fmla="*/ 126 h 157"/>
                  <a:gd name="T4" fmla="*/ 85 w 209"/>
                  <a:gd name="T5" fmla="*/ 120 h 157"/>
                  <a:gd name="T6" fmla="*/ 77 w 209"/>
                  <a:gd name="T7" fmla="*/ 119 h 157"/>
                  <a:gd name="T8" fmla="*/ 63 w 209"/>
                  <a:gd name="T9" fmla="*/ 121 h 157"/>
                  <a:gd name="T10" fmla="*/ 56 w 209"/>
                  <a:gd name="T11" fmla="*/ 123 h 157"/>
                  <a:gd name="T12" fmla="*/ 45 w 209"/>
                  <a:gd name="T13" fmla="*/ 130 h 157"/>
                  <a:gd name="T14" fmla="*/ 42 w 209"/>
                  <a:gd name="T15" fmla="*/ 133 h 157"/>
                  <a:gd name="T16" fmla="*/ 41 w 209"/>
                  <a:gd name="T17" fmla="*/ 139 h 157"/>
                  <a:gd name="T18" fmla="*/ 39 w 209"/>
                  <a:gd name="T19" fmla="*/ 149 h 157"/>
                  <a:gd name="T20" fmla="*/ 38 w 209"/>
                  <a:gd name="T21" fmla="*/ 151 h 157"/>
                  <a:gd name="T22" fmla="*/ 25 w 209"/>
                  <a:gd name="T23" fmla="*/ 156 h 157"/>
                  <a:gd name="T24" fmla="*/ 17 w 209"/>
                  <a:gd name="T25" fmla="*/ 155 h 157"/>
                  <a:gd name="T26" fmla="*/ 13 w 209"/>
                  <a:gd name="T27" fmla="*/ 149 h 157"/>
                  <a:gd name="T28" fmla="*/ 13 w 209"/>
                  <a:gd name="T29" fmla="*/ 145 h 157"/>
                  <a:gd name="T30" fmla="*/ 4 w 209"/>
                  <a:gd name="T31" fmla="*/ 140 h 157"/>
                  <a:gd name="T32" fmla="*/ 2 w 209"/>
                  <a:gd name="T33" fmla="*/ 137 h 157"/>
                  <a:gd name="T34" fmla="*/ 1 w 209"/>
                  <a:gd name="T35" fmla="*/ 127 h 157"/>
                  <a:gd name="T36" fmla="*/ 0 w 209"/>
                  <a:gd name="T37" fmla="*/ 123 h 157"/>
                  <a:gd name="T38" fmla="*/ 3 w 209"/>
                  <a:gd name="T39" fmla="*/ 117 h 157"/>
                  <a:gd name="T40" fmla="*/ 11 w 209"/>
                  <a:gd name="T41" fmla="*/ 113 h 157"/>
                  <a:gd name="T42" fmla="*/ 15 w 209"/>
                  <a:gd name="T43" fmla="*/ 109 h 157"/>
                  <a:gd name="T44" fmla="*/ 26 w 209"/>
                  <a:gd name="T45" fmla="*/ 101 h 157"/>
                  <a:gd name="T46" fmla="*/ 44 w 209"/>
                  <a:gd name="T47" fmla="*/ 89 h 157"/>
                  <a:gd name="T48" fmla="*/ 52 w 209"/>
                  <a:gd name="T49" fmla="*/ 87 h 157"/>
                  <a:gd name="T50" fmla="*/ 57 w 209"/>
                  <a:gd name="T51" fmla="*/ 94 h 157"/>
                  <a:gd name="T52" fmla="*/ 61 w 209"/>
                  <a:gd name="T53" fmla="*/ 96 h 157"/>
                  <a:gd name="T54" fmla="*/ 70 w 209"/>
                  <a:gd name="T55" fmla="*/ 97 h 157"/>
                  <a:gd name="T56" fmla="*/ 92 w 209"/>
                  <a:gd name="T57" fmla="*/ 100 h 157"/>
                  <a:gd name="T58" fmla="*/ 95 w 209"/>
                  <a:gd name="T59" fmla="*/ 99 h 157"/>
                  <a:gd name="T60" fmla="*/ 97 w 209"/>
                  <a:gd name="T61" fmla="*/ 97 h 157"/>
                  <a:gd name="T62" fmla="*/ 101 w 209"/>
                  <a:gd name="T63" fmla="*/ 93 h 157"/>
                  <a:gd name="T64" fmla="*/ 104 w 209"/>
                  <a:gd name="T65" fmla="*/ 85 h 157"/>
                  <a:gd name="T66" fmla="*/ 105 w 209"/>
                  <a:gd name="T67" fmla="*/ 82 h 157"/>
                  <a:gd name="T68" fmla="*/ 108 w 209"/>
                  <a:gd name="T69" fmla="*/ 67 h 157"/>
                  <a:gd name="T70" fmla="*/ 109 w 209"/>
                  <a:gd name="T71" fmla="*/ 61 h 157"/>
                  <a:gd name="T72" fmla="*/ 114 w 209"/>
                  <a:gd name="T73" fmla="*/ 58 h 157"/>
                  <a:gd name="T74" fmla="*/ 121 w 209"/>
                  <a:gd name="T75" fmla="*/ 56 h 157"/>
                  <a:gd name="T76" fmla="*/ 125 w 209"/>
                  <a:gd name="T77" fmla="*/ 55 h 157"/>
                  <a:gd name="T78" fmla="*/ 137 w 209"/>
                  <a:gd name="T79" fmla="*/ 47 h 157"/>
                  <a:gd name="T80" fmla="*/ 147 w 209"/>
                  <a:gd name="T81" fmla="*/ 39 h 157"/>
                  <a:gd name="T82" fmla="*/ 153 w 209"/>
                  <a:gd name="T83" fmla="*/ 36 h 157"/>
                  <a:gd name="T84" fmla="*/ 161 w 209"/>
                  <a:gd name="T85" fmla="*/ 29 h 157"/>
                  <a:gd name="T86" fmla="*/ 173 w 209"/>
                  <a:gd name="T87" fmla="*/ 18 h 157"/>
                  <a:gd name="T88" fmla="*/ 184 w 209"/>
                  <a:gd name="T89" fmla="*/ 11 h 157"/>
                  <a:gd name="T90" fmla="*/ 193 w 209"/>
                  <a:gd name="T91" fmla="*/ 2 h 157"/>
                  <a:gd name="T92" fmla="*/ 201 w 209"/>
                  <a:gd name="T93" fmla="*/ 1 h 157"/>
                  <a:gd name="T94" fmla="*/ 209 w 209"/>
                  <a:gd name="T9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9" h="157">
                    <a:moveTo>
                      <a:pt x="91" y="133"/>
                    </a:moveTo>
                    <a:cubicBezTo>
                      <a:pt x="89" y="131"/>
                      <a:pt x="89" y="130"/>
                      <a:pt x="89" y="129"/>
                    </a:cubicBezTo>
                    <a:cubicBezTo>
                      <a:pt x="89" y="128"/>
                      <a:pt x="89" y="128"/>
                      <a:pt x="89" y="127"/>
                    </a:cubicBezTo>
                    <a:cubicBezTo>
                      <a:pt x="89" y="127"/>
                      <a:pt x="89" y="127"/>
                      <a:pt x="88" y="126"/>
                    </a:cubicBezTo>
                    <a:cubicBezTo>
                      <a:pt x="88" y="125"/>
                      <a:pt x="88" y="124"/>
                      <a:pt x="87" y="123"/>
                    </a:cubicBezTo>
                    <a:cubicBezTo>
                      <a:pt x="87" y="121"/>
                      <a:pt x="87" y="120"/>
                      <a:pt x="85" y="120"/>
                    </a:cubicBezTo>
                    <a:cubicBezTo>
                      <a:pt x="85" y="119"/>
                      <a:pt x="84" y="119"/>
                      <a:pt x="83" y="119"/>
                    </a:cubicBezTo>
                    <a:cubicBezTo>
                      <a:pt x="81" y="119"/>
                      <a:pt x="79" y="119"/>
                      <a:pt x="77" y="119"/>
                    </a:cubicBezTo>
                    <a:cubicBezTo>
                      <a:pt x="76" y="119"/>
                      <a:pt x="75" y="119"/>
                      <a:pt x="75" y="119"/>
                    </a:cubicBezTo>
                    <a:cubicBezTo>
                      <a:pt x="70" y="119"/>
                      <a:pt x="66" y="120"/>
                      <a:pt x="63" y="121"/>
                    </a:cubicBezTo>
                    <a:cubicBezTo>
                      <a:pt x="62" y="122"/>
                      <a:pt x="62" y="122"/>
                      <a:pt x="61" y="122"/>
                    </a:cubicBezTo>
                    <a:cubicBezTo>
                      <a:pt x="59" y="122"/>
                      <a:pt x="57" y="123"/>
                      <a:pt x="56" y="123"/>
                    </a:cubicBezTo>
                    <a:cubicBezTo>
                      <a:pt x="54" y="125"/>
                      <a:pt x="52" y="126"/>
                      <a:pt x="50" y="126"/>
                    </a:cubicBezTo>
                    <a:cubicBezTo>
                      <a:pt x="47" y="127"/>
                      <a:pt x="45" y="128"/>
                      <a:pt x="45" y="130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3" y="131"/>
                      <a:pt x="43" y="132"/>
                      <a:pt x="42" y="133"/>
                    </a:cubicBezTo>
                    <a:cubicBezTo>
                      <a:pt x="42" y="133"/>
                      <a:pt x="42" y="134"/>
                      <a:pt x="42" y="135"/>
                    </a:cubicBezTo>
                    <a:cubicBezTo>
                      <a:pt x="41" y="136"/>
                      <a:pt x="41" y="138"/>
                      <a:pt x="41" y="139"/>
                    </a:cubicBezTo>
                    <a:cubicBezTo>
                      <a:pt x="40" y="140"/>
                      <a:pt x="40" y="141"/>
                      <a:pt x="40" y="141"/>
                    </a:cubicBezTo>
                    <a:cubicBezTo>
                      <a:pt x="39" y="143"/>
                      <a:pt x="39" y="146"/>
                      <a:pt x="39" y="149"/>
                    </a:cubicBezTo>
                    <a:cubicBezTo>
                      <a:pt x="39" y="149"/>
                      <a:pt x="38" y="150"/>
                      <a:pt x="38" y="151"/>
                    </a:cubicBezTo>
                    <a:cubicBezTo>
                      <a:pt x="38" y="151"/>
                      <a:pt x="38" y="151"/>
                      <a:pt x="38" y="151"/>
                    </a:cubicBezTo>
                    <a:cubicBezTo>
                      <a:pt x="38" y="152"/>
                      <a:pt x="37" y="153"/>
                      <a:pt x="37" y="153"/>
                    </a:cubicBezTo>
                    <a:cubicBezTo>
                      <a:pt x="34" y="156"/>
                      <a:pt x="30" y="157"/>
                      <a:pt x="25" y="156"/>
                    </a:cubicBezTo>
                    <a:cubicBezTo>
                      <a:pt x="24" y="156"/>
                      <a:pt x="23" y="156"/>
                      <a:pt x="23" y="156"/>
                    </a:cubicBezTo>
                    <a:cubicBezTo>
                      <a:pt x="21" y="155"/>
                      <a:pt x="19" y="155"/>
                      <a:pt x="17" y="155"/>
                    </a:cubicBezTo>
                    <a:cubicBezTo>
                      <a:pt x="16" y="155"/>
                      <a:pt x="16" y="155"/>
                      <a:pt x="15" y="155"/>
                    </a:cubicBezTo>
                    <a:cubicBezTo>
                      <a:pt x="14" y="154"/>
                      <a:pt x="13" y="152"/>
                      <a:pt x="13" y="149"/>
                    </a:cubicBezTo>
                    <a:cubicBezTo>
                      <a:pt x="13" y="149"/>
                      <a:pt x="13" y="149"/>
                      <a:pt x="13" y="149"/>
                    </a:cubicBezTo>
                    <a:cubicBezTo>
                      <a:pt x="13" y="147"/>
                      <a:pt x="13" y="146"/>
                      <a:pt x="13" y="145"/>
                    </a:cubicBezTo>
                    <a:cubicBezTo>
                      <a:pt x="12" y="145"/>
                      <a:pt x="12" y="144"/>
                      <a:pt x="11" y="143"/>
                    </a:cubicBezTo>
                    <a:cubicBezTo>
                      <a:pt x="9" y="142"/>
                      <a:pt x="7" y="141"/>
                      <a:pt x="4" y="140"/>
                    </a:cubicBezTo>
                    <a:cubicBezTo>
                      <a:pt x="3" y="140"/>
                      <a:pt x="3" y="139"/>
                      <a:pt x="3" y="139"/>
                    </a:cubicBezTo>
                    <a:cubicBezTo>
                      <a:pt x="2" y="139"/>
                      <a:pt x="2" y="138"/>
                      <a:pt x="2" y="137"/>
                    </a:cubicBezTo>
                    <a:cubicBezTo>
                      <a:pt x="1" y="136"/>
                      <a:pt x="1" y="133"/>
                      <a:pt x="1" y="131"/>
                    </a:cubicBezTo>
                    <a:cubicBezTo>
                      <a:pt x="1" y="129"/>
                      <a:pt x="1" y="128"/>
                      <a:pt x="1" y="127"/>
                    </a:cubicBezTo>
                    <a:cubicBezTo>
                      <a:pt x="1" y="127"/>
                      <a:pt x="1" y="126"/>
                      <a:pt x="1" y="125"/>
                    </a:cubicBezTo>
                    <a:cubicBezTo>
                      <a:pt x="0" y="125"/>
                      <a:pt x="0" y="124"/>
                      <a:pt x="0" y="123"/>
                    </a:cubicBezTo>
                    <a:cubicBezTo>
                      <a:pt x="0" y="123"/>
                      <a:pt x="0" y="122"/>
                      <a:pt x="0" y="121"/>
                    </a:cubicBezTo>
                    <a:cubicBezTo>
                      <a:pt x="0" y="119"/>
                      <a:pt x="1" y="118"/>
                      <a:pt x="3" y="117"/>
                    </a:cubicBezTo>
                    <a:cubicBezTo>
                      <a:pt x="4" y="117"/>
                      <a:pt x="4" y="116"/>
                      <a:pt x="5" y="116"/>
                    </a:cubicBezTo>
                    <a:cubicBezTo>
                      <a:pt x="6" y="114"/>
                      <a:pt x="8" y="113"/>
                      <a:pt x="11" y="113"/>
                    </a:cubicBezTo>
                    <a:cubicBezTo>
                      <a:pt x="11" y="113"/>
                      <a:pt x="12" y="113"/>
                      <a:pt x="12" y="112"/>
                    </a:cubicBezTo>
                    <a:cubicBezTo>
                      <a:pt x="13" y="111"/>
                      <a:pt x="13" y="110"/>
                      <a:pt x="15" y="109"/>
                    </a:cubicBezTo>
                    <a:cubicBezTo>
                      <a:pt x="17" y="107"/>
                      <a:pt x="20" y="105"/>
                      <a:pt x="23" y="103"/>
                    </a:cubicBezTo>
                    <a:cubicBezTo>
                      <a:pt x="24" y="103"/>
                      <a:pt x="25" y="102"/>
                      <a:pt x="26" y="101"/>
                    </a:cubicBezTo>
                    <a:cubicBezTo>
                      <a:pt x="29" y="99"/>
                      <a:pt x="32" y="97"/>
                      <a:pt x="36" y="95"/>
                    </a:cubicBezTo>
                    <a:cubicBezTo>
                      <a:pt x="38" y="93"/>
                      <a:pt x="41" y="91"/>
                      <a:pt x="44" y="89"/>
                    </a:cubicBezTo>
                    <a:cubicBezTo>
                      <a:pt x="46" y="88"/>
                      <a:pt x="48" y="87"/>
                      <a:pt x="50" y="87"/>
                    </a:cubicBezTo>
                    <a:cubicBezTo>
                      <a:pt x="51" y="87"/>
                      <a:pt x="51" y="87"/>
                      <a:pt x="52" y="87"/>
                    </a:cubicBezTo>
                    <a:cubicBezTo>
                      <a:pt x="54" y="88"/>
                      <a:pt x="55" y="90"/>
                      <a:pt x="56" y="93"/>
                    </a:cubicBezTo>
                    <a:cubicBezTo>
                      <a:pt x="56" y="93"/>
                      <a:pt x="56" y="94"/>
                      <a:pt x="57" y="94"/>
                    </a:cubicBezTo>
                    <a:cubicBezTo>
                      <a:pt x="57" y="95"/>
                      <a:pt x="58" y="95"/>
                      <a:pt x="59" y="96"/>
                    </a:cubicBezTo>
                    <a:cubicBezTo>
                      <a:pt x="60" y="96"/>
                      <a:pt x="60" y="96"/>
                      <a:pt x="61" y="96"/>
                    </a:cubicBezTo>
                    <a:cubicBezTo>
                      <a:pt x="63" y="96"/>
                      <a:pt x="66" y="97"/>
                      <a:pt x="69" y="97"/>
                    </a:cubicBezTo>
                    <a:cubicBezTo>
                      <a:pt x="69" y="97"/>
                      <a:pt x="70" y="97"/>
                      <a:pt x="70" y="97"/>
                    </a:cubicBezTo>
                    <a:cubicBezTo>
                      <a:pt x="72" y="98"/>
                      <a:pt x="75" y="99"/>
                      <a:pt x="77" y="99"/>
                    </a:cubicBezTo>
                    <a:cubicBezTo>
                      <a:pt x="81" y="100"/>
                      <a:pt x="86" y="100"/>
                      <a:pt x="92" y="100"/>
                    </a:cubicBezTo>
                    <a:cubicBezTo>
                      <a:pt x="92" y="100"/>
                      <a:pt x="93" y="100"/>
                      <a:pt x="93" y="100"/>
                    </a:cubicBezTo>
                    <a:cubicBezTo>
                      <a:pt x="94" y="100"/>
                      <a:pt x="95" y="99"/>
                      <a:pt x="95" y="99"/>
                    </a:cubicBezTo>
                    <a:cubicBezTo>
                      <a:pt x="95" y="99"/>
                      <a:pt x="96" y="99"/>
                      <a:pt x="97" y="98"/>
                    </a:cubicBezTo>
                    <a:cubicBezTo>
                      <a:pt x="97" y="98"/>
                      <a:pt x="97" y="98"/>
                      <a:pt x="97" y="97"/>
                    </a:cubicBezTo>
                    <a:cubicBezTo>
                      <a:pt x="99" y="97"/>
                      <a:pt x="100" y="97"/>
                      <a:pt x="101" y="95"/>
                    </a:cubicBezTo>
                    <a:cubicBezTo>
                      <a:pt x="101" y="94"/>
                      <a:pt x="101" y="93"/>
                      <a:pt x="101" y="93"/>
                    </a:cubicBezTo>
                    <a:cubicBezTo>
                      <a:pt x="101" y="93"/>
                      <a:pt x="102" y="92"/>
                      <a:pt x="102" y="91"/>
                    </a:cubicBezTo>
                    <a:cubicBezTo>
                      <a:pt x="103" y="89"/>
                      <a:pt x="103" y="87"/>
                      <a:pt x="104" y="85"/>
                    </a:cubicBezTo>
                    <a:cubicBezTo>
                      <a:pt x="105" y="85"/>
                      <a:pt x="105" y="84"/>
                      <a:pt x="105" y="83"/>
                    </a:cubicBezTo>
                    <a:cubicBezTo>
                      <a:pt x="105" y="83"/>
                      <a:pt x="105" y="83"/>
                      <a:pt x="105" y="82"/>
                    </a:cubicBezTo>
                    <a:cubicBezTo>
                      <a:pt x="106" y="82"/>
                      <a:pt x="106" y="81"/>
                      <a:pt x="106" y="81"/>
                    </a:cubicBezTo>
                    <a:cubicBezTo>
                      <a:pt x="107" y="76"/>
                      <a:pt x="108" y="71"/>
                      <a:pt x="108" y="67"/>
                    </a:cubicBezTo>
                    <a:cubicBezTo>
                      <a:pt x="108" y="65"/>
                      <a:pt x="108" y="64"/>
                      <a:pt x="108" y="63"/>
                    </a:cubicBezTo>
                    <a:cubicBezTo>
                      <a:pt x="108" y="62"/>
                      <a:pt x="109" y="61"/>
                      <a:pt x="109" y="61"/>
                    </a:cubicBezTo>
                    <a:cubicBezTo>
                      <a:pt x="111" y="61"/>
                      <a:pt x="111" y="60"/>
                      <a:pt x="112" y="59"/>
                    </a:cubicBezTo>
                    <a:cubicBezTo>
                      <a:pt x="113" y="59"/>
                      <a:pt x="113" y="59"/>
                      <a:pt x="114" y="58"/>
                    </a:cubicBezTo>
                    <a:cubicBezTo>
                      <a:pt x="114" y="58"/>
                      <a:pt x="115" y="58"/>
                      <a:pt x="115" y="58"/>
                    </a:cubicBezTo>
                    <a:cubicBezTo>
                      <a:pt x="117" y="57"/>
                      <a:pt x="119" y="56"/>
                      <a:pt x="121" y="56"/>
                    </a:cubicBezTo>
                    <a:cubicBezTo>
                      <a:pt x="122" y="55"/>
                      <a:pt x="123" y="55"/>
                      <a:pt x="123" y="55"/>
                    </a:cubicBezTo>
                    <a:cubicBezTo>
                      <a:pt x="124" y="55"/>
                      <a:pt x="124" y="55"/>
                      <a:pt x="125" y="55"/>
                    </a:cubicBezTo>
                    <a:cubicBezTo>
                      <a:pt x="129" y="53"/>
                      <a:pt x="133" y="50"/>
                      <a:pt x="137" y="48"/>
                    </a:cubicBezTo>
                    <a:cubicBezTo>
                      <a:pt x="137" y="48"/>
                      <a:pt x="137" y="47"/>
                      <a:pt x="137" y="47"/>
                    </a:cubicBezTo>
                    <a:cubicBezTo>
                      <a:pt x="138" y="46"/>
                      <a:pt x="139" y="45"/>
                      <a:pt x="140" y="45"/>
                    </a:cubicBezTo>
                    <a:cubicBezTo>
                      <a:pt x="143" y="43"/>
                      <a:pt x="145" y="41"/>
                      <a:pt x="147" y="39"/>
                    </a:cubicBezTo>
                    <a:cubicBezTo>
                      <a:pt x="148" y="39"/>
                      <a:pt x="149" y="39"/>
                      <a:pt x="149" y="39"/>
                    </a:cubicBezTo>
                    <a:cubicBezTo>
                      <a:pt x="151" y="38"/>
                      <a:pt x="152" y="37"/>
                      <a:pt x="153" y="36"/>
                    </a:cubicBezTo>
                    <a:cubicBezTo>
                      <a:pt x="156" y="34"/>
                      <a:pt x="158" y="32"/>
                      <a:pt x="160" y="30"/>
                    </a:cubicBezTo>
                    <a:cubicBezTo>
                      <a:pt x="161" y="30"/>
                      <a:pt x="161" y="29"/>
                      <a:pt x="161" y="29"/>
                    </a:cubicBezTo>
                    <a:cubicBezTo>
                      <a:pt x="162" y="27"/>
                      <a:pt x="163" y="26"/>
                      <a:pt x="164" y="25"/>
                    </a:cubicBezTo>
                    <a:cubicBezTo>
                      <a:pt x="167" y="23"/>
                      <a:pt x="170" y="21"/>
                      <a:pt x="173" y="18"/>
                    </a:cubicBezTo>
                    <a:cubicBezTo>
                      <a:pt x="174" y="17"/>
                      <a:pt x="175" y="17"/>
                      <a:pt x="176" y="16"/>
                    </a:cubicBezTo>
                    <a:cubicBezTo>
                      <a:pt x="178" y="14"/>
                      <a:pt x="181" y="12"/>
                      <a:pt x="184" y="11"/>
                    </a:cubicBezTo>
                    <a:cubicBezTo>
                      <a:pt x="187" y="9"/>
                      <a:pt x="190" y="6"/>
                      <a:pt x="192" y="3"/>
                    </a:cubicBezTo>
                    <a:cubicBezTo>
                      <a:pt x="192" y="3"/>
                      <a:pt x="192" y="3"/>
                      <a:pt x="193" y="2"/>
                    </a:cubicBezTo>
                    <a:cubicBezTo>
                      <a:pt x="194" y="2"/>
                      <a:pt x="195" y="2"/>
                      <a:pt x="196" y="2"/>
                    </a:cubicBezTo>
                    <a:cubicBezTo>
                      <a:pt x="198" y="2"/>
                      <a:pt x="199" y="1"/>
                      <a:pt x="201" y="1"/>
                    </a:cubicBezTo>
                    <a:cubicBezTo>
                      <a:pt x="202" y="1"/>
                      <a:pt x="202" y="1"/>
                      <a:pt x="203" y="1"/>
                    </a:cubicBezTo>
                    <a:cubicBezTo>
                      <a:pt x="205" y="0"/>
                      <a:pt x="207" y="0"/>
                      <a:pt x="209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68"/>
              <p:cNvSpPr>
                <a:spLocks/>
              </p:cNvSpPr>
              <p:nvPr/>
            </p:nvSpPr>
            <p:spPr bwMode="auto">
              <a:xfrm>
                <a:off x="8603738" y="4442558"/>
                <a:ext cx="334311" cy="844351"/>
              </a:xfrm>
              <a:custGeom>
                <a:avLst/>
                <a:gdLst>
                  <a:gd name="T0" fmla="*/ 84 w 84"/>
                  <a:gd name="T1" fmla="*/ 212 h 213"/>
                  <a:gd name="T2" fmla="*/ 81 w 84"/>
                  <a:gd name="T3" fmla="*/ 207 h 213"/>
                  <a:gd name="T4" fmla="*/ 79 w 84"/>
                  <a:gd name="T5" fmla="*/ 201 h 213"/>
                  <a:gd name="T6" fmla="*/ 79 w 84"/>
                  <a:gd name="T7" fmla="*/ 192 h 213"/>
                  <a:gd name="T8" fmla="*/ 80 w 84"/>
                  <a:gd name="T9" fmla="*/ 184 h 213"/>
                  <a:gd name="T10" fmla="*/ 78 w 84"/>
                  <a:gd name="T11" fmla="*/ 180 h 213"/>
                  <a:gd name="T12" fmla="*/ 76 w 84"/>
                  <a:gd name="T13" fmla="*/ 172 h 213"/>
                  <a:gd name="T14" fmla="*/ 76 w 84"/>
                  <a:gd name="T15" fmla="*/ 169 h 213"/>
                  <a:gd name="T16" fmla="*/ 76 w 84"/>
                  <a:gd name="T17" fmla="*/ 163 h 213"/>
                  <a:gd name="T18" fmla="*/ 76 w 84"/>
                  <a:gd name="T19" fmla="*/ 160 h 213"/>
                  <a:gd name="T20" fmla="*/ 72 w 84"/>
                  <a:gd name="T21" fmla="*/ 154 h 213"/>
                  <a:gd name="T22" fmla="*/ 68 w 84"/>
                  <a:gd name="T23" fmla="*/ 149 h 213"/>
                  <a:gd name="T24" fmla="*/ 66 w 84"/>
                  <a:gd name="T25" fmla="*/ 139 h 213"/>
                  <a:gd name="T26" fmla="*/ 68 w 84"/>
                  <a:gd name="T27" fmla="*/ 134 h 213"/>
                  <a:gd name="T28" fmla="*/ 67 w 84"/>
                  <a:gd name="T29" fmla="*/ 121 h 213"/>
                  <a:gd name="T30" fmla="*/ 66 w 84"/>
                  <a:gd name="T31" fmla="*/ 118 h 213"/>
                  <a:gd name="T32" fmla="*/ 66 w 84"/>
                  <a:gd name="T33" fmla="*/ 113 h 213"/>
                  <a:gd name="T34" fmla="*/ 64 w 84"/>
                  <a:gd name="T35" fmla="*/ 111 h 213"/>
                  <a:gd name="T36" fmla="*/ 63 w 84"/>
                  <a:gd name="T37" fmla="*/ 104 h 213"/>
                  <a:gd name="T38" fmla="*/ 52 w 84"/>
                  <a:gd name="T39" fmla="*/ 88 h 213"/>
                  <a:gd name="T40" fmla="*/ 47 w 84"/>
                  <a:gd name="T41" fmla="*/ 83 h 213"/>
                  <a:gd name="T42" fmla="*/ 36 w 84"/>
                  <a:gd name="T43" fmla="*/ 76 h 213"/>
                  <a:gd name="T44" fmla="*/ 32 w 84"/>
                  <a:gd name="T45" fmla="*/ 72 h 213"/>
                  <a:gd name="T46" fmla="*/ 28 w 84"/>
                  <a:gd name="T47" fmla="*/ 64 h 213"/>
                  <a:gd name="T48" fmla="*/ 24 w 84"/>
                  <a:gd name="T49" fmla="*/ 58 h 213"/>
                  <a:gd name="T50" fmla="*/ 22 w 84"/>
                  <a:gd name="T51" fmla="*/ 42 h 213"/>
                  <a:gd name="T52" fmla="*/ 23 w 84"/>
                  <a:gd name="T53" fmla="*/ 38 h 213"/>
                  <a:gd name="T54" fmla="*/ 24 w 84"/>
                  <a:gd name="T55" fmla="*/ 35 h 213"/>
                  <a:gd name="T56" fmla="*/ 22 w 84"/>
                  <a:gd name="T57" fmla="*/ 30 h 213"/>
                  <a:gd name="T58" fmla="*/ 18 w 84"/>
                  <a:gd name="T59" fmla="*/ 20 h 213"/>
                  <a:gd name="T60" fmla="*/ 17 w 84"/>
                  <a:gd name="T61" fmla="*/ 16 h 213"/>
                  <a:gd name="T62" fmla="*/ 11 w 84"/>
                  <a:gd name="T63" fmla="*/ 12 h 213"/>
                  <a:gd name="T64" fmla="*/ 8 w 84"/>
                  <a:gd name="T65" fmla="*/ 11 h 213"/>
                  <a:gd name="T66" fmla="*/ 2 w 84"/>
                  <a:gd name="T67" fmla="*/ 8 h 213"/>
                  <a:gd name="T68" fmla="*/ 2 w 84"/>
                  <a:gd name="T69" fmla="*/ 5 h 213"/>
                  <a:gd name="T70" fmla="*/ 0 w 84"/>
                  <a:gd name="T71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4" h="213">
                    <a:moveTo>
                      <a:pt x="84" y="213"/>
                    </a:moveTo>
                    <a:cubicBezTo>
                      <a:pt x="84" y="212"/>
                      <a:pt x="84" y="212"/>
                      <a:pt x="84" y="212"/>
                    </a:cubicBezTo>
                    <a:cubicBezTo>
                      <a:pt x="84" y="210"/>
                      <a:pt x="83" y="208"/>
                      <a:pt x="82" y="208"/>
                    </a:cubicBezTo>
                    <a:cubicBezTo>
                      <a:pt x="82" y="208"/>
                      <a:pt x="82" y="207"/>
                      <a:pt x="81" y="207"/>
                    </a:cubicBezTo>
                    <a:cubicBezTo>
                      <a:pt x="81" y="206"/>
                      <a:pt x="81" y="205"/>
                      <a:pt x="80" y="204"/>
                    </a:cubicBezTo>
                    <a:cubicBezTo>
                      <a:pt x="79" y="203"/>
                      <a:pt x="79" y="202"/>
                      <a:pt x="79" y="201"/>
                    </a:cubicBezTo>
                    <a:cubicBezTo>
                      <a:pt x="79" y="200"/>
                      <a:pt x="79" y="199"/>
                      <a:pt x="79" y="198"/>
                    </a:cubicBezTo>
                    <a:cubicBezTo>
                      <a:pt x="78" y="196"/>
                      <a:pt x="78" y="194"/>
                      <a:pt x="79" y="192"/>
                    </a:cubicBezTo>
                    <a:cubicBezTo>
                      <a:pt x="79" y="191"/>
                      <a:pt x="79" y="190"/>
                      <a:pt x="80" y="190"/>
                    </a:cubicBezTo>
                    <a:cubicBezTo>
                      <a:pt x="80" y="188"/>
                      <a:pt x="80" y="186"/>
                      <a:pt x="80" y="184"/>
                    </a:cubicBezTo>
                    <a:cubicBezTo>
                      <a:pt x="80" y="184"/>
                      <a:pt x="80" y="183"/>
                      <a:pt x="80" y="182"/>
                    </a:cubicBezTo>
                    <a:cubicBezTo>
                      <a:pt x="80" y="182"/>
                      <a:pt x="79" y="181"/>
                      <a:pt x="78" y="180"/>
                    </a:cubicBezTo>
                    <a:cubicBezTo>
                      <a:pt x="77" y="178"/>
                      <a:pt x="76" y="177"/>
                      <a:pt x="76" y="174"/>
                    </a:cubicBezTo>
                    <a:cubicBezTo>
                      <a:pt x="76" y="174"/>
                      <a:pt x="76" y="173"/>
                      <a:pt x="76" y="172"/>
                    </a:cubicBezTo>
                    <a:cubicBezTo>
                      <a:pt x="76" y="172"/>
                      <a:pt x="76" y="172"/>
                      <a:pt x="76" y="171"/>
                    </a:cubicBezTo>
                    <a:cubicBezTo>
                      <a:pt x="76" y="170"/>
                      <a:pt x="76" y="170"/>
                      <a:pt x="76" y="169"/>
                    </a:cubicBezTo>
                    <a:cubicBezTo>
                      <a:pt x="76" y="169"/>
                      <a:pt x="76" y="169"/>
                      <a:pt x="76" y="168"/>
                    </a:cubicBezTo>
                    <a:cubicBezTo>
                      <a:pt x="76" y="167"/>
                      <a:pt x="76" y="165"/>
                      <a:pt x="76" y="163"/>
                    </a:cubicBezTo>
                    <a:cubicBezTo>
                      <a:pt x="76" y="162"/>
                      <a:pt x="76" y="162"/>
                      <a:pt x="76" y="161"/>
                    </a:cubicBezTo>
                    <a:cubicBezTo>
                      <a:pt x="76" y="161"/>
                      <a:pt x="76" y="160"/>
                      <a:pt x="76" y="160"/>
                    </a:cubicBezTo>
                    <a:cubicBezTo>
                      <a:pt x="76" y="159"/>
                      <a:pt x="75" y="158"/>
                      <a:pt x="74" y="157"/>
                    </a:cubicBezTo>
                    <a:cubicBezTo>
                      <a:pt x="74" y="156"/>
                      <a:pt x="73" y="156"/>
                      <a:pt x="72" y="154"/>
                    </a:cubicBezTo>
                    <a:cubicBezTo>
                      <a:pt x="72" y="154"/>
                      <a:pt x="72" y="154"/>
                      <a:pt x="72" y="154"/>
                    </a:cubicBezTo>
                    <a:cubicBezTo>
                      <a:pt x="71" y="152"/>
                      <a:pt x="70" y="150"/>
                      <a:pt x="68" y="149"/>
                    </a:cubicBezTo>
                    <a:cubicBezTo>
                      <a:pt x="66" y="147"/>
                      <a:pt x="66" y="145"/>
                      <a:pt x="66" y="141"/>
                    </a:cubicBezTo>
                    <a:cubicBezTo>
                      <a:pt x="66" y="141"/>
                      <a:pt x="66" y="140"/>
                      <a:pt x="66" y="139"/>
                    </a:cubicBezTo>
                    <a:cubicBezTo>
                      <a:pt x="66" y="139"/>
                      <a:pt x="67" y="138"/>
                      <a:pt x="67" y="138"/>
                    </a:cubicBezTo>
                    <a:cubicBezTo>
                      <a:pt x="67" y="136"/>
                      <a:pt x="67" y="135"/>
                      <a:pt x="68" y="134"/>
                    </a:cubicBezTo>
                    <a:cubicBezTo>
                      <a:pt x="68" y="134"/>
                      <a:pt x="68" y="133"/>
                      <a:pt x="68" y="133"/>
                    </a:cubicBezTo>
                    <a:cubicBezTo>
                      <a:pt x="67" y="129"/>
                      <a:pt x="67" y="125"/>
                      <a:pt x="67" y="121"/>
                    </a:cubicBezTo>
                    <a:cubicBezTo>
                      <a:pt x="67" y="120"/>
                      <a:pt x="67" y="120"/>
                      <a:pt x="67" y="119"/>
                    </a:cubicBezTo>
                    <a:cubicBezTo>
                      <a:pt x="67" y="119"/>
                      <a:pt x="66" y="118"/>
                      <a:pt x="66" y="118"/>
                    </a:cubicBezTo>
                    <a:cubicBezTo>
                      <a:pt x="66" y="117"/>
                      <a:pt x="66" y="116"/>
                      <a:pt x="66" y="114"/>
                    </a:cubicBezTo>
                    <a:cubicBezTo>
                      <a:pt x="66" y="114"/>
                      <a:pt x="66" y="114"/>
                      <a:pt x="66" y="113"/>
                    </a:cubicBezTo>
                    <a:cubicBezTo>
                      <a:pt x="65" y="113"/>
                      <a:pt x="65" y="112"/>
                      <a:pt x="65" y="112"/>
                    </a:cubicBezTo>
                    <a:cubicBezTo>
                      <a:pt x="65" y="111"/>
                      <a:pt x="65" y="111"/>
                      <a:pt x="64" y="111"/>
                    </a:cubicBezTo>
                    <a:cubicBezTo>
                      <a:pt x="64" y="109"/>
                      <a:pt x="64" y="107"/>
                      <a:pt x="64" y="106"/>
                    </a:cubicBezTo>
                    <a:cubicBezTo>
                      <a:pt x="64" y="105"/>
                      <a:pt x="64" y="105"/>
                      <a:pt x="63" y="104"/>
                    </a:cubicBezTo>
                    <a:cubicBezTo>
                      <a:pt x="62" y="102"/>
                      <a:pt x="60" y="100"/>
                      <a:pt x="58" y="98"/>
                    </a:cubicBezTo>
                    <a:cubicBezTo>
                      <a:pt x="56" y="94"/>
                      <a:pt x="54" y="91"/>
                      <a:pt x="52" y="88"/>
                    </a:cubicBezTo>
                    <a:cubicBezTo>
                      <a:pt x="51" y="87"/>
                      <a:pt x="50" y="86"/>
                      <a:pt x="49" y="84"/>
                    </a:cubicBezTo>
                    <a:cubicBezTo>
                      <a:pt x="49" y="84"/>
                      <a:pt x="48" y="84"/>
                      <a:pt x="47" y="83"/>
                    </a:cubicBezTo>
                    <a:cubicBezTo>
                      <a:pt x="45" y="81"/>
                      <a:pt x="42" y="79"/>
                      <a:pt x="38" y="77"/>
                    </a:cubicBezTo>
                    <a:cubicBezTo>
                      <a:pt x="38" y="77"/>
                      <a:pt x="37" y="76"/>
                      <a:pt x="36" y="76"/>
                    </a:cubicBezTo>
                    <a:cubicBezTo>
                      <a:pt x="36" y="75"/>
                      <a:pt x="35" y="74"/>
                      <a:pt x="34" y="74"/>
                    </a:cubicBezTo>
                    <a:cubicBezTo>
                      <a:pt x="33" y="74"/>
                      <a:pt x="32" y="73"/>
                      <a:pt x="32" y="72"/>
                    </a:cubicBezTo>
                    <a:cubicBezTo>
                      <a:pt x="32" y="71"/>
                      <a:pt x="31" y="70"/>
                      <a:pt x="31" y="70"/>
                    </a:cubicBezTo>
                    <a:cubicBezTo>
                      <a:pt x="31" y="67"/>
                      <a:pt x="30" y="65"/>
                      <a:pt x="28" y="64"/>
                    </a:cubicBezTo>
                    <a:cubicBezTo>
                      <a:pt x="27" y="63"/>
                      <a:pt x="25" y="62"/>
                      <a:pt x="24" y="59"/>
                    </a:cubicBezTo>
                    <a:cubicBezTo>
                      <a:pt x="24" y="59"/>
                      <a:pt x="24" y="58"/>
                      <a:pt x="24" y="58"/>
                    </a:cubicBezTo>
                    <a:cubicBezTo>
                      <a:pt x="23" y="57"/>
                      <a:pt x="23" y="56"/>
                      <a:pt x="22" y="56"/>
                    </a:cubicBezTo>
                    <a:cubicBezTo>
                      <a:pt x="22" y="51"/>
                      <a:pt x="22" y="46"/>
                      <a:pt x="22" y="42"/>
                    </a:cubicBezTo>
                    <a:cubicBezTo>
                      <a:pt x="22" y="42"/>
                      <a:pt x="22" y="41"/>
                      <a:pt x="23" y="41"/>
                    </a:cubicBezTo>
                    <a:cubicBezTo>
                      <a:pt x="23" y="40"/>
                      <a:pt x="23" y="39"/>
                      <a:pt x="23" y="38"/>
                    </a:cubicBezTo>
                    <a:cubicBezTo>
                      <a:pt x="23" y="37"/>
                      <a:pt x="23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4" y="34"/>
                      <a:pt x="24" y="34"/>
                    </a:cubicBezTo>
                    <a:cubicBezTo>
                      <a:pt x="24" y="32"/>
                      <a:pt x="23" y="31"/>
                      <a:pt x="22" y="30"/>
                    </a:cubicBezTo>
                    <a:cubicBezTo>
                      <a:pt x="22" y="30"/>
                      <a:pt x="22" y="30"/>
                      <a:pt x="22" y="29"/>
                    </a:cubicBezTo>
                    <a:cubicBezTo>
                      <a:pt x="20" y="27"/>
                      <a:pt x="19" y="24"/>
                      <a:pt x="18" y="20"/>
                    </a:cubicBezTo>
                    <a:cubicBezTo>
                      <a:pt x="18" y="19"/>
                      <a:pt x="18" y="18"/>
                      <a:pt x="18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6" y="14"/>
                      <a:pt x="15" y="13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4" y="11"/>
                      <a:pt x="2" y="10"/>
                      <a:pt x="2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69"/>
              <p:cNvSpPr>
                <a:spLocks/>
              </p:cNvSpPr>
              <p:nvPr/>
            </p:nvSpPr>
            <p:spPr bwMode="auto">
              <a:xfrm>
                <a:off x="9500937" y="3473809"/>
                <a:ext cx="468035" cy="516251"/>
              </a:xfrm>
              <a:custGeom>
                <a:avLst/>
                <a:gdLst>
                  <a:gd name="T0" fmla="*/ 48 w 118"/>
                  <a:gd name="T1" fmla="*/ 126 h 130"/>
                  <a:gd name="T2" fmla="*/ 48 w 118"/>
                  <a:gd name="T3" fmla="*/ 123 h 130"/>
                  <a:gd name="T4" fmla="*/ 46 w 118"/>
                  <a:gd name="T5" fmla="*/ 118 h 130"/>
                  <a:gd name="T6" fmla="*/ 46 w 118"/>
                  <a:gd name="T7" fmla="*/ 116 h 130"/>
                  <a:gd name="T8" fmla="*/ 50 w 118"/>
                  <a:gd name="T9" fmla="*/ 108 h 130"/>
                  <a:gd name="T10" fmla="*/ 52 w 118"/>
                  <a:gd name="T11" fmla="*/ 107 h 130"/>
                  <a:gd name="T12" fmla="*/ 55 w 118"/>
                  <a:gd name="T13" fmla="*/ 104 h 130"/>
                  <a:gd name="T14" fmla="*/ 57 w 118"/>
                  <a:gd name="T15" fmla="*/ 106 h 130"/>
                  <a:gd name="T16" fmla="*/ 60 w 118"/>
                  <a:gd name="T17" fmla="*/ 108 h 130"/>
                  <a:gd name="T18" fmla="*/ 68 w 118"/>
                  <a:gd name="T19" fmla="*/ 112 h 130"/>
                  <a:gd name="T20" fmla="*/ 76 w 118"/>
                  <a:gd name="T21" fmla="*/ 110 h 130"/>
                  <a:gd name="T22" fmla="*/ 78 w 118"/>
                  <a:gd name="T23" fmla="*/ 108 h 130"/>
                  <a:gd name="T24" fmla="*/ 83 w 118"/>
                  <a:gd name="T25" fmla="*/ 99 h 130"/>
                  <a:gd name="T26" fmla="*/ 85 w 118"/>
                  <a:gd name="T27" fmla="*/ 94 h 130"/>
                  <a:gd name="T28" fmla="*/ 86 w 118"/>
                  <a:gd name="T29" fmla="*/ 92 h 130"/>
                  <a:gd name="T30" fmla="*/ 87 w 118"/>
                  <a:gd name="T31" fmla="*/ 88 h 130"/>
                  <a:gd name="T32" fmla="*/ 88 w 118"/>
                  <a:gd name="T33" fmla="*/ 86 h 130"/>
                  <a:gd name="T34" fmla="*/ 89 w 118"/>
                  <a:gd name="T35" fmla="*/ 83 h 130"/>
                  <a:gd name="T36" fmla="*/ 90 w 118"/>
                  <a:gd name="T37" fmla="*/ 75 h 130"/>
                  <a:gd name="T38" fmla="*/ 93 w 118"/>
                  <a:gd name="T39" fmla="*/ 73 h 130"/>
                  <a:gd name="T40" fmla="*/ 104 w 118"/>
                  <a:gd name="T41" fmla="*/ 62 h 130"/>
                  <a:gd name="T42" fmla="*/ 104 w 118"/>
                  <a:gd name="T43" fmla="*/ 58 h 130"/>
                  <a:gd name="T44" fmla="*/ 106 w 118"/>
                  <a:gd name="T45" fmla="*/ 54 h 130"/>
                  <a:gd name="T46" fmla="*/ 108 w 118"/>
                  <a:gd name="T47" fmla="*/ 52 h 130"/>
                  <a:gd name="T48" fmla="*/ 116 w 118"/>
                  <a:gd name="T49" fmla="*/ 48 h 130"/>
                  <a:gd name="T50" fmla="*/ 117 w 118"/>
                  <a:gd name="T51" fmla="*/ 46 h 130"/>
                  <a:gd name="T52" fmla="*/ 117 w 118"/>
                  <a:gd name="T53" fmla="*/ 42 h 130"/>
                  <a:gd name="T54" fmla="*/ 114 w 118"/>
                  <a:gd name="T55" fmla="*/ 39 h 130"/>
                  <a:gd name="T56" fmla="*/ 111 w 118"/>
                  <a:gd name="T57" fmla="*/ 36 h 130"/>
                  <a:gd name="T58" fmla="*/ 111 w 118"/>
                  <a:gd name="T59" fmla="*/ 25 h 130"/>
                  <a:gd name="T60" fmla="*/ 110 w 118"/>
                  <a:gd name="T61" fmla="*/ 20 h 130"/>
                  <a:gd name="T62" fmla="*/ 104 w 118"/>
                  <a:gd name="T63" fmla="*/ 15 h 130"/>
                  <a:gd name="T64" fmla="*/ 101 w 118"/>
                  <a:gd name="T65" fmla="*/ 7 h 130"/>
                  <a:gd name="T66" fmla="*/ 99 w 118"/>
                  <a:gd name="T67" fmla="*/ 5 h 130"/>
                  <a:gd name="T68" fmla="*/ 94 w 118"/>
                  <a:gd name="T69" fmla="*/ 2 h 130"/>
                  <a:gd name="T70" fmla="*/ 91 w 118"/>
                  <a:gd name="T71" fmla="*/ 1 h 130"/>
                  <a:gd name="T72" fmla="*/ 88 w 118"/>
                  <a:gd name="T73" fmla="*/ 0 h 130"/>
                  <a:gd name="T74" fmla="*/ 63 w 118"/>
                  <a:gd name="T75" fmla="*/ 1 h 130"/>
                  <a:gd name="T76" fmla="*/ 61 w 118"/>
                  <a:gd name="T77" fmla="*/ 2 h 130"/>
                  <a:gd name="T78" fmla="*/ 50 w 118"/>
                  <a:gd name="T79" fmla="*/ 8 h 130"/>
                  <a:gd name="T80" fmla="*/ 46 w 118"/>
                  <a:gd name="T81" fmla="*/ 13 h 130"/>
                  <a:gd name="T82" fmla="*/ 46 w 118"/>
                  <a:gd name="T83" fmla="*/ 19 h 130"/>
                  <a:gd name="T84" fmla="*/ 42 w 118"/>
                  <a:gd name="T85" fmla="*/ 22 h 130"/>
                  <a:gd name="T86" fmla="*/ 37 w 118"/>
                  <a:gd name="T87" fmla="*/ 24 h 130"/>
                  <a:gd name="T88" fmla="*/ 34 w 118"/>
                  <a:gd name="T89" fmla="*/ 24 h 130"/>
                  <a:gd name="T90" fmla="*/ 21 w 118"/>
                  <a:gd name="T91" fmla="*/ 24 h 130"/>
                  <a:gd name="T92" fmla="*/ 18 w 118"/>
                  <a:gd name="T93" fmla="*/ 27 h 130"/>
                  <a:gd name="T94" fmla="*/ 14 w 118"/>
                  <a:gd name="T95" fmla="*/ 36 h 130"/>
                  <a:gd name="T96" fmla="*/ 4 w 118"/>
                  <a:gd name="T97" fmla="*/ 42 h 130"/>
                  <a:gd name="T98" fmla="*/ 2 w 118"/>
                  <a:gd name="T99" fmla="*/ 43 h 130"/>
                  <a:gd name="T100" fmla="*/ 0 w 118"/>
                  <a:gd name="T101" fmla="*/ 4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8" h="130">
                    <a:moveTo>
                      <a:pt x="48" y="130"/>
                    </a:moveTo>
                    <a:cubicBezTo>
                      <a:pt x="48" y="128"/>
                      <a:pt x="48" y="127"/>
                      <a:pt x="48" y="126"/>
                    </a:cubicBezTo>
                    <a:cubicBezTo>
                      <a:pt x="48" y="125"/>
                      <a:pt x="48" y="124"/>
                      <a:pt x="48" y="124"/>
                    </a:cubicBezTo>
                    <a:cubicBezTo>
                      <a:pt x="48" y="124"/>
                      <a:pt x="48" y="123"/>
                      <a:pt x="48" y="123"/>
                    </a:cubicBezTo>
                    <a:cubicBezTo>
                      <a:pt x="47" y="122"/>
                      <a:pt x="47" y="122"/>
                      <a:pt x="47" y="121"/>
                    </a:cubicBezTo>
                    <a:cubicBezTo>
                      <a:pt x="46" y="120"/>
                      <a:pt x="46" y="120"/>
                      <a:pt x="46" y="118"/>
                    </a:cubicBezTo>
                    <a:cubicBezTo>
                      <a:pt x="46" y="118"/>
                      <a:pt x="46" y="117"/>
                      <a:pt x="46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4"/>
                      <a:pt x="46" y="113"/>
                      <a:pt x="47" y="113"/>
                    </a:cubicBezTo>
                    <a:cubicBezTo>
                      <a:pt x="48" y="111"/>
                      <a:pt x="49" y="110"/>
                      <a:pt x="50" y="108"/>
                    </a:cubicBezTo>
                    <a:cubicBezTo>
                      <a:pt x="50" y="108"/>
                      <a:pt x="51" y="108"/>
                      <a:pt x="51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3" y="106"/>
                      <a:pt x="53" y="106"/>
                      <a:pt x="54" y="106"/>
                    </a:cubicBezTo>
                    <a:cubicBezTo>
                      <a:pt x="54" y="106"/>
                      <a:pt x="54" y="105"/>
                      <a:pt x="55" y="104"/>
                    </a:cubicBezTo>
                    <a:cubicBezTo>
                      <a:pt x="55" y="104"/>
                      <a:pt x="56" y="105"/>
                      <a:pt x="56" y="105"/>
                    </a:cubicBezTo>
                    <a:cubicBezTo>
                      <a:pt x="56" y="105"/>
                      <a:pt x="56" y="106"/>
                      <a:pt x="57" y="106"/>
                    </a:cubicBezTo>
                    <a:cubicBezTo>
                      <a:pt x="58" y="106"/>
                      <a:pt x="58" y="107"/>
                      <a:pt x="58" y="107"/>
                    </a:cubicBezTo>
                    <a:cubicBezTo>
                      <a:pt x="59" y="107"/>
                      <a:pt x="60" y="107"/>
                      <a:pt x="60" y="108"/>
                    </a:cubicBezTo>
                    <a:cubicBezTo>
                      <a:pt x="61" y="108"/>
                      <a:pt x="63" y="110"/>
                      <a:pt x="66" y="111"/>
                    </a:cubicBezTo>
                    <a:cubicBezTo>
                      <a:pt x="66" y="112"/>
                      <a:pt x="66" y="112"/>
                      <a:pt x="68" y="112"/>
                    </a:cubicBezTo>
                    <a:cubicBezTo>
                      <a:pt x="70" y="111"/>
                      <a:pt x="72" y="110"/>
                      <a:pt x="74" y="110"/>
                    </a:cubicBezTo>
                    <a:cubicBezTo>
                      <a:pt x="75" y="110"/>
                      <a:pt x="76" y="110"/>
                      <a:pt x="76" y="110"/>
                    </a:cubicBezTo>
                    <a:cubicBezTo>
                      <a:pt x="77" y="110"/>
                      <a:pt x="77" y="110"/>
                      <a:pt x="77" y="109"/>
                    </a:cubicBezTo>
                    <a:cubicBezTo>
                      <a:pt x="78" y="109"/>
                      <a:pt x="78" y="108"/>
                      <a:pt x="78" y="108"/>
                    </a:cubicBezTo>
                    <a:cubicBezTo>
                      <a:pt x="80" y="107"/>
                      <a:pt x="80" y="105"/>
                      <a:pt x="80" y="103"/>
                    </a:cubicBezTo>
                    <a:cubicBezTo>
                      <a:pt x="81" y="101"/>
                      <a:pt x="81" y="100"/>
                      <a:pt x="83" y="99"/>
                    </a:cubicBezTo>
                    <a:cubicBezTo>
                      <a:pt x="83" y="99"/>
                      <a:pt x="83" y="98"/>
                      <a:pt x="84" y="98"/>
                    </a:cubicBezTo>
                    <a:cubicBezTo>
                      <a:pt x="84" y="96"/>
                      <a:pt x="84" y="95"/>
                      <a:pt x="85" y="94"/>
                    </a:cubicBezTo>
                    <a:cubicBezTo>
                      <a:pt x="85" y="94"/>
                      <a:pt x="85" y="94"/>
                      <a:pt x="85" y="93"/>
                    </a:cubicBezTo>
                    <a:cubicBezTo>
                      <a:pt x="86" y="93"/>
                      <a:pt x="86" y="92"/>
                      <a:pt x="86" y="92"/>
                    </a:cubicBezTo>
                    <a:cubicBezTo>
                      <a:pt x="86" y="91"/>
                      <a:pt x="86" y="91"/>
                      <a:pt x="86" y="90"/>
                    </a:cubicBezTo>
                    <a:cubicBezTo>
                      <a:pt x="86" y="90"/>
                      <a:pt x="86" y="89"/>
                      <a:pt x="87" y="88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87" y="87"/>
                      <a:pt x="88" y="86"/>
                      <a:pt x="88" y="86"/>
                    </a:cubicBezTo>
                    <a:cubicBezTo>
                      <a:pt x="88" y="86"/>
                      <a:pt x="88" y="85"/>
                      <a:pt x="88" y="85"/>
                    </a:cubicBezTo>
                    <a:cubicBezTo>
                      <a:pt x="88" y="84"/>
                      <a:pt x="88" y="84"/>
                      <a:pt x="89" y="83"/>
                    </a:cubicBezTo>
                    <a:cubicBezTo>
                      <a:pt x="89" y="82"/>
                      <a:pt x="89" y="80"/>
                      <a:pt x="89" y="79"/>
                    </a:cubicBezTo>
                    <a:cubicBezTo>
                      <a:pt x="89" y="77"/>
                      <a:pt x="89" y="76"/>
                      <a:pt x="90" y="75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92" y="74"/>
                      <a:pt x="92" y="73"/>
                      <a:pt x="93" y="73"/>
                    </a:cubicBezTo>
                    <a:cubicBezTo>
                      <a:pt x="96" y="72"/>
                      <a:pt x="98" y="70"/>
                      <a:pt x="99" y="69"/>
                    </a:cubicBezTo>
                    <a:cubicBezTo>
                      <a:pt x="101" y="67"/>
                      <a:pt x="103" y="64"/>
                      <a:pt x="104" y="62"/>
                    </a:cubicBezTo>
                    <a:cubicBezTo>
                      <a:pt x="104" y="61"/>
                      <a:pt x="104" y="61"/>
                      <a:pt x="104" y="60"/>
                    </a:cubicBezTo>
                    <a:cubicBezTo>
                      <a:pt x="104" y="60"/>
                      <a:pt x="104" y="59"/>
                      <a:pt x="104" y="58"/>
                    </a:cubicBezTo>
                    <a:cubicBezTo>
                      <a:pt x="104" y="57"/>
                      <a:pt x="105" y="56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7" y="53"/>
                      <a:pt x="107" y="52"/>
                    </a:cubicBezTo>
                    <a:cubicBezTo>
                      <a:pt x="108" y="52"/>
                      <a:pt x="108" y="52"/>
                      <a:pt x="108" y="52"/>
                    </a:cubicBezTo>
                    <a:cubicBezTo>
                      <a:pt x="109" y="51"/>
                      <a:pt x="110" y="50"/>
                      <a:pt x="112" y="51"/>
                    </a:cubicBezTo>
                    <a:cubicBezTo>
                      <a:pt x="114" y="51"/>
                      <a:pt x="116" y="50"/>
                      <a:pt x="116" y="48"/>
                    </a:cubicBezTo>
                    <a:cubicBezTo>
                      <a:pt x="116" y="48"/>
                      <a:pt x="116" y="47"/>
                      <a:pt x="117" y="46"/>
                    </a:cubicBezTo>
                    <a:cubicBezTo>
                      <a:pt x="117" y="46"/>
                      <a:pt x="117" y="46"/>
                      <a:pt x="117" y="46"/>
                    </a:cubicBezTo>
                    <a:cubicBezTo>
                      <a:pt x="117" y="45"/>
                      <a:pt x="117" y="44"/>
                      <a:pt x="118" y="44"/>
                    </a:cubicBezTo>
                    <a:cubicBezTo>
                      <a:pt x="117" y="43"/>
                      <a:pt x="117" y="42"/>
                      <a:pt x="117" y="42"/>
                    </a:cubicBezTo>
                    <a:cubicBezTo>
                      <a:pt x="117" y="42"/>
                      <a:pt x="117" y="41"/>
                      <a:pt x="117" y="41"/>
                    </a:cubicBezTo>
                    <a:cubicBezTo>
                      <a:pt x="116" y="40"/>
                      <a:pt x="116" y="39"/>
                      <a:pt x="114" y="39"/>
                    </a:cubicBezTo>
                    <a:cubicBezTo>
                      <a:pt x="113" y="39"/>
                      <a:pt x="112" y="38"/>
                      <a:pt x="112" y="37"/>
                    </a:cubicBezTo>
                    <a:cubicBezTo>
                      <a:pt x="111" y="37"/>
                      <a:pt x="111" y="37"/>
                      <a:pt x="111" y="36"/>
                    </a:cubicBezTo>
                    <a:cubicBezTo>
                      <a:pt x="111" y="33"/>
                      <a:pt x="111" y="30"/>
                      <a:pt x="111" y="27"/>
                    </a:cubicBezTo>
                    <a:cubicBezTo>
                      <a:pt x="111" y="26"/>
                      <a:pt x="111" y="26"/>
                      <a:pt x="111" y="25"/>
                    </a:cubicBezTo>
                    <a:cubicBezTo>
                      <a:pt x="111" y="24"/>
                      <a:pt x="111" y="24"/>
                      <a:pt x="111" y="24"/>
                    </a:cubicBezTo>
                    <a:cubicBezTo>
                      <a:pt x="111" y="23"/>
                      <a:pt x="110" y="22"/>
                      <a:pt x="110" y="20"/>
                    </a:cubicBezTo>
                    <a:cubicBezTo>
                      <a:pt x="110" y="20"/>
                      <a:pt x="110" y="20"/>
                      <a:pt x="110" y="20"/>
                    </a:cubicBezTo>
                    <a:cubicBezTo>
                      <a:pt x="107" y="19"/>
                      <a:pt x="105" y="18"/>
                      <a:pt x="104" y="15"/>
                    </a:cubicBezTo>
                    <a:cubicBezTo>
                      <a:pt x="104" y="15"/>
                      <a:pt x="104" y="14"/>
                      <a:pt x="104" y="14"/>
                    </a:cubicBezTo>
                    <a:cubicBezTo>
                      <a:pt x="104" y="11"/>
                      <a:pt x="103" y="9"/>
                      <a:pt x="101" y="7"/>
                    </a:cubicBezTo>
                    <a:cubicBezTo>
                      <a:pt x="101" y="7"/>
                      <a:pt x="101" y="7"/>
                      <a:pt x="100" y="6"/>
                    </a:cubicBezTo>
                    <a:cubicBezTo>
                      <a:pt x="100" y="6"/>
                      <a:pt x="99" y="5"/>
                      <a:pt x="99" y="5"/>
                    </a:cubicBezTo>
                    <a:cubicBezTo>
                      <a:pt x="98" y="4"/>
                      <a:pt x="98" y="4"/>
                      <a:pt x="97" y="4"/>
                    </a:cubicBezTo>
                    <a:cubicBezTo>
                      <a:pt x="96" y="4"/>
                      <a:pt x="94" y="3"/>
                      <a:pt x="94" y="2"/>
                    </a:cubicBezTo>
                    <a:cubicBezTo>
                      <a:pt x="93" y="2"/>
                      <a:pt x="93" y="2"/>
                      <a:pt x="92" y="2"/>
                    </a:cubicBezTo>
                    <a:cubicBezTo>
                      <a:pt x="92" y="2"/>
                      <a:pt x="92" y="1"/>
                      <a:pt x="91" y="1"/>
                    </a:cubicBezTo>
                    <a:cubicBezTo>
                      <a:pt x="91" y="1"/>
                      <a:pt x="90" y="1"/>
                      <a:pt x="90" y="1"/>
                    </a:cubicBezTo>
                    <a:cubicBezTo>
                      <a:pt x="89" y="0"/>
                      <a:pt x="88" y="0"/>
                      <a:pt x="88" y="0"/>
                    </a:cubicBezTo>
                    <a:cubicBezTo>
                      <a:pt x="80" y="0"/>
                      <a:pt x="72" y="0"/>
                      <a:pt x="65" y="1"/>
                    </a:cubicBezTo>
                    <a:cubicBezTo>
                      <a:pt x="64" y="1"/>
                      <a:pt x="64" y="1"/>
                      <a:pt x="63" y="1"/>
                    </a:cubicBezTo>
                    <a:cubicBezTo>
                      <a:pt x="63" y="1"/>
                      <a:pt x="63" y="2"/>
                      <a:pt x="62" y="2"/>
                    </a:cubicBezTo>
                    <a:cubicBezTo>
                      <a:pt x="62" y="2"/>
                      <a:pt x="61" y="2"/>
                      <a:pt x="61" y="2"/>
                    </a:cubicBezTo>
                    <a:cubicBezTo>
                      <a:pt x="59" y="4"/>
                      <a:pt x="56" y="6"/>
                      <a:pt x="52" y="7"/>
                    </a:cubicBezTo>
                    <a:cubicBezTo>
                      <a:pt x="52" y="8"/>
                      <a:pt x="51" y="8"/>
                      <a:pt x="50" y="8"/>
                    </a:cubicBezTo>
                    <a:cubicBezTo>
                      <a:pt x="48" y="8"/>
                      <a:pt x="47" y="9"/>
                      <a:pt x="46" y="11"/>
                    </a:cubicBezTo>
                    <a:cubicBezTo>
                      <a:pt x="46" y="12"/>
                      <a:pt x="46" y="12"/>
                      <a:pt x="46" y="13"/>
                    </a:cubicBezTo>
                    <a:cubicBezTo>
                      <a:pt x="46" y="14"/>
                      <a:pt x="46" y="14"/>
                      <a:pt x="46" y="15"/>
                    </a:cubicBezTo>
                    <a:cubicBezTo>
                      <a:pt x="46" y="16"/>
                      <a:pt x="46" y="17"/>
                      <a:pt x="46" y="19"/>
                    </a:cubicBezTo>
                    <a:cubicBezTo>
                      <a:pt x="46" y="21"/>
                      <a:pt x="45" y="22"/>
                      <a:pt x="44" y="22"/>
                    </a:cubicBezTo>
                    <a:cubicBezTo>
                      <a:pt x="43" y="22"/>
                      <a:pt x="42" y="22"/>
                      <a:pt x="42" y="22"/>
                    </a:cubicBezTo>
                    <a:cubicBezTo>
                      <a:pt x="41" y="22"/>
                      <a:pt x="41" y="23"/>
                      <a:pt x="40" y="24"/>
                    </a:cubicBezTo>
                    <a:cubicBezTo>
                      <a:pt x="40" y="24"/>
                      <a:pt x="38" y="24"/>
                      <a:pt x="37" y="24"/>
                    </a:cubicBezTo>
                    <a:cubicBezTo>
                      <a:pt x="37" y="24"/>
                      <a:pt x="36" y="24"/>
                      <a:pt x="35" y="24"/>
                    </a:cubicBezTo>
                    <a:cubicBezTo>
                      <a:pt x="35" y="24"/>
                      <a:pt x="35" y="24"/>
                      <a:pt x="34" y="24"/>
                    </a:cubicBezTo>
                    <a:cubicBezTo>
                      <a:pt x="30" y="23"/>
                      <a:pt x="27" y="23"/>
                      <a:pt x="23" y="23"/>
                    </a:cubicBezTo>
                    <a:cubicBezTo>
                      <a:pt x="22" y="23"/>
                      <a:pt x="22" y="23"/>
                      <a:pt x="21" y="24"/>
                    </a:cubicBezTo>
                    <a:cubicBezTo>
                      <a:pt x="21" y="24"/>
                      <a:pt x="20" y="24"/>
                      <a:pt x="20" y="24"/>
                    </a:cubicBezTo>
                    <a:cubicBezTo>
                      <a:pt x="20" y="25"/>
                      <a:pt x="19" y="26"/>
                      <a:pt x="18" y="27"/>
                    </a:cubicBezTo>
                    <a:cubicBezTo>
                      <a:pt x="17" y="29"/>
                      <a:pt x="16" y="32"/>
                      <a:pt x="14" y="34"/>
                    </a:cubicBezTo>
                    <a:cubicBezTo>
                      <a:pt x="14" y="35"/>
                      <a:pt x="14" y="35"/>
                      <a:pt x="14" y="36"/>
                    </a:cubicBezTo>
                    <a:cubicBezTo>
                      <a:pt x="14" y="37"/>
                      <a:pt x="13" y="38"/>
                      <a:pt x="13" y="38"/>
                    </a:cubicBezTo>
                    <a:cubicBezTo>
                      <a:pt x="11" y="40"/>
                      <a:pt x="8" y="42"/>
                      <a:pt x="4" y="42"/>
                    </a:cubicBezTo>
                    <a:cubicBezTo>
                      <a:pt x="4" y="42"/>
                      <a:pt x="3" y="42"/>
                      <a:pt x="2" y="42"/>
                    </a:cubicBezTo>
                    <a:cubicBezTo>
                      <a:pt x="2" y="42"/>
                      <a:pt x="2" y="43"/>
                      <a:pt x="2" y="43"/>
                    </a:cubicBezTo>
                    <a:cubicBezTo>
                      <a:pt x="2" y="43"/>
                      <a:pt x="1" y="44"/>
                      <a:pt x="1" y="44"/>
                    </a:cubicBezTo>
                    <a:cubicBezTo>
                      <a:pt x="1" y="45"/>
                      <a:pt x="0" y="46"/>
                      <a:pt x="0" y="4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70"/>
              <p:cNvSpPr>
                <a:spLocks/>
              </p:cNvSpPr>
              <p:nvPr/>
            </p:nvSpPr>
            <p:spPr bwMode="auto">
              <a:xfrm>
                <a:off x="9493163" y="3665072"/>
                <a:ext cx="71527" cy="340539"/>
              </a:xfrm>
              <a:custGeom>
                <a:avLst/>
                <a:gdLst>
                  <a:gd name="T0" fmla="*/ 2 w 18"/>
                  <a:gd name="T1" fmla="*/ 0 h 86"/>
                  <a:gd name="T2" fmla="*/ 2 w 18"/>
                  <a:gd name="T3" fmla="*/ 0 h 86"/>
                  <a:gd name="T4" fmla="*/ 1 w 18"/>
                  <a:gd name="T5" fmla="*/ 2 h 86"/>
                  <a:gd name="T6" fmla="*/ 1 w 18"/>
                  <a:gd name="T7" fmla="*/ 6 h 86"/>
                  <a:gd name="T8" fmla="*/ 1 w 18"/>
                  <a:gd name="T9" fmla="*/ 8 h 86"/>
                  <a:gd name="T10" fmla="*/ 1 w 18"/>
                  <a:gd name="T11" fmla="*/ 9 h 86"/>
                  <a:gd name="T12" fmla="*/ 6 w 18"/>
                  <a:gd name="T13" fmla="*/ 12 h 86"/>
                  <a:gd name="T14" fmla="*/ 7 w 18"/>
                  <a:gd name="T15" fmla="*/ 13 h 86"/>
                  <a:gd name="T16" fmla="*/ 8 w 18"/>
                  <a:gd name="T17" fmla="*/ 13 h 86"/>
                  <a:gd name="T18" fmla="*/ 13 w 18"/>
                  <a:gd name="T19" fmla="*/ 19 h 86"/>
                  <a:gd name="T20" fmla="*/ 13 w 18"/>
                  <a:gd name="T21" fmla="*/ 23 h 86"/>
                  <a:gd name="T22" fmla="*/ 12 w 18"/>
                  <a:gd name="T23" fmla="*/ 25 h 86"/>
                  <a:gd name="T24" fmla="*/ 12 w 18"/>
                  <a:gd name="T25" fmla="*/ 35 h 86"/>
                  <a:gd name="T26" fmla="*/ 12 w 18"/>
                  <a:gd name="T27" fmla="*/ 36 h 86"/>
                  <a:gd name="T28" fmla="*/ 13 w 18"/>
                  <a:gd name="T29" fmla="*/ 40 h 86"/>
                  <a:gd name="T30" fmla="*/ 14 w 18"/>
                  <a:gd name="T31" fmla="*/ 42 h 86"/>
                  <a:gd name="T32" fmla="*/ 14 w 18"/>
                  <a:gd name="T33" fmla="*/ 43 h 86"/>
                  <a:gd name="T34" fmla="*/ 15 w 18"/>
                  <a:gd name="T35" fmla="*/ 47 h 86"/>
                  <a:gd name="T36" fmla="*/ 15 w 18"/>
                  <a:gd name="T37" fmla="*/ 55 h 86"/>
                  <a:gd name="T38" fmla="*/ 15 w 18"/>
                  <a:gd name="T39" fmla="*/ 56 h 86"/>
                  <a:gd name="T40" fmla="*/ 15 w 18"/>
                  <a:gd name="T41" fmla="*/ 59 h 86"/>
                  <a:gd name="T42" fmla="*/ 14 w 18"/>
                  <a:gd name="T43" fmla="*/ 60 h 86"/>
                  <a:gd name="T44" fmla="*/ 7 w 18"/>
                  <a:gd name="T45" fmla="*/ 61 h 86"/>
                  <a:gd name="T46" fmla="*/ 6 w 18"/>
                  <a:gd name="T47" fmla="*/ 62 h 86"/>
                  <a:gd name="T48" fmla="*/ 4 w 18"/>
                  <a:gd name="T49" fmla="*/ 62 h 86"/>
                  <a:gd name="T50" fmla="*/ 0 w 18"/>
                  <a:gd name="T51" fmla="*/ 64 h 86"/>
                  <a:gd name="T52" fmla="*/ 0 w 18"/>
                  <a:gd name="T53" fmla="*/ 65 h 86"/>
                  <a:gd name="T54" fmla="*/ 0 w 18"/>
                  <a:gd name="T55" fmla="*/ 73 h 86"/>
                  <a:gd name="T56" fmla="*/ 2 w 18"/>
                  <a:gd name="T57" fmla="*/ 80 h 86"/>
                  <a:gd name="T58" fmla="*/ 2 w 18"/>
                  <a:gd name="T59" fmla="*/ 81 h 86"/>
                  <a:gd name="T60" fmla="*/ 4 w 18"/>
                  <a:gd name="T61" fmla="*/ 83 h 86"/>
                  <a:gd name="T62" fmla="*/ 6 w 18"/>
                  <a:gd name="T63" fmla="*/ 84 h 86"/>
                  <a:gd name="T64" fmla="*/ 8 w 18"/>
                  <a:gd name="T65" fmla="*/ 84 h 86"/>
                  <a:gd name="T66" fmla="*/ 11 w 18"/>
                  <a:gd name="T67" fmla="*/ 85 h 86"/>
                  <a:gd name="T68" fmla="*/ 13 w 18"/>
                  <a:gd name="T69" fmla="*/ 85 h 86"/>
                  <a:gd name="T70" fmla="*/ 18 w 18"/>
                  <a:gd name="T7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8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2" y="10"/>
                      <a:pt x="4" y="12"/>
                      <a:pt x="6" y="12"/>
                    </a:cubicBezTo>
                    <a:cubicBezTo>
                      <a:pt x="6" y="12"/>
                      <a:pt x="7" y="12"/>
                      <a:pt x="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2" y="14"/>
                      <a:pt x="13" y="16"/>
                      <a:pt x="13" y="19"/>
                    </a:cubicBezTo>
                    <a:cubicBezTo>
                      <a:pt x="13" y="20"/>
                      <a:pt x="13" y="22"/>
                      <a:pt x="13" y="23"/>
                    </a:cubicBezTo>
                    <a:cubicBezTo>
                      <a:pt x="12" y="24"/>
                      <a:pt x="12" y="24"/>
                      <a:pt x="12" y="25"/>
                    </a:cubicBezTo>
                    <a:cubicBezTo>
                      <a:pt x="12" y="28"/>
                      <a:pt x="12" y="32"/>
                      <a:pt x="12" y="35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3" y="37"/>
                      <a:pt x="13" y="38"/>
                      <a:pt x="13" y="40"/>
                    </a:cubicBezTo>
                    <a:cubicBezTo>
                      <a:pt x="13" y="40"/>
                      <a:pt x="14" y="41"/>
                      <a:pt x="14" y="42"/>
                    </a:cubicBezTo>
                    <a:cubicBezTo>
                      <a:pt x="14" y="42"/>
                      <a:pt x="14" y="43"/>
                      <a:pt x="14" y="43"/>
                    </a:cubicBezTo>
                    <a:cubicBezTo>
                      <a:pt x="15" y="44"/>
                      <a:pt x="16" y="46"/>
                      <a:pt x="15" y="47"/>
                    </a:cubicBezTo>
                    <a:cubicBezTo>
                      <a:pt x="15" y="50"/>
                      <a:pt x="15" y="52"/>
                      <a:pt x="15" y="55"/>
                    </a:cubicBezTo>
                    <a:cubicBezTo>
                      <a:pt x="15" y="55"/>
                      <a:pt x="15" y="55"/>
                      <a:pt x="15" y="56"/>
                    </a:cubicBezTo>
                    <a:cubicBezTo>
                      <a:pt x="16" y="57"/>
                      <a:pt x="16" y="58"/>
                      <a:pt x="15" y="59"/>
                    </a:cubicBezTo>
                    <a:cubicBezTo>
                      <a:pt x="15" y="60"/>
                      <a:pt x="14" y="60"/>
                      <a:pt x="14" y="60"/>
                    </a:cubicBezTo>
                    <a:cubicBezTo>
                      <a:pt x="12" y="60"/>
                      <a:pt x="9" y="60"/>
                      <a:pt x="7" y="61"/>
                    </a:cubicBezTo>
                    <a:cubicBezTo>
                      <a:pt x="7" y="61"/>
                      <a:pt x="6" y="61"/>
                      <a:pt x="6" y="62"/>
                    </a:cubicBezTo>
                    <a:cubicBezTo>
                      <a:pt x="5" y="62"/>
                      <a:pt x="5" y="62"/>
                      <a:pt x="4" y="62"/>
                    </a:cubicBezTo>
                    <a:cubicBezTo>
                      <a:pt x="2" y="62"/>
                      <a:pt x="1" y="62"/>
                      <a:pt x="0" y="64"/>
                    </a:cubicBezTo>
                    <a:cubicBezTo>
                      <a:pt x="0" y="64"/>
                      <a:pt x="0" y="64"/>
                      <a:pt x="0" y="65"/>
                    </a:cubicBezTo>
                    <a:cubicBezTo>
                      <a:pt x="0" y="68"/>
                      <a:pt x="0" y="70"/>
                      <a:pt x="0" y="73"/>
                    </a:cubicBezTo>
                    <a:cubicBezTo>
                      <a:pt x="0" y="75"/>
                      <a:pt x="1" y="78"/>
                      <a:pt x="2" y="80"/>
                    </a:cubicBezTo>
                    <a:cubicBezTo>
                      <a:pt x="2" y="80"/>
                      <a:pt x="2" y="80"/>
                      <a:pt x="2" y="81"/>
                    </a:cubicBezTo>
                    <a:cubicBezTo>
                      <a:pt x="2" y="82"/>
                      <a:pt x="3" y="83"/>
                      <a:pt x="4" y="83"/>
                    </a:cubicBezTo>
                    <a:cubicBezTo>
                      <a:pt x="5" y="83"/>
                      <a:pt x="6" y="84"/>
                      <a:pt x="6" y="84"/>
                    </a:cubicBezTo>
                    <a:cubicBezTo>
                      <a:pt x="7" y="84"/>
                      <a:pt x="8" y="84"/>
                      <a:pt x="8" y="84"/>
                    </a:cubicBezTo>
                    <a:cubicBezTo>
                      <a:pt x="9" y="84"/>
                      <a:pt x="10" y="85"/>
                      <a:pt x="11" y="85"/>
                    </a:cubicBezTo>
                    <a:cubicBezTo>
                      <a:pt x="12" y="85"/>
                      <a:pt x="12" y="85"/>
                      <a:pt x="13" y="85"/>
                    </a:cubicBezTo>
                    <a:cubicBezTo>
                      <a:pt x="14" y="85"/>
                      <a:pt x="16" y="85"/>
                      <a:pt x="18" y="8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71"/>
              <p:cNvSpPr>
                <a:spLocks/>
              </p:cNvSpPr>
              <p:nvPr/>
            </p:nvSpPr>
            <p:spPr bwMode="auto">
              <a:xfrm>
                <a:off x="10452558" y="4343040"/>
                <a:ext cx="88632" cy="99518"/>
              </a:xfrm>
              <a:custGeom>
                <a:avLst/>
                <a:gdLst>
                  <a:gd name="T0" fmla="*/ 22 w 22"/>
                  <a:gd name="T1" fmla="*/ 25 h 25"/>
                  <a:gd name="T2" fmla="*/ 22 w 22"/>
                  <a:gd name="T3" fmla="*/ 25 h 25"/>
                  <a:gd name="T4" fmla="*/ 19 w 22"/>
                  <a:gd name="T5" fmla="*/ 24 h 25"/>
                  <a:gd name="T6" fmla="*/ 17 w 22"/>
                  <a:gd name="T7" fmla="*/ 23 h 25"/>
                  <a:gd name="T8" fmla="*/ 16 w 22"/>
                  <a:gd name="T9" fmla="*/ 23 h 25"/>
                  <a:gd name="T10" fmla="*/ 13 w 22"/>
                  <a:gd name="T11" fmla="*/ 21 h 25"/>
                  <a:gd name="T12" fmla="*/ 13 w 22"/>
                  <a:gd name="T13" fmla="*/ 19 h 25"/>
                  <a:gd name="T14" fmla="*/ 12 w 22"/>
                  <a:gd name="T15" fmla="*/ 17 h 25"/>
                  <a:gd name="T16" fmla="*/ 12 w 22"/>
                  <a:gd name="T17" fmla="*/ 13 h 25"/>
                  <a:gd name="T18" fmla="*/ 12 w 22"/>
                  <a:gd name="T19" fmla="*/ 11 h 25"/>
                  <a:gd name="T20" fmla="*/ 9 w 22"/>
                  <a:gd name="T21" fmla="*/ 6 h 25"/>
                  <a:gd name="T22" fmla="*/ 8 w 22"/>
                  <a:gd name="T23" fmla="*/ 5 h 25"/>
                  <a:gd name="T24" fmla="*/ 3 w 22"/>
                  <a:gd name="T25" fmla="*/ 3 h 25"/>
                  <a:gd name="T26" fmla="*/ 2 w 22"/>
                  <a:gd name="T27" fmla="*/ 2 h 25"/>
                  <a:gd name="T28" fmla="*/ 1 w 22"/>
                  <a:gd name="T29" fmla="*/ 1 h 25"/>
                  <a:gd name="T30" fmla="*/ 0 w 22"/>
                  <a:gd name="T3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5">
                    <a:moveTo>
                      <a:pt x="22" y="25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1" y="24"/>
                      <a:pt x="20" y="24"/>
                      <a:pt x="19" y="24"/>
                    </a:cubicBezTo>
                    <a:cubicBezTo>
                      <a:pt x="18" y="24"/>
                      <a:pt x="18" y="23"/>
                      <a:pt x="17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4" y="23"/>
                      <a:pt x="14" y="22"/>
                      <a:pt x="13" y="21"/>
                    </a:cubicBezTo>
                    <a:cubicBezTo>
                      <a:pt x="13" y="20"/>
                      <a:pt x="13" y="20"/>
                      <a:pt x="13" y="19"/>
                    </a:cubicBezTo>
                    <a:cubicBezTo>
                      <a:pt x="12" y="19"/>
                      <a:pt x="12" y="18"/>
                      <a:pt x="12" y="17"/>
                    </a:cubicBezTo>
                    <a:cubicBezTo>
                      <a:pt x="12" y="16"/>
                      <a:pt x="12" y="15"/>
                      <a:pt x="12" y="13"/>
                    </a:cubicBezTo>
                    <a:cubicBezTo>
                      <a:pt x="12" y="13"/>
                      <a:pt x="12" y="12"/>
                      <a:pt x="12" y="11"/>
                    </a:cubicBezTo>
                    <a:cubicBezTo>
                      <a:pt x="12" y="9"/>
                      <a:pt x="10" y="7"/>
                      <a:pt x="9" y="6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4"/>
                      <a:pt x="5" y="3"/>
                      <a:pt x="3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72"/>
              <p:cNvSpPr>
                <a:spLocks/>
              </p:cNvSpPr>
              <p:nvPr/>
            </p:nvSpPr>
            <p:spPr bwMode="auto">
              <a:xfrm>
                <a:off x="10191330" y="3867218"/>
                <a:ext cx="536452" cy="475822"/>
              </a:xfrm>
              <a:custGeom>
                <a:avLst/>
                <a:gdLst>
                  <a:gd name="T0" fmla="*/ 133 w 135"/>
                  <a:gd name="T1" fmla="*/ 27 h 120"/>
                  <a:gd name="T2" fmla="*/ 122 w 135"/>
                  <a:gd name="T3" fmla="*/ 25 h 120"/>
                  <a:gd name="T4" fmla="*/ 117 w 135"/>
                  <a:gd name="T5" fmla="*/ 21 h 120"/>
                  <a:gd name="T6" fmla="*/ 113 w 135"/>
                  <a:gd name="T7" fmla="*/ 17 h 120"/>
                  <a:gd name="T8" fmla="*/ 107 w 135"/>
                  <a:gd name="T9" fmla="*/ 22 h 120"/>
                  <a:gd name="T10" fmla="*/ 100 w 135"/>
                  <a:gd name="T11" fmla="*/ 26 h 120"/>
                  <a:gd name="T12" fmla="*/ 95 w 135"/>
                  <a:gd name="T13" fmla="*/ 25 h 120"/>
                  <a:gd name="T14" fmla="*/ 90 w 135"/>
                  <a:gd name="T15" fmla="*/ 23 h 120"/>
                  <a:gd name="T16" fmla="*/ 83 w 135"/>
                  <a:gd name="T17" fmla="*/ 19 h 120"/>
                  <a:gd name="T18" fmla="*/ 79 w 135"/>
                  <a:gd name="T19" fmla="*/ 14 h 120"/>
                  <a:gd name="T20" fmla="*/ 69 w 135"/>
                  <a:gd name="T21" fmla="*/ 11 h 120"/>
                  <a:gd name="T22" fmla="*/ 64 w 135"/>
                  <a:gd name="T23" fmla="*/ 5 h 120"/>
                  <a:gd name="T24" fmla="*/ 57 w 135"/>
                  <a:gd name="T25" fmla="*/ 1 h 120"/>
                  <a:gd name="T26" fmla="*/ 51 w 135"/>
                  <a:gd name="T27" fmla="*/ 1 h 120"/>
                  <a:gd name="T28" fmla="*/ 49 w 135"/>
                  <a:gd name="T29" fmla="*/ 4 h 120"/>
                  <a:gd name="T30" fmla="*/ 46 w 135"/>
                  <a:gd name="T31" fmla="*/ 8 h 120"/>
                  <a:gd name="T32" fmla="*/ 41 w 135"/>
                  <a:gd name="T33" fmla="*/ 9 h 120"/>
                  <a:gd name="T34" fmla="*/ 36 w 135"/>
                  <a:gd name="T35" fmla="*/ 8 h 120"/>
                  <a:gd name="T36" fmla="*/ 31 w 135"/>
                  <a:gd name="T37" fmla="*/ 12 h 120"/>
                  <a:gd name="T38" fmla="*/ 30 w 135"/>
                  <a:gd name="T39" fmla="*/ 15 h 120"/>
                  <a:gd name="T40" fmla="*/ 26 w 135"/>
                  <a:gd name="T41" fmla="*/ 22 h 120"/>
                  <a:gd name="T42" fmla="*/ 24 w 135"/>
                  <a:gd name="T43" fmla="*/ 26 h 120"/>
                  <a:gd name="T44" fmla="*/ 17 w 135"/>
                  <a:gd name="T45" fmla="*/ 29 h 120"/>
                  <a:gd name="T46" fmla="*/ 13 w 135"/>
                  <a:gd name="T47" fmla="*/ 34 h 120"/>
                  <a:gd name="T48" fmla="*/ 15 w 135"/>
                  <a:gd name="T49" fmla="*/ 41 h 120"/>
                  <a:gd name="T50" fmla="*/ 15 w 135"/>
                  <a:gd name="T51" fmla="*/ 50 h 120"/>
                  <a:gd name="T52" fmla="*/ 11 w 135"/>
                  <a:gd name="T53" fmla="*/ 53 h 120"/>
                  <a:gd name="T54" fmla="*/ 3 w 135"/>
                  <a:gd name="T55" fmla="*/ 58 h 120"/>
                  <a:gd name="T56" fmla="*/ 1 w 135"/>
                  <a:gd name="T57" fmla="*/ 64 h 120"/>
                  <a:gd name="T58" fmla="*/ 2 w 135"/>
                  <a:gd name="T59" fmla="*/ 67 h 120"/>
                  <a:gd name="T60" fmla="*/ 4 w 135"/>
                  <a:gd name="T61" fmla="*/ 74 h 120"/>
                  <a:gd name="T62" fmla="*/ 8 w 135"/>
                  <a:gd name="T63" fmla="*/ 75 h 120"/>
                  <a:gd name="T64" fmla="*/ 12 w 135"/>
                  <a:gd name="T65" fmla="*/ 77 h 120"/>
                  <a:gd name="T66" fmla="*/ 18 w 135"/>
                  <a:gd name="T67" fmla="*/ 81 h 120"/>
                  <a:gd name="T68" fmla="*/ 18 w 135"/>
                  <a:gd name="T69" fmla="*/ 86 h 120"/>
                  <a:gd name="T70" fmla="*/ 26 w 135"/>
                  <a:gd name="T71" fmla="*/ 88 h 120"/>
                  <a:gd name="T72" fmla="*/ 34 w 135"/>
                  <a:gd name="T73" fmla="*/ 91 h 120"/>
                  <a:gd name="T74" fmla="*/ 38 w 135"/>
                  <a:gd name="T75" fmla="*/ 95 h 120"/>
                  <a:gd name="T76" fmla="*/ 41 w 135"/>
                  <a:gd name="T77" fmla="*/ 99 h 120"/>
                  <a:gd name="T78" fmla="*/ 45 w 135"/>
                  <a:gd name="T79" fmla="*/ 102 h 120"/>
                  <a:gd name="T80" fmla="*/ 48 w 135"/>
                  <a:gd name="T81" fmla="*/ 102 h 120"/>
                  <a:gd name="T82" fmla="*/ 50 w 135"/>
                  <a:gd name="T83" fmla="*/ 103 h 120"/>
                  <a:gd name="T84" fmla="*/ 64 w 135"/>
                  <a:gd name="T85" fmla="*/ 103 h 120"/>
                  <a:gd name="T86" fmla="*/ 68 w 135"/>
                  <a:gd name="T87" fmla="*/ 112 h 120"/>
                  <a:gd name="T88" fmla="*/ 67 w 135"/>
                  <a:gd name="T89" fmla="*/ 115 h 120"/>
                  <a:gd name="T90" fmla="*/ 66 w 135"/>
                  <a:gd name="T91" fmla="*/ 11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5" h="120">
                    <a:moveTo>
                      <a:pt x="135" y="27"/>
                    </a:moveTo>
                    <a:cubicBezTo>
                      <a:pt x="134" y="27"/>
                      <a:pt x="133" y="27"/>
                      <a:pt x="133" y="27"/>
                    </a:cubicBezTo>
                    <a:cubicBezTo>
                      <a:pt x="131" y="27"/>
                      <a:pt x="129" y="27"/>
                      <a:pt x="128" y="26"/>
                    </a:cubicBezTo>
                    <a:cubicBezTo>
                      <a:pt x="126" y="25"/>
                      <a:pt x="124" y="25"/>
                      <a:pt x="122" y="25"/>
                    </a:cubicBezTo>
                    <a:cubicBezTo>
                      <a:pt x="119" y="25"/>
                      <a:pt x="118" y="25"/>
                      <a:pt x="118" y="23"/>
                    </a:cubicBezTo>
                    <a:cubicBezTo>
                      <a:pt x="117" y="23"/>
                      <a:pt x="117" y="22"/>
                      <a:pt x="117" y="21"/>
                    </a:cubicBezTo>
                    <a:cubicBezTo>
                      <a:pt x="117" y="19"/>
                      <a:pt x="116" y="18"/>
                      <a:pt x="114" y="17"/>
                    </a:cubicBezTo>
                    <a:cubicBezTo>
                      <a:pt x="114" y="17"/>
                      <a:pt x="114" y="17"/>
                      <a:pt x="113" y="17"/>
                    </a:cubicBezTo>
                    <a:cubicBezTo>
                      <a:pt x="112" y="15"/>
                      <a:pt x="111" y="15"/>
                      <a:pt x="109" y="17"/>
                    </a:cubicBezTo>
                    <a:cubicBezTo>
                      <a:pt x="107" y="18"/>
                      <a:pt x="106" y="20"/>
                      <a:pt x="107" y="22"/>
                    </a:cubicBezTo>
                    <a:cubicBezTo>
                      <a:pt x="106" y="25"/>
                      <a:pt x="105" y="27"/>
                      <a:pt x="102" y="26"/>
                    </a:cubicBezTo>
                    <a:cubicBezTo>
                      <a:pt x="101" y="26"/>
                      <a:pt x="100" y="26"/>
                      <a:pt x="100" y="26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5"/>
                      <a:pt x="97" y="25"/>
                      <a:pt x="95" y="25"/>
                    </a:cubicBezTo>
                    <a:cubicBezTo>
                      <a:pt x="95" y="24"/>
                      <a:pt x="94" y="24"/>
                      <a:pt x="94" y="24"/>
                    </a:cubicBezTo>
                    <a:cubicBezTo>
                      <a:pt x="94" y="23"/>
                      <a:pt x="92" y="23"/>
                      <a:pt x="90" y="23"/>
                    </a:cubicBezTo>
                    <a:cubicBezTo>
                      <a:pt x="88" y="23"/>
                      <a:pt x="85" y="23"/>
                      <a:pt x="84" y="21"/>
                    </a:cubicBezTo>
                    <a:cubicBezTo>
                      <a:pt x="84" y="20"/>
                      <a:pt x="84" y="20"/>
                      <a:pt x="83" y="19"/>
                    </a:cubicBezTo>
                    <a:cubicBezTo>
                      <a:pt x="82" y="18"/>
                      <a:pt x="81" y="17"/>
                      <a:pt x="80" y="15"/>
                    </a:cubicBezTo>
                    <a:cubicBezTo>
                      <a:pt x="80" y="15"/>
                      <a:pt x="80" y="14"/>
                      <a:pt x="79" y="14"/>
                    </a:cubicBezTo>
                    <a:cubicBezTo>
                      <a:pt x="77" y="13"/>
                      <a:pt x="74" y="11"/>
                      <a:pt x="71" y="11"/>
                    </a:cubicBezTo>
                    <a:cubicBezTo>
                      <a:pt x="70" y="11"/>
                      <a:pt x="70" y="11"/>
                      <a:pt x="69" y="11"/>
                    </a:cubicBezTo>
                    <a:cubicBezTo>
                      <a:pt x="69" y="10"/>
                      <a:pt x="68" y="10"/>
                      <a:pt x="68" y="9"/>
                    </a:cubicBezTo>
                    <a:cubicBezTo>
                      <a:pt x="66" y="9"/>
                      <a:pt x="65" y="7"/>
                      <a:pt x="64" y="5"/>
                    </a:cubicBezTo>
                    <a:cubicBezTo>
                      <a:pt x="63" y="2"/>
                      <a:pt x="62" y="1"/>
                      <a:pt x="59" y="2"/>
                    </a:cubicBezTo>
                    <a:cubicBezTo>
                      <a:pt x="58" y="2"/>
                      <a:pt x="58" y="1"/>
                      <a:pt x="57" y="1"/>
                    </a:cubicBezTo>
                    <a:cubicBezTo>
                      <a:pt x="56" y="0"/>
                      <a:pt x="55" y="0"/>
                      <a:pt x="53" y="1"/>
                    </a:cubicBezTo>
                    <a:cubicBezTo>
                      <a:pt x="53" y="1"/>
                      <a:pt x="52" y="1"/>
                      <a:pt x="51" y="1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50" y="2"/>
                      <a:pt x="49" y="3"/>
                      <a:pt x="49" y="4"/>
                    </a:cubicBezTo>
                    <a:cubicBezTo>
                      <a:pt x="49" y="4"/>
                      <a:pt x="48" y="5"/>
                      <a:pt x="48" y="5"/>
                    </a:cubicBezTo>
                    <a:cubicBezTo>
                      <a:pt x="47" y="6"/>
                      <a:pt x="46" y="7"/>
                      <a:pt x="46" y="8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2" y="9"/>
                      <a:pt x="42" y="9"/>
                      <a:pt x="41" y="9"/>
                    </a:cubicBezTo>
                    <a:cubicBezTo>
                      <a:pt x="41" y="9"/>
                      <a:pt x="41" y="9"/>
                      <a:pt x="40" y="9"/>
                    </a:cubicBezTo>
                    <a:cubicBezTo>
                      <a:pt x="39" y="8"/>
                      <a:pt x="37" y="8"/>
                      <a:pt x="36" y="8"/>
                    </a:cubicBezTo>
                    <a:cubicBezTo>
                      <a:pt x="34" y="8"/>
                      <a:pt x="33" y="9"/>
                      <a:pt x="33" y="9"/>
                    </a:cubicBezTo>
                    <a:cubicBezTo>
                      <a:pt x="32" y="10"/>
                      <a:pt x="32" y="11"/>
                      <a:pt x="31" y="12"/>
                    </a:cubicBezTo>
                    <a:cubicBezTo>
                      <a:pt x="30" y="12"/>
                      <a:pt x="30" y="13"/>
                      <a:pt x="30" y="13"/>
                    </a:cubicBezTo>
                    <a:cubicBezTo>
                      <a:pt x="30" y="14"/>
                      <a:pt x="30" y="14"/>
                      <a:pt x="30" y="15"/>
                    </a:cubicBezTo>
                    <a:cubicBezTo>
                      <a:pt x="28" y="17"/>
                      <a:pt x="28" y="19"/>
                      <a:pt x="27" y="21"/>
                    </a:cubicBezTo>
                    <a:cubicBezTo>
                      <a:pt x="27" y="21"/>
                      <a:pt x="26" y="22"/>
                      <a:pt x="26" y="22"/>
                    </a:cubicBezTo>
                    <a:cubicBezTo>
                      <a:pt x="25" y="23"/>
                      <a:pt x="25" y="23"/>
                      <a:pt x="25" y="24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4" y="26"/>
                      <a:pt x="24" y="26"/>
                      <a:pt x="23" y="26"/>
                    </a:cubicBezTo>
                    <a:cubicBezTo>
                      <a:pt x="22" y="27"/>
                      <a:pt x="20" y="28"/>
                      <a:pt x="17" y="29"/>
                    </a:cubicBezTo>
                    <a:cubicBezTo>
                      <a:pt x="17" y="29"/>
                      <a:pt x="16" y="29"/>
                      <a:pt x="16" y="30"/>
                    </a:cubicBezTo>
                    <a:cubicBezTo>
                      <a:pt x="15" y="31"/>
                      <a:pt x="14" y="33"/>
                      <a:pt x="13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8"/>
                      <a:pt x="14" y="39"/>
                      <a:pt x="15" y="41"/>
                    </a:cubicBezTo>
                    <a:cubicBezTo>
                      <a:pt x="16" y="42"/>
                      <a:pt x="16" y="43"/>
                      <a:pt x="16" y="45"/>
                    </a:cubicBezTo>
                    <a:cubicBezTo>
                      <a:pt x="16" y="47"/>
                      <a:pt x="16" y="49"/>
                      <a:pt x="15" y="50"/>
                    </a:cubicBezTo>
                    <a:cubicBezTo>
                      <a:pt x="14" y="51"/>
                      <a:pt x="14" y="52"/>
                      <a:pt x="12" y="53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9" y="54"/>
                      <a:pt x="7" y="55"/>
                      <a:pt x="6" y="57"/>
                    </a:cubicBezTo>
                    <a:cubicBezTo>
                      <a:pt x="5" y="57"/>
                      <a:pt x="4" y="58"/>
                      <a:pt x="3" y="58"/>
                    </a:cubicBezTo>
                    <a:cubicBezTo>
                      <a:pt x="2" y="58"/>
                      <a:pt x="2" y="58"/>
                      <a:pt x="2" y="59"/>
                    </a:cubicBezTo>
                    <a:cubicBezTo>
                      <a:pt x="1" y="60"/>
                      <a:pt x="0" y="62"/>
                      <a:pt x="1" y="64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6"/>
                      <a:pt x="2" y="67"/>
                      <a:pt x="2" y="67"/>
                    </a:cubicBezTo>
                    <a:cubicBezTo>
                      <a:pt x="2" y="69"/>
                      <a:pt x="2" y="71"/>
                      <a:pt x="2" y="73"/>
                    </a:cubicBezTo>
                    <a:cubicBezTo>
                      <a:pt x="2" y="74"/>
                      <a:pt x="3" y="74"/>
                      <a:pt x="4" y="74"/>
                    </a:cubicBezTo>
                    <a:cubicBezTo>
                      <a:pt x="5" y="74"/>
                      <a:pt x="6" y="74"/>
                      <a:pt x="6" y="74"/>
                    </a:cubicBezTo>
                    <a:cubicBezTo>
                      <a:pt x="6" y="75"/>
                      <a:pt x="7" y="75"/>
                      <a:pt x="8" y="75"/>
                    </a:cubicBezTo>
                    <a:cubicBezTo>
                      <a:pt x="8" y="75"/>
                      <a:pt x="9" y="75"/>
                      <a:pt x="10" y="76"/>
                    </a:cubicBezTo>
                    <a:cubicBezTo>
                      <a:pt x="11" y="76"/>
                      <a:pt x="12" y="76"/>
                      <a:pt x="12" y="77"/>
                    </a:cubicBezTo>
                    <a:cubicBezTo>
                      <a:pt x="14" y="77"/>
                      <a:pt x="16" y="78"/>
                      <a:pt x="17" y="79"/>
                    </a:cubicBezTo>
                    <a:cubicBezTo>
                      <a:pt x="18" y="80"/>
                      <a:pt x="18" y="80"/>
                      <a:pt x="18" y="81"/>
                    </a:cubicBezTo>
                    <a:cubicBezTo>
                      <a:pt x="17" y="83"/>
                      <a:pt x="18" y="84"/>
                      <a:pt x="18" y="84"/>
                    </a:cubicBezTo>
                    <a:cubicBezTo>
                      <a:pt x="18" y="85"/>
                      <a:pt x="18" y="85"/>
                      <a:pt x="18" y="86"/>
                    </a:cubicBezTo>
                    <a:cubicBezTo>
                      <a:pt x="20" y="87"/>
                      <a:pt x="22" y="88"/>
                      <a:pt x="24" y="88"/>
                    </a:cubicBezTo>
                    <a:cubicBezTo>
                      <a:pt x="25" y="88"/>
                      <a:pt x="26" y="88"/>
                      <a:pt x="26" y="88"/>
                    </a:cubicBezTo>
                    <a:cubicBezTo>
                      <a:pt x="29" y="89"/>
                      <a:pt x="31" y="89"/>
                      <a:pt x="33" y="90"/>
                    </a:cubicBezTo>
                    <a:cubicBezTo>
                      <a:pt x="33" y="91"/>
                      <a:pt x="34" y="91"/>
                      <a:pt x="34" y="91"/>
                    </a:cubicBezTo>
                    <a:cubicBezTo>
                      <a:pt x="36" y="92"/>
                      <a:pt x="36" y="93"/>
                      <a:pt x="37" y="94"/>
                    </a:cubicBezTo>
                    <a:cubicBezTo>
                      <a:pt x="37" y="94"/>
                      <a:pt x="38" y="95"/>
                      <a:pt x="38" y="95"/>
                    </a:cubicBezTo>
                    <a:cubicBezTo>
                      <a:pt x="38" y="96"/>
                      <a:pt x="39" y="97"/>
                      <a:pt x="40" y="98"/>
                    </a:cubicBezTo>
                    <a:cubicBezTo>
                      <a:pt x="41" y="98"/>
                      <a:pt x="41" y="99"/>
                      <a:pt x="41" y="99"/>
                    </a:cubicBezTo>
                    <a:cubicBezTo>
                      <a:pt x="41" y="100"/>
                      <a:pt x="42" y="101"/>
                      <a:pt x="44" y="101"/>
                    </a:cubicBezTo>
                    <a:cubicBezTo>
                      <a:pt x="44" y="101"/>
                      <a:pt x="44" y="102"/>
                      <a:pt x="45" y="102"/>
                    </a:cubicBezTo>
                    <a:cubicBezTo>
                      <a:pt x="45" y="102"/>
                      <a:pt x="46" y="102"/>
                      <a:pt x="46" y="102"/>
                    </a:cubicBezTo>
                    <a:cubicBezTo>
                      <a:pt x="46" y="102"/>
                      <a:pt x="47" y="102"/>
                      <a:pt x="48" y="102"/>
                    </a:cubicBezTo>
                    <a:cubicBezTo>
                      <a:pt x="48" y="102"/>
                      <a:pt x="48" y="102"/>
                      <a:pt x="49" y="102"/>
                    </a:cubicBezTo>
                    <a:cubicBezTo>
                      <a:pt x="49" y="102"/>
                      <a:pt x="50" y="103"/>
                      <a:pt x="50" y="103"/>
                    </a:cubicBezTo>
                    <a:cubicBezTo>
                      <a:pt x="55" y="103"/>
                      <a:pt x="59" y="103"/>
                      <a:pt x="64" y="103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3"/>
                      <a:pt x="67" y="104"/>
                      <a:pt x="68" y="105"/>
                    </a:cubicBezTo>
                    <a:cubicBezTo>
                      <a:pt x="68" y="107"/>
                      <a:pt x="68" y="109"/>
                      <a:pt x="68" y="112"/>
                    </a:cubicBezTo>
                    <a:cubicBezTo>
                      <a:pt x="68" y="112"/>
                      <a:pt x="68" y="113"/>
                      <a:pt x="68" y="113"/>
                    </a:cubicBezTo>
                    <a:cubicBezTo>
                      <a:pt x="68" y="113"/>
                      <a:pt x="67" y="114"/>
                      <a:pt x="67" y="115"/>
                    </a:cubicBezTo>
                    <a:cubicBezTo>
                      <a:pt x="67" y="115"/>
                      <a:pt x="67" y="115"/>
                      <a:pt x="66" y="116"/>
                    </a:cubicBezTo>
                    <a:cubicBezTo>
                      <a:pt x="66" y="116"/>
                      <a:pt x="66" y="117"/>
                      <a:pt x="66" y="117"/>
                    </a:cubicBezTo>
                    <a:cubicBezTo>
                      <a:pt x="66" y="119"/>
                      <a:pt x="66" y="119"/>
                      <a:pt x="66" y="12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73"/>
              <p:cNvSpPr>
                <a:spLocks/>
              </p:cNvSpPr>
              <p:nvPr/>
            </p:nvSpPr>
            <p:spPr bwMode="auto">
              <a:xfrm>
                <a:off x="8603738" y="4330600"/>
                <a:ext cx="104181" cy="111958"/>
              </a:xfrm>
              <a:custGeom>
                <a:avLst/>
                <a:gdLst>
                  <a:gd name="T0" fmla="*/ 26 w 26"/>
                  <a:gd name="T1" fmla="*/ 1 h 28"/>
                  <a:gd name="T2" fmla="*/ 17 w 26"/>
                  <a:gd name="T3" fmla="*/ 4 h 28"/>
                  <a:gd name="T4" fmla="*/ 16 w 26"/>
                  <a:gd name="T5" fmla="*/ 5 h 28"/>
                  <a:gd name="T6" fmla="*/ 16 w 26"/>
                  <a:gd name="T7" fmla="*/ 7 h 28"/>
                  <a:gd name="T8" fmla="*/ 16 w 26"/>
                  <a:gd name="T9" fmla="*/ 13 h 28"/>
                  <a:gd name="T10" fmla="*/ 16 w 26"/>
                  <a:gd name="T11" fmla="*/ 14 h 28"/>
                  <a:gd name="T12" fmla="*/ 16 w 26"/>
                  <a:gd name="T13" fmla="*/ 16 h 28"/>
                  <a:gd name="T14" fmla="*/ 16 w 26"/>
                  <a:gd name="T15" fmla="*/ 18 h 28"/>
                  <a:gd name="T16" fmla="*/ 12 w 26"/>
                  <a:gd name="T17" fmla="*/ 22 h 28"/>
                  <a:gd name="T18" fmla="*/ 9 w 26"/>
                  <a:gd name="T19" fmla="*/ 23 h 28"/>
                  <a:gd name="T20" fmla="*/ 8 w 26"/>
                  <a:gd name="T21" fmla="*/ 24 h 28"/>
                  <a:gd name="T22" fmla="*/ 1 w 26"/>
                  <a:gd name="T23" fmla="*/ 27 h 28"/>
                  <a:gd name="T24" fmla="*/ 0 w 26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8">
                    <a:moveTo>
                      <a:pt x="26" y="1"/>
                    </a:moveTo>
                    <a:cubicBezTo>
                      <a:pt x="22" y="0"/>
                      <a:pt x="19" y="1"/>
                      <a:pt x="17" y="4"/>
                    </a:cubicBezTo>
                    <a:cubicBezTo>
                      <a:pt x="16" y="4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5" y="9"/>
                      <a:pt x="15" y="11"/>
                      <a:pt x="16" y="13"/>
                    </a:cubicBezTo>
                    <a:cubicBezTo>
                      <a:pt x="16" y="13"/>
                      <a:pt x="16" y="14"/>
                      <a:pt x="16" y="14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5" y="20"/>
                      <a:pt x="14" y="21"/>
                      <a:pt x="12" y="22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9" y="24"/>
                      <a:pt x="8" y="24"/>
                      <a:pt x="8" y="24"/>
                    </a:cubicBezTo>
                    <a:cubicBezTo>
                      <a:pt x="5" y="24"/>
                      <a:pt x="3" y="25"/>
                      <a:pt x="1" y="27"/>
                    </a:cubicBezTo>
                    <a:cubicBezTo>
                      <a:pt x="0" y="27"/>
                      <a:pt x="0" y="27"/>
                      <a:pt x="0" y="2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74"/>
              <p:cNvSpPr>
                <a:spLocks/>
              </p:cNvSpPr>
              <p:nvPr/>
            </p:nvSpPr>
            <p:spPr bwMode="auto">
              <a:xfrm>
                <a:off x="6829554" y="4652480"/>
                <a:ext cx="132170" cy="51313"/>
              </a:xfrm>
              <a:custGeom>
                <a:avLst/>
                <a:gdLst>
                  <a:gd name="T0" fmla="*/ 0 w 33"/>
                  <a:gd name="T1" fmla="*/ 13 h 13"/>
                  <a:gd name="T2" fmla="*/ 0 w 33"/>
                  <a:gd name="T3" fmla="*/ 11 h 13"/>
                  <a:gd name="T4" fmla="*/ 1 w 33"/>
                  <a:gd name="T5" fmla="*/ 10 h 13"/>
                  <a:gd name="T6" fmla="*/ 1 w 33"/>
                  <a:gd name="T7" fmla="*/ 8 h 13"/>
                  <a:gd name="T8" fmla="*/ 3 w 33"/>
                  <a:gd name="T9" fmla="*/ 5 h 13"/>
                  <a:gd name="T10" fmla="*/ 5 w 33"/>
                  <a:gd name="T11" fmla="*/ 5 h 13"/>
                  <a:gd name="T12" fmla="*/ 10 w 33"/>
                  <a:gd name="T13" fmla="*/ 3 h 13"/>
                  <a:gd name="T14" fmla="*/ 11 w 33"/>
                  <a:gd name="T15" fmla="*/ 2 h 13"/>
                  <a:gd name="T16" fmla="*/ 15 w 33"/>
                  <a:gd name="T17" fmla="*/ 1 h 13"/>
                  <a:gd name="T18" fmla="*/ 17 w 33"/>
                  <a:gd name="T19" fmla="*/ 3 h 13"/>
                  <a:gd name="T20" fmla="*/ 17 w 33"/>
                  <a:gd name="T21" fmla="*/ 4 h 13"/>
                  <a:gd name="T22" fmla="*/ 19 w 33"/>
                  <a:gd name="T23" fmla="*/ 5 h 13"/>
                  <a:gd name="T24" fmla="*/ 21 w 33"/>
                  <a:gd name="T25" fmla="*/ 7 h 13"/>
                  <a:gd name="T26" fmla="*/ 26 w 33"/>
                  <a:gd name="T27" fmla="*/ 8 h 13"/>
                  <a:gd name="T28" fmla="*/ 28 w 33"/>
                  <a:gd name="T29" fmla="*/ 7 h 13"/>
                  <a:gd name="T30" fmla="*/ 29 w 33"/>
                  <a:gd name="T31" fmla="*/ 7 h 13"/>
                  <a:gd name="T32" fmla="*/ 29 w 33"/>
                  <a:gd name="T33" fmla="*/ 6 h 13"/>
                  <a:gd name="T34" fmla="*/ 30 w 33"/>
                  <a:gd name="T35" fmla="*/ 4 h 13"/>
                  <a:gd name="T36" fmla="*/ 30 w 33"/>
                  <a:gd name="T37" fmla="*/ 3 h 13"/>
                  <a:gd name="T38" fmla="*/ 33 w 33"/>
                  <a:gd name="T3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13">
                    <a:moveTo>
                      <a:pt x="0" y="13"/>
                    </a:moveTo>
                    <a:cubicBezTo>
                      <a:pt x="0" y="12"/>
                      <a:pt x="0" y="11"/>
                      <a:pt x="0" y="11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4"/>
                      <a:pt x="8" y="3"/>
                      <a:pt x="10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3" y="1"/>
                      <a:pt x="15" y="1"/>
                    </a:cubicBezTo>
                    <a:cubicBezTo>
                      <a:pt x="16" y="1"/>
                      <a:pt x="16" y="2"/>
                      <a:pt x="17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8" y="4"/>
                      <a:pt x="19" y="5"/>
                      <a:pt x="19" y="5"/>
                    </a:cubicBezTo>
                    <a:cubicBezTo>
                      <a:pt x="19" y="6"/>
                      <a:pt x="20" y="7"/>
                      <a:pt x="21" y="7"/>
                    </a:cubicBezTo>
                    <a:cubicBezTo>
                      <a:pt x="22" y="8"/>
                      <a:pt x="24" y="8"/>
                      <a:pt x="26" y="8"/>
                    </a:cubicBezTo>
                    <a:cubicBezTo>
                      <a:pt x="27" y="8"/>
                      <a:pt x="27" y="8"/>
                      <a:pt x="28" y="7"/>
                    </a:cubicBezTo>
                    <a:cubicBezTo>
                      <a:pt x="28" y="7"/>
                      <a:pt x="29" y="7"/>
                      <a:pt x="29" y="7"/>
                    </a:cubicBezTo>
                    <a:cubicBezTo>
                      <a:pt x="29" y="7"/>
                      <a:pt x="29" y="6"/>
                      <a:pt x="29" y="6"/>
                    </a:cubicBezTo>
                    <a:cubicBezTo>
                      <a:pt x="29" y="5"/>
                      <a:pt x="30" y="5"/>
                      <a:pt x="30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1" y="2"/>
                      <a:pt x="32" y="1"/>
                      <a:pt x="3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75"/>
              <p:cNvSpPr>
                <a:spLocks/>
              </p:cNvSpPr>
              <p:nvPr/>
            </p:nvSpPr>
            <p:spPr bwMode="auto">
              <a:xfrm>
                <a:off x="6829554" y="4716234"/>
                <a:ext cx="115065" cy="153942"/>
              </a:xfrm>
              <a:custGeom>
                <a:avLst/>
                <a:gdLst>
                  <a:gd name="T0" fmla="*/ 27 w 29"/>
                  <a:gd name="T1" fmla="*/ 39 h 39"/>
                  <a:gd name="T2" fmla="*/ 27 w 29"/>
                  <a:gd name="T3" fmla="*/ 38 h 39"/>
                  <a:gd name="T4" fmla="*/ 28 w 29"/>
                  <a:gd name="T5" fmla="*/ 37 h 39"/>
                  <a:gd name="T6" fmla="*/ 28 w 29"/>
                  <a:gd name="T7" fmla="*/ 35 h 39"/>
                  <a:gd name="T8" fmla="*/ 28 w 29"/>
                  <a:gd name="T9" fmla="*/ 35 h 39"/>
                  <a:gd name="T10" fmla="*/ 28 w 29"/>
                  <a:gd name="T11" fmla="*/ 33 h 39"/>
                  <a:gd name="T12" fmla="*/ 28 w 29"/>
                  <a:gd name="T13" fmla="*/ 33 h 39"/>
                  <a:gd name="T14" fmla="*/ 29 w 29"/>
                  <a:gd name="T15" fmla="*/ 29 h 39"/>
                  <a:gd name="T16" fmla="*/ 28 w 29"/>
                  <a:gd name="T17" fmla="*/ 28 h 39"/>
                  <a:gd name="T18" fmla="*/ 22 w 29"/>
                  <a:gd name="T19" fmla="*/ 26 h 39"/>
                  <a:gd name="T20" fmla="*/ 18 w 29"/>
                  <a:gd name="T21" fmla="*/ 26 h 39"/>
                  <a:gd name="T22" fmla="*/ 17 w 29"/>
                  <a:gd name="T23" fmla="*/ 25 h 39"/>
                  <a:gd name="T24" fmla="*/ 17 w 29"/>
                  <a:gd name="T25" fmla="*/ 24 h 39"/>
                  <a:gd name="T26" fmla="*/ 16 w 29"/>
                  <a:gd name="T27" fmla="*/ 23 h 39"/>
                  <a:gd name="T28" fmla="*/ 14 w 29"/>
                  <a:gd name="T29" fmla="*/ 22 h 39"/>
                  <a:gd name="T30" fmla="*/ 7 w 29"/>
                  <a:gd name="T31" fmla="*/ 20 h 39"/>
                  <a:gd name="T32" fmla="*/ 5 w 29"/>
                  <a:gd name="T33" fmla="*/ 19 h 39"/>
                  <a:gd name="T34" fmla="*/ 4 w 29"/>
                  <a:gd name="T35" fmla="*/ 17 h 39"/>
                  <a:gd name="T36" fmla="*/ 3 w 29"/>
                  <a:gd name="T37" fmla="*/ 15 h 39"/>
                  <a:gd name="T38" fmla="*/ 3 w 29"/>
                  <a:gd name="T39" fmla="*/ 15 h 39"/>
                  <a:gd name="T40" fmla="*/ 2 w 29"/>
                  <a:gd name="T41" fmla="*/ 14 h 39"/>
                  <a:gd name="T42" fmla="*/ 1 w 29"/>
                  <a:gd name="T43" fmla="*/ 9 h 39"/>
                  <a:gd name="T44" fmla="*/ 1 w 29"/>
                  <a:gd name="T45" fmla="*/ 8 h 39"/>
                  <a:gd name="T46" fmla="*/ 1 w 29"/>
                  <a:gd name="T47" fmla="*/ 2 h 39"/>
                  <a:gd name="T48" fmla="*/ 1 w 29"/>
                  <a:gd name="T49" fmla="*/ 1 h 39"/>
                  <a:gd name="T50" fmla="*/ 0 w 29"/>
                  <a:gd name="T5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9">
                    <a:moveTo>
                      <a:pt x="27" y="39"/>
                    </a:moveTo>
                    <a:cubicBezTo>
                      <a:pt x="27" y="39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8" y="37"/>
                    </a:cubicBezTo>
                    <a:cubicBezTo>
                      <a:pt x="28" y="37"/>
                      <a:pt x="28" y="36"/>
                      <a:pt x="28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7" y="34"/>
                      <a:pt x="28" y="34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2"/>
                      <a:pt x="29" y="31"/>
                      <a:pt x="29" y="29"/>
                    </a:cubicBezTo>
                    <a:cubicBezTo>
                      <a:pt x="29" y="29"/>
                      <a:pt x="29" y="28"/>
                      <a:pt x="28" y="28"/>
                    </a:cubicBezTo>
                    <a:cubicBezTo>
                      <a:pt x="27" y="26"/>
                      <a:pt x="25" y="26"/>
                      <a:pt x="22" y="26"/>
                    </a:cubicBezTo>
                    <a:cubicBezTo>
                      <a:pt x="20" y="27"/>
                      <a:pt x="19" y="26"/>
                      <a:pt x="18" y="26"/>
                    </a:cubicBezTo>
                    <a:cubicBezTo>
                      <a:pt x="18" y="25"/>
                      <a:pt x="18" y="25"/>
                      <a:pt x="17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3"/>
                      <a:pt x="14" y="22"/>
                    </a:cubicBezTo>
                    <a:cubicBezTo>
                      <a:pt x="11" y="21"/>
                      <a:pt x="9" y="21"/>
                      <a:pt x="7" y="20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8"/>
                      <a:pt x="5" y="18"/>
                      <a:pt x="4" y="17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4"/>
                      <a:pt x="2" y="14"/>
                    </a:cubicBezTo>
                    <a:cubicBezTo>
                      <a:pt x="1" y="13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76"/>
              <p:cNvSpPr>
                <a:spLocks/>
              </p:cNvSpPr>
              <p:nvPr/>
            </p:nvSpPr>
            <p:spPr bwMode="auto">
              <a:xfrm>
                <a:off x="6936846" y="4846851"/>
                <a:ext cx="4665" cy="15549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77"/>
              <p:cNvSpPr>
                <a:spLocks/>
              </p:cNvSpPr>
              <p:nvPr/>
            </p:nvSpPr>
            <p:spPr bwMode="auto">
              <a:xfrm>
                <a:off x="6925962" y="4862401"/>
                <a:ext cx="15549" cy="79304"/>
              </a:xfrm>
              <a:custGeom>
                <a:avLst/>
                <a:gdLst>
                  <a:gd name="T0" fmla="*/ 0 w 4"/>
                  <a:gd name="T1" fmla="*/ 20 h 20"/>
                  <a:gd name="T2" fmla="*/ 3 w 4"/>
                  <a:gd name="T3" fmla="*/ 10 h 20"/>
                  <a:gd name="T4" fmla="*/ 4 w 4"/>
                  <a:gd name="T5" fmla="*/ 9 h 20"/>
                  <a:gd name="T6" fmla="*/ 4 w 4"/>
                  <a:gd name="T7" fmla="*/ 8 h 20"/>
                  <a:gd name="T8" fmla="*/ 4 w 4"/>
                  <a:gd name="T9" fmla="*/ 6 h 20"/>
                  <a:gd name="T10" fmla="*/ 4 w 4"/>
                  <a:gd name="T11" fmla="*/ 1 h 20"/>
                  <a:gd name="T12" fmla="*/ 4 w 4"/>
                  <a:gd name="T13" fmla="*/ 0 h 20"/>
                  <a:gd name="T14" fmla="*/ 4 w 4"/>
                  <a:gd name="T15" fmla="*/ 0 h 20"/>
                  <a:gd name="T16" fmla="*/ 3 w 4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0">
                    <a:moveTo>
                      <a:pt x="0" y="20"/>
                    </a:moveTo>
                    <a:cubicBezTo>
                      <a:pt x="1" y="17"/>
                      <a:pt x="3" y="13"/>
                      <a:pt x="3" y="10"/>
                    </a:cubicBezTo>
                    <a:cubicBezTo>
                      <a:pt x="3" y="9"/>
                      <a:pt x="3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6"/>
                    </a:cubicBezTo>
                    <a:cubicBezTo>
                      <a:pt x="4" y="5"/>
                      <a:pt x="4" y="3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78"/>
              <p:cNvSpPr>
                <a:spLocks/>
              </p:cNvSpPr>
              <p:nvPr/>
            </p:nvSpPr>
            <p:spPr bwMode="auto">
              <a:xfrm>
                <a:off x="6936846" y="4862401"/>
                <a:ext cx="0" cy="23324"/>
              </a:xfrm>
              <a:custGeom>
                <a:avLst/>
                <a:gdLst>
                  <a:gd name="T0" fmla="*/ 6 h 6"/>
                  <a:gd name="T1" fmla="*/ 6 h 6"/>
                  <a:gd name="T2" fmla="*/ 2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79"/>
              <p:cNvSpPr>
                <a:spLocks/>
              </p:cNvSpPr>
              <p:nvPr/>
            </p:nvSpPr>
            <p:spPr bwMode="auto">
              <a:xfrm>
                <a:off x="6714489" y="4885725"/>
                <a:ext cx="227021" cy="258126"/>
              </a:xfrm>
              <a:custGeom>
                <a:avLst/>
                <a:gdLst>
                  <a:gd name="T0" fmla="*/ 0 w 57"/>
                  <a:gd name="T1" fmla="*/ 65 h 65"/>
                  <a:gd name="T2" fmla="*/ 2 w 57"/>
                  <a:gd name="T3" fmla="*/ 64 h 65"/>
                  <a:gd name="T4" fmla="*/ 4 w 57"/>
                  <a:gd name="T5" fmla="*/ 62 h 65"/>
                  <a:gd name="T6" fmla="*/ 6 w 57"/>
                  <a:gd name="T7" fmla="*/ 62 h 65"/>
                  <a:gd name="T8" fmla="*/ 10 w 57"/>
                  <a:gd name="T9" fmla="*/ 61 h 65"/>
                  <a:gd name="T10" fmla="*/ 13 w 57"/>
                  <a:gd name="T11" fmla="*/ 60 h 65"/>
                  <a:gd name="T12" fmla="*/ 15 w 57"/>
                  <a:gd name="T13" fmla="*/ 59 h 65"/>
                  <a:gd name="T14" fmla="*/ 17 w 57"/>
                  <a:gd name="T15" fmla="*/ 59 h 65"/>
                  <a:gd name="T16" fmla="*/ 18 w 57"/>
                  <a:gd name="T17" fmla="*/ 58 h 65"/>
                  <a:gd name="T18" fmla="*/ 20 w 57"/>
                  <a:gd name="T19" fmla="*/ 56 h 65"/>
                  <a:gd name="T20" fmla="*/ 23 w 57"/>
                  <a:gd name="T21" fmla="*/ 50 h 65"/>
                  <a:gd name="T22" fmla="*/ 23 w 57"/>
                  <a:gd name="T23" fmla="*/ 42 h 65"/>
                  <a:gd name="T24" fmla="*/ 22 w 57"/>
                  <a:gd name="T25" fmla="*/ 35 h 65"/>
                  <a:gd name="T26" fmla="*/ 24 w 57"/>
                  <a:gd name="T27" fmla="*/ 28 h 65"/>
                  <a:gd name="T28" fmla="*/ 25 w 57"/>
                  <a:gd name="T29" fmla="*/ 27 h 65"/>
                  <a:gd name="T30" fmla="*/ 27 w 57"/>
                  <a:gd name="T31" fmla="*/ 26 h 65"/>
                  <a:gd name="T32" fmla="*/ 30 w 57"/>
                  <a:gd name="T33" fmla="*/ 21 h 65"/>
                  <a:gd name="T34" fmla="*/ 30 w 57"/>
                  <a:gd name="T35" fmla="*/ 20 h 65"/>
                  <a:gd name="T36" fmla="*/ 36 w 57"/>
                  <a:gd name="T37" fmla="*/ 16 h 65"/>
                  <a:gd name="T38" fmla="*/ 36 w 57"/>
                  <a:gd name="T39" fmla="*/ 16 h 65"/>
                  <a:gd name="T40" fmla="*/ 45 w 57"/>
                  <a:gd name="T41" fmla="*/ 16 h 65"/>
                  <a:gd name="T42" fmla="*/ 46 w 57"/>
                  <a:gd name="T43" fmla="*/ 16 h 65"/>
                  <a:gd name="T44" fmla="*/ 50 w 57"/>
                  <a:gd name="T45" fmla="*/ 15 h 65"/>
                  <a:gd name="T46" fmla="*/ 52 w 57"/>
                  <a:gd name="T47" fmla="*/ 15 h 65"/>
                  <a:gd name="T48" fmla="*/ 53 w 57"/>
                  <a:gd name="T49" fmla="*/ 14 h 65"/>
                  <a:gd name="T50" fmla="*/ 56 w 57"/>
                  <a:gd name="T51" fmla="*/ 10 h 65"/>
                  <a:gd name="T52" fmla="*/ 56 w 57"/>
                  <a:gd name="T53" fmla="*/ 8 h 65"/>
                  <a:gd name="T54" fmla="*/ 57 w 57"/>
                  <a:gd name="T55" fmla="*/ 2 h 65"/>
                  <a:gd name="T56" fmla="*/ 57 w 57"/>
                  <a:gd name="T57" fmla="*/ 1 h 65"/>
                  <a:gd name="T58" fmla="*/ 56 w 57"/>
                  <a:gd name="T5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65">
                    <a:moveTo>
                      <a:pt x="0" y="65"/>
                    </a:moveTo>
                    <a:cubicBezTo>
                      <a:pt x="1" y="64"/>
                      <a:pt x="1" y="64"/>
                      <a:pt x="2" y="64"/>
                    </a:cubicBezTo>
                    <a:cubicBezTo>
                      <a:pt x="2" y="63"/>
                      <a:pt x="3" y="63"/>
                      <a:pt x="4" y="62"/>
                    </a:cubicBezTo>
                    <a:cubicBezTo>
                      <a:pt x="5" y="62"/>
                      <a:pt x="6" y="62"/>
                      <a:pt x="6" y="62"/>
                    </a:cubicBezTo>
                    <a:cubicBezTo>
                      <a:pt x="8" y="62"/>
                      <a:pt x="9" y="61"/>
                      <a:pt x="10" y="61"/>
                    </a:cubicBezTo>
                    <a:cubicBezTo>
                      <a:pt x="11" y="60"/>
                      <a:pt x="12" y="60"/>
                      <a:pt x="13" y="60"/>
                    </a:cubicBezTo>
                    <a:cubicBezTo>
                      <a:pt x="14" y="60"/>
                      <a:pt x="14" y="59"/>
                      <a:pt x="15" y="59"/>
                    </a:cubicBezTo>
                    <a:cubicBezTo>
                      <a:pt x="16" y="59"/>
                      <a:pt x="16" y="59"/>
                      <a:pt x="17" y="59"/>
                    </a:cubicBezTo>
                    <a:cubicBezTo>
                      <a:pt x="17" y="59"/>
                      <a:pt x="17" y="58"/>
                      <a:pt x="18" y="58"/>
                    </a:cubicBezTo>
                    <a:cubicBezTo>
                      <a:pt x="18" y="57"/>
                      <a:pt x="19" y="57"/>
                      <a:pt x="20" y="56"/>
                    </a:cubicBezTo>
                    <a:cubicBezTo>
                      <a:pt x="22" y="55"/>
                      <a:pt x="22" y="53"/>
                      <a:pt x="23" y="50"/>
                    </a:cubicBezTo>
                    <a:cubicBezTo>
                      <a:pt x="23" y="47"/>
                      <a:pt x="23" y="45"/>
                      <a:pt x="23" y="42"/>
                    </a:cubicBezTo>
                    <a:cubicBezTo>
                      <a:pt x="23" y="40"/>
                      <a:pt x="22" y="38"/>
                      <a:pt x="22" y="35"/>
                    </a:cubicBezTo>
                    <a:cubicBezTo>
                      <a:pt x="22" y="32"/>
                      <a:pt x="23" y="30"/>
                      <a:pt x="24" y="28"/>
                    </a:cubicBezTo>
                    <a:cubicBezTo>
                      <a:pt x="24" y="28"/>
                      <a:pt x="25" y="28"/>
                      <a:pt x="25" y="27"/>
                    </a:cubicBezTo>
                    <a:cubicBezTo>
                      <a:pt x="26" y="27"/>
                      <a:pt x="26" y="27"/>
                      <a:pt x="27" y="26"/>
                    </a:cubicBezTo>
                    <a:cubicBezTo>
                      <a:pt x="28" y="25"/>
                      <a:pt x="29" y="23"/>
                      <a:pt x="30" y="21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18"/>
                      <a:pt x="33" y="17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9" y="16"/>
                      <a:pt x="42" y="16"/>
                      <a:pt x="45" y="16"/>
                    </a:cubicBezTo>
                    <a:cubicBezTo>
                      <a:pt x="45" y="16"/>
                      <a:pt x="46" y="16"/>
                      <a:pt x="46" y="16"/>
                    </a:cubicBezTo>
                    <a:cubicBezTo>
                      <a:pt x="48" y="15"/>
                      <a:pt x="49" y="15"/>
                      <a:pt x="50" y="15"/>
                    </a:cubicBezTo>
                    <a:cubicBezTo>
                      <a:pt x="51" y="15"/>
                      <a:pt x="52" y="15"/>
                      <a:pt x="52" y="15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4" y="13"/>
                      <a:pt x="55" y="12"/>
                      <a:pt x="56" y="10"/>
                    </a:cubicBezTo>
                    <a:cubicBezTo>
                      <a:pt x="56" y="9"/>
                      <a:pt x="56" y="8"/>
                      <a:pt x="56" y="8"/>
                    </a:cubicBezTo>
                    <a:cubicBezTo>
                      <a:pt x="57" y="6"/>
                      <a:pt x="57" y="5"/>
                      <a:pt x="57" y="2"/>
                    </a:cubicBezTo>
                    <a:cubicBezTo>
                      <a:pt x="57" y="2"/>
                      <a:pt x="57" y="2"/>
                      <a:pt x="57" y="1"/>
                    </a:cubicBezTo>
                    <a:cubicBezTo>
                      <a:pt x="56" y="1"/>
                      <a:pt x="56" y="0"/>
                      <a:pt x="5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80"/>
              <p:cNvSpPr>
                <a:spLocks/>
              </p:cNvSpPr>
              <p:nvPr/>
            </p:nvSpPr>
            <p:spPr bwMode="auto">
              <a:xfrm>
                <a:off x="7171640" y="45933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81"/>
              <p:cNvSpPr>
                <a:spLocks/>
              </p:cNvSpPr>
              <p:nvPr/>
            </p:nvSpPr>
            <p:spPr bwMode="auto">
              <a:xfrm>
                <a:off x="6961724" y="4596499"/>
                <a:ext cx="237906" cy="59089"/>
              </a:xfrm>
              <a:custGeom>
                <a:avLst/>
                <a:gdLst>
                  <a:gd name="T0" fmla="*/ 0 w 60"/>
                  <a:gd name="T1" fmla="*/ 14 h 15"/>
                  <a:gd name="T2" fmla="*/ 2 w 60"/>
                  <a:gd name="T3" fmla="*/ 13 h 15"/>
                  <a:gd name="T4" fmla="*/ 2 w 60"/>
                  <a:gd name="T5" fmla="*/ 12 h 15"/>
                  <a:gd name="T6" fmla="*/ 3 w 60"/>
                  <a:gd name="T7" fmla="*/ 12 h 15"/>
                  <a:gd name="T8" fmla="*/ 8 w 60"/>
                  <a:gd name="T9" fmla="*/ 10 h 15"/>
                  <a:gd name="T10" fmla="*/ 11 w 60"/>
                  <a:gd name="T11" fmla="*/ 9 h 15"/>
                  <a:gd name="T12" fmla="*/ 13 w 60"/>
                  <a:gd name="T13" fmla="*/ 9 h 15"/>
                  <a:gd name="T14" fmla="*/ 13 w 60"/>
                  <a:gd name="T15" fmla="*/ 8 h 15"/>
                  <a:gd name="T16" fmla="*/ 21 w 60"/>
                  <a:gd name="T17" fmla="*/ 8 h 15"/>
                  <a:gd name="T18" fmla="*/ 24 w 60"/>
                  <a:gd name="T19" fmla="*/ 9 h 15"/>
                  <a:gd name="T20" fmla="*/ 24 w 60"/>
                  <a:gd name="T21" fmla="*/ 10 h 15"/>
                  <a:gd name="T22" fmla="*/ 26 w 60"/>
                  <a:gd name="T23" fmla="*/ 11 h 15"/>
                  <a:gd name="T24" fmla="*/ 28 w 60"/>
                  <a:gd name="T25" fmla="*/ 11 h 15"/>
                  <a:gd name="T26" fmla="*/ 29 w 60"/>
                  <a:gd name="T27" fmla="*/ 13 h 15"/>
                  <a:gd name="T28" fmla="*/ 30 w 60"/>
                  <a:gd name="T29" fmla="*/ 14 h 15"/>
                  <a:gd name="T30" fmla="*/ 31 w 60"/>
                  <a:gd name="T31" fmla="*/ 15 h 15"/>
                  <a:gd name="T32" fmla="*/ 32 w 60"/>
                  <a:gd name="T33" fmla="*/ 15 h 15"/>
                  <a:gd name="T34" fmla="*/ 38 w 60"/>
                  <a:gd name="T35" fmla="*/ 15 h 15"/>
                  <a:gd name="T36" fmla="*/ 43 w 60"/>
                  <a:gd name="T37" fmla="*/ 14 h 15"/>
                  <a:gd name="T38" fmla="*/ 45 w 60"/>
                  <a:gd name="T39" fmla="*/ 14 h 15"/>
                  <a:gd name="T40" fmla="*/ 54 w 60"/>
                  <a:gd name="T41" fmla="*/ 15 h 15"/>
                  <a:gd name="T42" fmla="*/ 58 w 60"/>
                  <a:gd name="T43" fmla="*/ 15 h 15"/>
                  <a:gd name="T44" fmla="*/ 59 w 60"/>
                  <a:gd name="T45" fmla="*/ 15 h 15"/>
                  <a:gd name="T46" fmla="*/ 60 w 60"/>
                  <a:gd name="T47" fmla="*/ 13 h 15"/>
                  <a:gd name="T48" fmla="*/ 60 w 60"/>
                  <a:gd name="T49" fmla="*/ 8 h 15"/>
                  <a:gd name="T50" fmla="*/ 60 w 60"/>
                  <a:gd name="T51" fmla="*/ 8 h 15"/>
                  <a:gd name="T52" fmla="*/ 59 w 60"/>
                  <a:gd name="T53" fmla="*/ 5 h 15"/>
                  <a:gd name="T54" fmla="*/ 54 w 60"/>
                  <a:gd name="T55" fmla="*/ 0 h 15"/>
                  <a:gd name="T56" fmla="*/ 54 w 60"/>
                  <a:gd name="T5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15">
                    <a:moveTo>
                      <a:pt x="0" y="14"/>
                    </a:moveTo>
                    <a:cubicBezTo>
                      <a:pt x="0" y="13"/>
                      <a:pt x="1" y="13"/>
                      <a:pt x="2" y="13"/>
                    </a:cubicBez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5" y="11"/>
                      <a:pt x="6" y="11"/>
                      <a:pt x="8" y="10"/>
                    </a:cubicBezTo>
                    <a:cubicBezTo>
                      <a:pt x="9" y="9"/>
                      <a:pt x="10" y="9"/>
                      <a:pt x="11" y="9"/>
                    </a:cubicBezTo>
                    <a:cubicBezTo>
                      <a:pt x="11" y="9"/>
                      <a:pt x="12" y="9"/>
                      <a:pt x="13" y="9"/>
                    </a:cubicBezTo>
                    <a:cubicBezTo>
                      <a:pt x="13" y="9"/>
                      <a:pt x="13" y="9"/>
                      <a:pt x="13" y="8"/>
                    </a:cubicBezTo>
                    <a:cubicBezTo>
                      <a:pt x="16" y="8"/>
                      <a:pt x="18" y="8"/>
                      <a:pt x="21" y="8"/>
                    </a:cubicBezTo>
                    <a:cubicBezTo>
                      <a:pt x="22" y="8"/>
                      <a:pt x="23" y="8"/>
                      <a:pt x="24" y="9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5" y="10"/>
                      <a:pt x="25" y="10"/>
                      <a:pt x="26" y="11"/>
                    </a:cubicBezTo>
                    <a:cubicBezTo>
                      <a:pt x="26" y="11"/>
                      <a:pt x="27" y="11"/>
                      <a:pt x="28" y="11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30" y="13"/>
                      <a:pt x="30" y="14"/>
                    </a:cubicBezTo>
                    <a:cubicBezTo>
                      <a:pt x="30" y="14"/>
                      <a:pt x="31" y="14"/>
                      <a:pt x="31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4" y="14"/>
                      <a:pt x="36" y="14"/>
                      <a:pt x="38" y="15"/>
                    </a:cubicBezTo>
                    <a:cubicBezTo>
                      <a:pt x="40" y="14"/>
                      <a:pt x="41" y="14"/>
                      <a:pt x="43" y="14"/>
                    </a:cubicBezTo>
                    <a:cubicBezTo>
                      <a:pt x="44" y="14"/>
                      <a:pt x="44" y="14"/>
                      <a:pt x="45" y="14"/>
                    </a:cubicBezTo>
                    <a:cubicBezTo>
                      <a:pt x="48" y="14"/>
                      <a:pt x="52" y="14"/>
                      <a:pt x="54" y="15"/>
                    </a:cubicBezTo>
                    <a:cubicBezTo>
                      <a:pt x="56" y="15"/>
                      <a:pt x="57" y="15"/>
                      <a:pt x="58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4"/>
                      <a:pt x="59" y="14"/>
                      <a:pt x="60" y="13"/>
                    </a:cubicBezTo>
                    <a:cubicBezTo>
                      <a:pt x="60" y="12"/>
                      <a:pt x="60" y="10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7"/>
                      <a:pt x="60" y="6"/>
                      <a:pt x="59" y="5"/>
                    </a:cubicBezTo>
                    <a:cubicBezTo>
                      <a:pt x="57" y="3"/>
                      <a:pt x="56" y="1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82"/>
              <p:cNvSpPr>
                <a:spLocks/>
              </p:cNvSpPr>
              <p:nvPr/>
            </p:nvSpPr>
            <p:spPr bwMode="auto">
              <a:xfrm>
                <a:off x="6826445" y="4593390"/>
                <a:ext cx="376295" cy="269011"/>
              </a:xfrm>
              <a:custGeom>
                <a:avLst/>
                <a:gdLst>
                  <a:gd name="T0" fmla="*/ 28 w 95"/>
                  <a:gd name="T1" fmla="*/ 67 h 68"/>
                  <a:gd name="T2" fmla="*/ 23 w 95"/>
                  <a:gd name="T3" fmla="*/ 58 h 68"/>
                  <a:gd name="T4" fmla="*/ 18 w 95"/>
                  <a:gd name="T5" fmla="*/ 57 h 68"/>
                  <a:gd name="T6" fmla="*/ 10 w 95"/>
                  <a:gd name="T7" fmla="*/ 53 h 68"/>
                  <a:gd name="T8" fmla="*/ 4 w 95"/>
                  <a:gd name="T9" fmla="*/ 50 h 68"/>
                  <a:gd name="T10" fmla="*/ 4 w 95"/>
                  <a:gd name="T11" fmla="*/ 42 h 68"/>
                  <a:gd name="T12" fmla="*/ 2 w 95"/>
                  <a:gd name="T13" fmla="*/ 39 h 68"/>
                  <a:gd name="T14" fmla="*/ 1 w 95"/>
                  <a:gd name="T15" fmla="*/ 31 h 68"/>
                  <a:gd name="T16" fmla="*/ 2 w 95"/>
                  <a:gd name="T17" fmla="*/ 23 h 68"/>
                  <a:gd name="T18" fmla="*/ 4 w 95"/>
                  <a:gd name="T19" fmla="*/ 22 h 68"/>
                  <a:gd name="T20" fmla="*/ 11 w 95"/>
                  <a:gd name="T21" fmla="*/ 19 h 68"/>
                  <a:gd name="T22" fmla="*/ 15 w 95"/>
                  <a:gd name="T23" fmla="*/ 18 h 68"/>
                  <a:gd name="T24" fmla="*/ 22 w 95"/>
                  <a:gd name="T25" fmla="*/ 22 h 68"/>
                  <a:gd name="T26" fmla="*/ 24 w 95"/>
                  <a:gd name="T27" fmla="*/ 22 h 68"/>
                  <a:gd name="T28" fmla="*/ 29 w 95"/>
                  <a:gd name="T29" fmla="*/ 20 h 68"/>
                  <a:gd name="T30" fmla="*/ 32 w 95"/>
                  <a:gd name="T31" fmla="*/ 16 h 68"/>
                  <a:gd name="T32" fmla="*/ 34 w 95"/>
                  <a:gd name="T33" fmla="*/ 15 h 68"/>
                  <a:gd name="T34" fmla="*/ 36 w 95"/>
                  <a:gd name="T35" fmla="*/ 14 h 68"/>
                  <a:gd name="T36" fmla="*/ 42 w 95"/>
                  <a:gd name="T37" fmla="*/ 11 h 68"/>
                  <a:gd name="T38" fmla="*/ 44 w 95"/>
                  <a:gd name="T39" fmla="*/ 10 h 68"/>
                  <a:gd name="T40" fmla="*/ 51 w 95"/>
                  <a:gd name="T41" fmla="*/ 9 h 68"/>
                  <a:gd name="T42" fmla="*/ 56 w 95"/>
                  <a:gd name="T43" fmla="*/ 7 h 68"/>
                  <a:gd name="T44" fmla="*/ 60 w 95"/>
                  <a:gd name="T45" fmla="*/ 12 h 68"/>
                  <a:gd name="T46" fmla="*/ 60 w 95"/>
                  <a:gd name="T47" fmla="*/ 12 h 68"/>
                  <a:gd name="T48" fmla="*/ 64 w 95"/>
                  <a:gd name="T49" fmla="*/ 15 h 68"/>
                  <a:gd name="T50" fmla="*/ 66 w 95"/>
                  <a:gd name="T51" fmla="*/ 16 h 68"/>
                  <a:gd name="T52" fmla="*/ 72 w 95"/>
                  <a:gd name="T53" fmla="*/ 16 h 68"/>
                  <a:gd name="T54" fmla="*/ 76 w 95"/>
                  <a:gd name="T55" fmla="*/ 15 h 68"/>
                  <a:gd name="T56" fmla="*/ 82 w 95"/>
                  <a:gd name="T57" fmla="*/ 16 h 68"/>
                  <a:gd name="T58" fmla="*/ 88 w 95"/>
                  <a:gd name="T59" fmla="*/ 16 h 68"/>
                  <a:gd name="T60" fmla="*/ 94 w 95"/>
                  <a:gd name="T61" fmla="*/ 14 h 68"/>
                  <a:gd name="T62" fmla="*/ 94 w 95"/>
                  <a:gd name="T63" fmla="*/ 9 h 68"/>
                  <a:gd name="T64" fmla="*/ 93 w 95"/>
                  <a:gd name="T65" fmla="*/ 8 h 68"/>
                  <a:gd name="T66" fmla="*/ 91 w 95"/>
                  <a:gd name="T67" fmla="*/ 4 h 68"/>
                  <a:gd name="T68" fmla="*/ 89 w 95"/>
                  <a:gd name="T69" fmla="*/ 2 h 68"/>
                  <a:gd name="T70" fmla="*/ 87 w 95"/>
                  <a:gd name="T7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5" h="68">
                    <a:moveTo>
                      <a:pt x="28" y="68"/>
                    </a:move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6"/>
                      <a:pt x="28" y="65"/>
                      <a:pt x="28" y="64"/>
                    </a:cubicBezTo>
                    <a:cubicBezTo>
                      <a:pt x="28" y="60"/>
                      <a:pt x="27" y="58"/>
                      <a:pt x="23" y="58"/>
                    </a:cubicBezTo>
                    <a:cubicBezTo>
                      <a:pt x="22" y="58"/>
                      <a:pt x="20" y="58"/>
                      <a:pt x="19" y="58"/>
                    </a:cubicBezTo>
                    <a:cubicBezTo>
                      <a:pt x="18" y="58"/>
                      <a:pt x="18" y="58"/>
                      <a:pt x="18" y="57"/>
                    </a:cubicBezTo>
                    <a:cubicBezTo>
                      <a:pt x="16" y="55"/>
                      <a:pt x="14" y="54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48"/>
                      <a:pt x="4" y="47"/>
                      <a:pt x="4" y="46"/>
                    </a:cubicBezTo>
                    <a:cubicBezTo>
                      <a:pt x="4" y="44"/>
                      <a:pt x="4" y="43"/>
                      <a:pt x="4" y="42"/>
                    </a:cubicBezTo>
                    <a:cubicBezTo>
                      <a:pt x="4" y="42"/>
                      <a:pt x="4" y="42"/>
                      <a:pt x="3" y="41"/>
                    </a:cubicBezTo>
                    <a:cubicBezTo>
                      <a:pt x="3" y="41"/>
                      <a:pt x="2" y="40"/>
                      <a:pt x="2" y="39"/>
                    </a:cubicBezTo>
                    <a:cubicBezTo>
                      <a:pt x="2" y="38"/>
                      <a:pt x="2" y="36"/>
                      <a:pt x="2" y="35"/>
                    </a:cubicBezTo>
                    <a:cubicBezTo>
                      <a:pt x="1" y="34"/>
                      <a:pt x="1" y="32"/>
                      <a:pt x="1" y="31"/>
                    </a:cubicBezTo>
                    <a:cubicBezTo>
                      <a:pt x="0" y="30"/>
                      <a:pt x="0" y="29"/>
                      <a:pt x="1" y="28"/>
                    </a:cubicBezTo>
                    <a:cubicBezTo>
                      <a:pt x="0" y="25"/>
                      <a:pt x="1" y="24"/>
                      <a:pt x="2" y="23"/>
                    </a:cubicBezTo>
                    <a:cubicBezTo>
                      <a:pt x="2" y="23"/>
                      <a:pt x="2" y="22"/>
                      <a:pt x="3" y="22"/>
                    </a:cubicBezTo>
                    <a:cubicBezTo>
                      <a:pt x="3" y="22"/>
                      <a:pt x="4" y="22"/>
                      <a:pt x="4" y="22"/>
                    </a:cubicBezTo>
                    <a:cubicBezTo>
                      <a:pt x="6" y="21"/>
                      <a:pt x="8" y="20"/>
                      <a:pt x="10" y="20"/>
                    </a:cubicBezTo>
                    <a:cubicBezTo>
                      <a:pt x="10" y="20"/>
                      <a:pt x="10" y="19"/>
                      <a:pt x="11" y="19"/>
                    </a:cubicBezTo>
                    <a:cubicBezTo>
                      <a:pt x="11" y="18"/>
                      <a:pt x="12" y="17"/>
                      <a:pt x="14" y="18"/>
                    </a:cubicBezTo>
                    <a:cubicBezTo>
                      <a:pt x="14" y="18"/>
                      <a:pt x="15" y="18"/>
                      <a:pt x="15" y="18"/>
                    </a:cubicBezTo>
                    <a:cubicBezTo>
                      <a:pt x="16" y="19"/>
                      <a:pt x="16" y="20"/>
                      <a:pt x="18" y="20"/>
                    </a:cubicBezTo>
                    <a:cubicBezTo>
                      <a:pt x="19" y="21"/>
                      <a:pt x="20" y="22"/>
                      <a:pt x="22" y="22"/>
                    </a:cubicBezTo>
                    <a:cubicBezTo>
                      <a:pt x="23" y="22"/>
                      <a:pt x="23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6" y="23"/>
                      <a:pt x="28" y="23"/>
                      <a:pt x="28" y="22"/>
                    </a:cubicBezTo>
                    <a:cubicBezTo>
                      <a:pt x="29" y="22"/>
                      <a:pt x="29" y="21"/>
                      <a:pt x="29" y="20"/>
                    </a:cubicBezTo>
                    <a:cubicBezTo>
                      <a:pt x="30" y="19"/>
                      <a:pt x="30" y="18"/>
                      <a:pt x="31" y="17"/>
                    </a:cubicBezTo>
                    <a:cubicBezTo>
                      <a:pt x="31" y="16"/>
                      <a:pt x="31" y="16"/>
                      <a:pt x="32" y="16"/>
                    </a:cubicBezTo>
                    <a:cubicBezTo>
                      <a:pt x="32" y="16"/>
                      <a:pt x="33" y="16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4"/>
                      <a:pt x="34" y="14"/>
                      <a:pt x="35" y="14"/>
                    </a:cubicBezTo>
                    <a:cubicBezTo>
                      <a:pt x="35" y="14"/>
                      <a:pt x="35" y="14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3"/>
                      <a:pt x="40" y="12"/>
                      <a:pt x="42" y="11"/>
                    </a:cubicBezTo>
                    <a:cubicBezTo>
                      <a:pt x="42" y="11"/>
                      <a:pt x="42" y="10"/>
                      <a:pt x="43" y="10"/>
                    </a:cubicBezTo>
                    <a:cubicBezTo>
                      <a:pt x="43" y="10"/>
                      <a:pt x="43" y="10"/>
                      <a:pt x="44" y="10"/>
                    </a:cubicBezTo>
                    <a:cubicBezTo>
                      <a:pt x="45" y="9"/>
                      <a:pt x="47" y="9"/>
                      <a:pt x="48" y="9"/>
                    </a:cubicBezTo>
                    <a:cubicBezTo>
                      <a:pt x="49" y="9"/>
                      <a:pt x="50" y="9"/>
                      <a:pt x="51" y="9"/>
                    </a:cubicBezTo>
                    <a:cubicBezTo>
                      <a:pt x="53" y="8"/>
                      <a:pt x="54" y="8"/>
                      <a:pt x="56" y="6"/>
                    </a:cubicBezTo>
                    <a:cubicBezTo>
                      <a:pt x="56" y="6"/>
                      <a:pt x="56" y="7"/>
                      <a:pt x="56" y="7"/>
                    </a:cubicBezTo>
                    <a:cubicBezTo>
                      <a:pt x="57" y="7"/>
                      <a:pt x="57" y="8"/>
                      <a:pt x="58" y="8"/>
                    </a:cubicBezTo>
                    <a:cubicBezTo>
                      <a:pt x="58" y="9"/>
                      <a:pt x="59" y="10"/>
                      <a:pt x="60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4"/>
                      <a:pt x="62" y="15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5"/>
                      <a:pt x="66" y="15"/>
                      <a:pt x="66" y="16"/>
                    </a:cubicBezTo>
                    <a:cubicBezTo>
                      <a:pt x="66" y="16"/>
                      <a:pt x="67" y="16"/>
                      <a:pt x="68" y="16"/>
                    </a:cubicBezTo>
                    <a:cubicBezTo>
                      <a:pt x="69" y="16"/>
                      <a:pt x="71" y="16"/>
                      <a:pt x="72" y="16"/>
                    </a:cubicBezTo>
                    <a:cubicBezTo>
                      <a:pt x="73" y="15"/>
                      <a:pt x="74" y="15"/>
                      <a:pt x="74" y="15"/>
                    </a:cubicBezTo>
                    <a:cubicBezTo>
                      <a:pt x="75" y="15"/>
                      <a:pt x="76" y="15"/>
                      <a:pt x="76" y="15"/>
                    </a:cubicBezTo>
                    <a:cubicBezTo>
                      <a:pt x="76" y="15"/>
                      <a:pt x="77" y="15"/>
                      <a:pt x="77" y="15"/>
                    </a:cubicBezTo>
                    <a:cubicBezTo>
                      <a:pt x="78" y="16"/>
                      <a:pt x="80" y="16"/>
                      <a:pt x="82" y="16"/>
                    </a:cubicBezTo>
                    <a:cubicBezTo>
                      <a:pt x="83" y="16"/>
                      <a:pt x="84" y="16"/>
                      <a:pt x="85" y="16"/>
                    </a:cubicBezTo>
                    <a:cubicBezTo>
                      <a:pt x="86" y="16"/>
                      <a:pt x="87" y="16"/>
                      <a:pt x="88" y="16"/>
                    </a:cubicBezTo>
                    <a:cubicBezTo>
                      <a:pt x="90" y="16"/>
                      <a:pt x="91" y="16"/>
                      <a:pt x="92" y="15"/>
                    </a:cubicBezTo>
                    <a:cubicBezTo>
                      <a:pt x="93" y="15"/>
                      <a:pt x="93" y="14"/>
                      <a:pt x="94" y="14"/>
                    </a:cubicBezTo>
                    <a:cubicBezTo>
                      <a:pt x="94" y="14"/>
                      <a:pt x="94" y="13"/>
                      <a:pt x="95" y="12"/>
                    </a:cubicBezTo>
                    <a:cubicBezTo>
                      <a:pt x="95" y="10"/>
                      <a:pt x="95" y="9"/>
                      <a:pt x="94" y="9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2" y="7"/>
                      <a:pt x="92" y="7"/>
                    </a:cubicBezTo>
                    <a:cubicBezTo>
                      <a:pt x="92" y="6"/>
                      <a:pt x="91" y="5"/>
                      <a:pt x="91" y="4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0" y="3"/>
                      <a:pt x="89" y="3"/>
                      <a:pt x="89" y="2"/>
                    </a:cubicBezTo>
                    <a:cubicBezTo>
                      <a:pt x="88" y="2"/>
                      <a:pt x="88" y="1"/>
                      <a:pt x="88" y="1"/>
                    </a:cubicBezTo>
                    <a:cubicBezTo>
                      <a:pt x="87" y="0"/>
                      <a:pt x="87" y="0"/>
                      <a:pt x="87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83"/>
              <p:cNvSpPr>
                <a:spLocks/>
              </p:cNvSpPr>
              <p:nvPr/>
            </p:nvSpPr>
            <p:spPr bwMode="auto">
              <a:xfrm>
                <a:off x="7317805" y="4291726"/>
                <a:ext cx="4665" cy="311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84"/>
              <p:cNvSpPr>
                <a:spLocks/>
              </p:cNvSpPr>
              <p:nvPr/>
            </p:nvSpPr>
            <p:spPr bwMode="auto">
              <a:xfrm>
                <a:off x="7317805" y="4283950"/>
                <a:ext cx="0" cy="10885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85"/>
              <p:cNvSpPr>
                <a:spLocks/>
              </p:cNvSpPr>
              <p:nvPr/>
            </p:nvSpPr>
            <p:spPr bwMode="auto">
              <a:xfrm>
                <a:off x="7310031" y="4294835"/>
                <a:ext cx="7775" cy="17105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3 h 4"/>
                  <a:gd name="T4" fmla="*/ 0 w 2"/>
                  <a:gd name="T5" fmla="*/ 2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1" y="1"/>
                      <a:pt x="2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86"/>
              <p:cNvSpPr>
                <a:spLocks/>
              </p:cNvSpPr>
              <p:nvPr/>
            </p:nvSpPr>
            <p:spPr bwMode="auto">
              <a:xfrm>
                <a:off x="6703605" y="5143850"/>
                <a:ext cx="10885" cy="35764"/>
              </a:xfrm>
              <a:custGeom>
                <a:avLst/>
                <a:gdLst>
                  <a:gd name="T0" fmla="*/ 0 w 3"/>
                  <a:gd name="T1" fmla="*/ 9 h 9"/>
                  <a:gd name="T2" fmla="*/ 1 w 3"/>
                  <a:gd name="T3" fmla="*/ 1 h 9"/>
                  <a:gd name="T4" fmla="*/ 3 w 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0" y="7"/>
                      <a:pt x="1" y="4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87"/>
              <p:cNvSpPr>
                <a:spLocks/>
              </p:cNvSpPr>
              <p:nvPr/>
            </p:nvSpPr>
            <p:spPr bwMode="auto">
              <a:xfrm>
                <a:off x="6703605" y="5179616"/>
                <a:ext cx="169489" cy="321879"/>
              </a:xfrm>
              <a:custGeom>
                <a:avLst/>
                <a:gdLst>
                  <a:gd name="T0" fmla="*/ 43 w 43"/>
                  <a:gd name="T1" fmla="*/ 81 h 81"/>
                  <a:gd name="T2" fmla="*/ 43 w 43"/>
                  <a:gd name="T3" fmla="*/ 80 h 81"/>
                  <a:gd name="T4" fmla="*/ 43 w 43"/>
                  <a:gd name="T5" fmla="*/ 79 h 81"/>
                  <a:gd name="T6" fmla="*/ 43 w 43"/>
                  <a:gd name="T7" fmla="*/ 78 h 81"/>
                  <a:gd name="T8" fmla="*/ 37 w 43"/>
                  <a:gd name="T9" fmla="*/ 77 h 81"/>
                  <a:gd name="T10" fmla="*/ 31 w 43"/>
                  <a:gd name="T11" fmla="*/ 77 h 81"/>
                  <a:gd name="T12" fmla="*/ 29 w 43"/>
                  <a:gd name="T13" fmla="*/ 78 h 81"/>
                  <a:gd name="T14" fmla="*/ 22 w 43"/>
                  <a:gd name="T15" fmla="*/ 76 h 81"/>
                  <a:gd name="T16" fmla="*/ 20 w 43"/>
                  <a:gd name="T17" fmla="*/ 75 h 81"/>
                  <a:gd name="T18" fmla="*/ 18 w 43"/>
                  <a:gd name="T19" fmla="*/ 74 h 81"/>
                  <a:gd name="T20" fmla="*/ 17 w 43"/>
                  <a:gd name="T21" fmla="*/ 74 h 81"/>
                  <a:gd name="T22" fmla="*/ 15 w 43"/>
                  <a:gd name="T23" fmla="*/ 73 h 81"/>
                  <a:gd name="T24" fmla="*/ 12 w 43"/>
                  <a:gd name="T25" fmla="*/ 73 h 81"/>
                  <a:gd name="T26" fmla="*/ 10 w 43"/>
                  <a:gd name="T27" fmla="*/ 73 h 81"/>
                  <a:gd name="T28" fmla="*/ 10 w 43"/>
                  <a:gd name="T29" fmla="*/ 72 h 81"/>
                  <a:gd name="T30" fmla="*/ 9 w 43"/>
                  <a:gd name="T31" fmla="*/ 70 h 81"/>
                  <a:gd name="T32" fmla="*/ 7 w 43"/>
                  <a:gd name="T33" fmla="*/ 64 h 81"/>
                  <a:gd name="T34" fmla="*/ 6 w 43"/>
                  <a:gd name="T35" fmla="*/ 62 h 81"/>
                  <a:gd name="T36" fmla="*/ 5 w 43"/>
                  <a:gd name="T37" fmla="*/ 58 h 81"/>
                  <a:gd name="T38" fmla="*/ 6 w 43"/>
                  <a:gd name="T39" fmla="*/ 57 h 81"/>
                  <a:gd name="T40" fmla="*/ 7 w 43"/>
                  <a:gd name="T41" fmla="*/ 54 h 81"/>
                  <a:gd name="T42" fmla="*/ 9 w 43"/>
                  <a:gd name="T43" fmla="*/ 52 h 81"/>
                  <a:gd name="T44" fmla="*/ 10 w 43"/>
                  <a:gd name="T45" fmla="*/ 51 h 81"/>
                  <a:gd name="T46" fmla="*/ 14 w 43"/>
                  <a:gd name="T47" fmla="*/ 46 h 81"/>
                  <a:gd name="T48" fmla="*/ 15 w 43"/>
                  <a:gd name="T49" fmla="*/ 45 h 81"/>
                  <a:gd name="T50" fmla="*/ 15 w 43"/>
                  <a:gd name="T51" fmla="*/ 41 h 81"/>
                  <a:gd name="T52" fmla="*/ 14 w 43"/>
                  <a:gd name="T53" fmla="*/ 38 h 81"/>
                  <a:gd name="T54" fmla="*/ 10 w 43"/>
                  <a:gd name="T55" fmla="*/ 35 h 81"/>
                  <a:gd name="T56" fmla="*/ 9 w 43"/>
                  <a:gd name="T57" fmla="*/ 35 h 81"/>
                  <a:gd name="T58" fmla="*/ 7 w 43"/>
                  <a:gd name="T59" fmla="*/ 32 h 81"/>
                  <a:gd name="T60" fmla="*/ 6 w 43"/>
                  <a:gd name="T61" fmla="*/ 30 h 81"/>
                  <a:gd name="T62" fmla="*/ 6 w 43"/>
                  <a:gd name="T63" fmla="*/ 28 h 81"/>
                  <a:gd name="T64" fmla="*/ 6 w 43"/>
                  <a:gd name="T65" fmla="*/ 26 h 81"/>
                  <a:gd name="T66" fmla="*/ 6 w 43"/>
                  <a:gd name="T67" fmla="*/ 25 h 81"/>
                  <a:gd name="T68" fmla="*/ 5 w 43"/>
                  <a:gd name="T69" fmla="*/ 21 h 81"/>
                  <a:gd name="T70" fmla="*/ 5 w 43"/>
                  <a:gd name="T71" fmla="*/ 17 h 81"/>
                  <a:gd name="T72" fmla="*/ 4 w 43"/>
                  <a:gd name="T73" fmla="*/ 15 h 81"/>
                  <a:gd name="T74" fmla="*/ 4 w 43"/>
                  <a:gd name="T75" fmla="*/ 12 h 81"/>
                  <a:gd name="T76" fmla="*/ 3 w 43"/>
                  <a:gd name="T77" fmla="*/ 10 h 81"/>
                  <a:gd name="T78" fmla="*/ 2 w 43"/>
                  <a:gd name="T79" fmla="*/ 9 h 81"/>
                  <a:gd name="T80" fmla="*/ 1 w 43"/>
                  <a:gd name="T81" fmla="*/ 6 h 81"/>
                  <a:gd name="T82" fmla="*/ 0 w 43"/>
                  <a:gd name="T83" fmla="*/ 4 h 81"/>
                  <a:gd name="T84" fmla="*/ 0 w 43"/>
                  <a:gd name="T8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81">
                    <a:moveTo>
                      <a:pt x="43" y="81"/>
                    </a:move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79"/>
                    </a:cubicBezTo>
                    <a:cubicBezTo>
                      <a:pt x="43" y="79"/>
                      <a:pt x="43" y="78"/>
                      <a:pt x="43" y="78"/>
                    </a:cubicBezTo>
                    <a:cubicBezTo>
                      <a:pt x="41" y="77"/>
                      <a:pt x="39" y="76"/>
                      <a:pt x="37" y="77"/>
                    </a:cubicBezTo>
                    <a:cubicBezTo>
                      <a:pt x="35" y="77"/>
                      <a:pt x="33" y="77"/>
                      <a:pt x="31" y="77"/>
                    </a:cubicBezTo>
                    <a:cubicBezTo>
                      <a:pt x="30" y="77"/>
                      <a:pt x="30" y="78"/>
                      <a:pt x="29" y="78"/>
                    </a:cubicBezTo>
                    <a:cubicBezTo>
                      <a:pt x="27" y="79"/>
                      <a:pt x="24" y="79"/>
                      <a:pt x="22" y="76"/>
                    </a:cubicBezTo>
                    <a:cubicBezTo>
                      <a:pt x="21" y="76"/>
                      <a:pt x="20" y="75"/>
                      <a:pt x="20" y="75"/>
                    </a:cubicBezTo>
                    <a:cubicBezTo>
                      <a:pt x="19" y="75"/>
                      <a:pt x="19" y="75"/>
                      <a:pt x="18" y="74"/>
                    </a:cubicBezTo>
                    <a:cubicBezTo>
                      <a:pt x="18" y="74"/>
                      <a:pt x="17" y="74"/>
                      <a:pt x="17" y="74"/>
                    </a:cubicBezTo>
                    <a:cubicBezTo>
                      <a:pt x="16" y="74"/>
                      <a:pt x="15" y="74"/>
                      <a:pt x="15" y="73"/>
                    </a:cubicBezTo>
                    <a:cubicBezTo>
                      <a:pt x="14" y="73"/>
                      <a:pt x="13" y="73"/>
                      <a:pt x="12" y="73"/>
                    </a:cubicBezTo>
                    <a:cubicBezTo>
                      <a:pt x="12" y="73"/>
                      <a:pt x="11" y="73"/>
                      <a:pt x="10" y="73"/>
                    </a:cubicBezTo>
                    <a:cubicBezTo>
                      <a:pt x="10" y="73"/>
                      <a:pt x="10" y="72"/>
                      <a:pt x="10" y="72"/>
                    </a:cubicBezTo>
                    <a:cubicBezTo>
                      <a:pt x="9" y="71"/>
                      <a:pt x="9" y="71"/>
                      <a:pt x="9" y="70"/>
                    </a:cubicBezTo>
                    <a:cubicBezTo>
                      <a:pt x="8" y="69"/>
                      <a:pt x="7" y="67"/>
                      <a:pt x="7" y="64"/>
                    </a:cubicBezTo>
                    <a:cubicBezTo>
                      <a:pt x="7" y="64"/>
                      <a:pt x="7" y="63"/>
                      <a:pt x="6" y="62"/>
                    </a:cubicBezTo>
                    <a:cubicBezTo>
                      <a:pt x="5" y="61"/>
                      <a:pt x="5" y="60"/>
                      <a:pt x="5" y="58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7" y="56"/>
                      <a:pt x="7" y="55"/>
                      <a:pt x="7" y="54"/>
                    </a:cubicBezTo>
                    <a:cubicBezTo>
                      <a:pt x="8" y="53"/>
                      <a:pt x="8" y="52"/>
                      <a:pt x="9" y="52"/>
                    </a:cubicBezTo>
                    <a:cubicBezTo>
                      <a:pt x="10" y="52"/>
                      <a:pt x="10" y="52"/>
                      <a:pt x="10" y="51"/>
                    </a:cubicBezTo>
                    <a:cubicBezTo>
                      <a:pt x="11" y="50"/>
                      <a:pt x="13" y="48"/>
                      <a:pt x="14" y="46"/>
                    </a:cubicBezTo>
                    <a:cubicBezTo>
                      <a:pt x="14" y="45"/>
                      <a:pt x="15" y="45"/>
                      <a:pt x="15" y="45"/>
                    </a:cubicBezTo>
                    <a:cubicBezTo>
                      <a:pt x="15" y="44"/>
                      <a:pt x="15" y="42"/>
                      <a:pt x="15" y="41"/>
                    </a:cubicBezTo>
                    <a:cubicBezTo>
                      <a:pt x="15" y="40"/>
                      <a:pt x="15" y="38"/>
                      <a:pt x="14" y="38"/>
                    </a:cubicBezTo>
                    <a:cubicBezTo>
                      <a:pt x="13" y="37"/>
                      <a:pt x="11" y="36"/>
                      <a:pt x="10" y="35"/>
                    </a:cubicBezTo>
                    <a:cubicBezTo>
                      <a:pt x="10" y="35"/>
                      <a:pt x="10" y="35"/>
                      <a:pt x="9" y="35"/>
                    </a:cubicBezTo>
                    <a:cubicBezTo>
                      <a:pt x="8" y="34"/>
                      <a:pt x="7" y="33"/>
                      <a:pt x="7" y="32"/>
                    </a:cubicBezTo>
                    <a:cubicBezTo>
                      <a:pt x="7" y="31"/>
                      <a:pt x="7" y="30"/>
                      <a:pt x="6" y="30"/>
                    </a:cubicBezTo>
                    <a:cubicBezTo>
                      <a:pt x="6" y="29"/>
                      <a:pt x="6" y="29"/>
                      <a:pt x="6" y="28"/>
                    </a:cubicBezTo>
                    <a:cubicBezTo>
                      <a:pt x="6" y="28"/>
                      <a:pt x="6" y="27"/>
                      <a:pt x="6" y="26"/>
                    </a:cubicBezTo>
                    <a:cubicBezTo>
                      <a:pt x="6" y="26"/>
                      <a:pt x="6" y="25"/>
                      <a:pt x="6" y="25"/>
                    </a:cubicBezTo>
                    <a:cubicBezTo>
                      <a:pt x="5" y="24"/>
                      <a:pt x="5" y="22"/>
                      <a:pt x="5" y="21"/>
                    </a:cubicBezTo>
                    <a:cubicBezTo>
                      <a:pt x="5" y="19"/>
                      <a:pt x="5" y="18"/>
                      <a:pt x="5" y="17"/>
                    </a:cubicBezTo>
                    <a:cubicBezTo>
                      <a:pt x="5" y="16"/>
                      <a:pt x="5" y="16"/>
                      <a:pt x="4" y="15"/>
                    </a:cubicBezTo>
                    <a:cubicBezTo>
                      <a:pt x="4" y="14"/>
                      <a:pt x="3" y="13"/>
                      <a:pt x="4" y="12"/>
                    </a:cubicBezTo>
                    <a:cubicBezTo>
                      <a:pt x="3" y="12"/>
                      <a:pt x="3" y="11"/>
                      <a:pt x="3" y="10"/>
                    </a:cubicBezTo>
                    <a:cubicBezTo>
                      <a:pt x="3" y="10"/>
                      <a:pt x="3" y="10"/>
                      <a:pt x="2" y="9"/>
                    </a:cubicBezTo>
                    <a:cubicBezTo>
                      <a:pt x="1" y="8"/>
                      <a:pt x="1" y="8"/>
                      <a:pt x="1" y="6"/>
                    </a:cubicBezTo>
                    <a:cubicBezTo>
                      <a:pt x="1" y="6"/>
                      <a:pt x="1" y="5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88"/>
              <p:cNvSpPr>
                <a:spLocks/>
              </p:cNvSpPr>
              <p:nvPr/>
            </p:nvSpPr>
            <p:spPr bwMode="auto">
              <a:xfrm>
                <a:off x="6873093" y="5501494"/>
                <a:ext cx="12439" cy="31099"/>
              </a:xfrm>
              <a:custGeom>
                <a:avLst/>
                <a:gdLst>
                  <a:gd name="T0" fmla="*/ 1 w 3"/>
                  <a:gd name="T1" fmla="*/ 7 h 8"/>
                  <a:gd name="T2" fmla="*/ 2 w 3"/>
                  <a:gd name="T3" fmla="*/ 8 h 8"/>
                  <a:gd name="T4" fmla="*/ 3 w 3"/>
                  <a:gd name="T5" fmla="*/ 6 h 8"/>
                  <a:gd name="T6" fmla="*/ 1 w 3"/>
                  <a:gd name="T7" fmla="*/ 1 h 8"/>
                  <a:gd name="T8" fmla="*/ 0 w 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2" y="7"/>
                      <a:pt x="2" y="7"/>
                      <a:pt x="2" y="8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2" y="5"/>
                      <a:pt x="2" y="3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89"/>
              <p:cNvSpPr>
                <a:spLocks/>
              </p:cNvSpPr>
              <p:nvPr/>
            </p:nvSpPr>
            <p:spPr bwMode="auto">
              <a:xfrm>
                <a:off x="6619639" y="5719192"/>
                <a:ext cx="1007599" cy="357643"/>
              </a:xfrm>
              <a:custGeom>
                <a:avLst/>
                <a:gdLst>
                  <a:gd name="T0" fmla="*/ 254 w 254"/>
                  <a:gd name="T1" fmla="*/ 40 h 90"/>
                  <a:gd name="T2" fmla="*/ 250 w 254"/>
                  <a:gd name="T3" fmla="*/ 35 h 90"/>
                  <a:gd name="T4" fmla="*/ 239 w 254"/>
                  <a:gd name="T5" fmla="*/ 34 h 90"/>
                  <a:gd name="T6" fmla="*/ 228 w 254"/>
                  <a:gd name="T7" fmla="*/ 33 h 90"/>
                  <a:gd name="T8" fmla="*/ 221 w 254"/>
                  <a:gd name="T9" fmla="*/ 34 h 90"/>
                  <a:gd name="T10" fmla="*/ 214 w 254"/>
                  <a:gd name="T11" fmla="*/ 35 h 90"/>
                  <a:gd name="T12" fmla="*/ 210 w 254"/>
                  <a:gd name="T13" fmla="*/ 36 h 90"/>
                  <a:gd name="T14" fmla="*/ 204 w 254"/>
                  <a:gd name="T15" fmla="*/ 35 h 90"/>
                  <a:gd name="T16" fmla="*/ 199 w 254"/>
                  <a:gd name="T17" fmla="*/ 31 h 90"/>
                  <a:gd name="T18" fmla="*/ 192 w 254"/>
                  <a:gd name="T19" fmla="*/ 24 h 90"/>
                  <a:gd name="T20" fmla="*/ 189 w 254"/>
                  <a:gd name="T21" fmla="*/ 20 h 90"/>
                  <a:gd name="T22" fmla="*/ 183 w 254"/>
                  <a:gd name="T23" fmla="*/ 12 h 90"/>
                  <a:gd name="T24" fmla="*/ 182 w 254"/>
                  <a:gd name="T25" fmla="*/ 11 h 90"/>
                  <a:gd name="T26" fmla="*/ 170 w 254"/>
                  <a:gd name="T27" fmla="*/ 2 h 90"/>
                  <a:gd name="T28" fmla="*/ 165 w 254"/>
                  <a:gd name="T29" fmla="*/ 1 h 90"/>
                  <a:gd name="T30" fmla="*/ 160 w 254"/>
                  <a:gd name="T31" fmla="*/ 2 h 90"/>
                  <a:gd name="T32" fmla="*/ 144 w 254"/>
                  <a:gd name="T33" fmla="*/ 11 h 90"/>
                  <a:gd name="T34" fmla="*/ 137 w 254"/>
                  <a:gd name="T35" fmla="*/ 16 h 90"/>
                  <a:gd name="T36" fmla="*/ 129 w 254"/>
                  <a:gd name="T37" fmla="*/ 18 h 90"/>
                  <a:gd name="T38" fmla="*/ 124 w 254"/>
                  <a:gd name="T39" fmla="*/ 19 h 90"/>
                  <a:gd name="T40" fmla="*/ 116 w 254"/>
                  <a:gd name="T41" fmla="*/ 19 h 90"/>
                  <a:gd name="T42" fmla="*/ 112 w 254"/>
                  <a:gd name="T43" fmla="*/ 19 h 90"/>
                  <a:gd name="T44" fmla="*/ 105 w 254"/>
                  <a:gd name="T45" fmla="*/ 18 h 90"/>
                  <a:gd name="T46" fmla="*/ 103 w 254"/>
                  <a:gd name="T47" fmla="*/ 21 h 90"/>
                  <a:gd name="T48" fmla="*/ 102 w 254"/>
                  <a:gd name="T49" fmla="*/ 27 h 90"/>
                  <a:gd name="T50" fmla="*/ 104 w 254"/>
                  <a:gd name="T51" fmla="*/ 34 h 90"/>
                  <a:gd name="T52" fmla="*/ 107 w 254"/>
                  <a:gd name="T53" fmla="*/ 35 h 90"/>
                  <a:gd name="T54" fmla="*/ 112 w 254"/>
                  <a:gd name="T55" fmla="*/ 47 h 90"/>
                  <a:gd name="T56" fmla="*/ 113 w 254"/>
                  <a:gd name="T57" fmla="*/ 53 h 90"/>
                  <a:gd name="T58" fmla="*/ 112 w 254"/>
                  <a:gd name="T59" fmla="*/ 58 h 90"/>
                  <a:gd name="T60" fmla="*/ 108 w 254"/>
                  <a:gd name="T61" fmla="*/ 59 h 90"/>
                  <a:gd name="T62" fmla="*/ 100 w 254"/>
                  <a:gd name="T63" fmla="*/ 55 h 90"/>
                  <a:gd name="T64" fmla="*/ 93 w 254"/>
                  <a:gd name="T65" fmla="*/ 57 h 90"/>
                  <a:gd name="T66" fmla="*/ 78 w 254"/>
                  <a:gd name="T67" fmla="*/ 66 h 90"/>
                  <a:gd name="T68" fmla="*/ 64 w 254"/>
                  <a:gd name="T69" fmla="*/ 75 h 90"/>
                  <a:gd name="T70" fmla="*/ 50 w 254"/>
                  <a:gd name="T71" fmla="*/ 83 h 90"/>
                  <a:gd name="T72" fmla="*/ 46 w 254"/>
                  <a:gd name="T73" fmla="*/ 85 h 90"/>
                  <a:gd name="T74" fmla="*/ 40 w 254"/>
                  <a:gd name="T75" fmla="*/ 89 h 90"/>
                  <a:gd name="T76" fmla="*/ 35 w 254"/>
                  <a:gd name="T77" fmla="*/ 90 h 90"/>
                  <a:gd name="T78" fmla="*/ 32 w 254"/>
                  <a:gd name="T79" fmla="*/ 89 h 90"/>
                  <a:gd name="T80" fmla="*/ 26 w 254"/>
                  <a:gd name="T81" fmla="*/ 80 h 90"/>
                  <a:gd name="T82" fmla="*/ 24 w 254"/>
                  <a:gd name="T83" fmla="*/ 77 h 90"/>
                  <a:gd name="T84" fmla="*/ 15 w 254"/>
                  <a:gd name="T85" fmla="*/ 70 h 90"/>
                  <a:gd name="T86" fmla="*/ 10 w 254"/>
                  <a:gd name="T87" fmla="*/ 65 h 90"/>
                  <a:gd name="T88" fmla="*/ 2 w 254"/>
                  <a:gd name="T89" fmla="*/ 59 h 90"/>
                  <a:gd name="T90" fmla="*/ 1 w 254"/>
                  <a:gd name="T91" fmla="*/ 55 h 90"/>
                  <a:gd name="T92" fmla="*/ 4 w 254"/>
                  <a:gd name="T93" fmla="*/ 48 h 90"/>
                  <a:gd name="T94" fmla="*/ 8 w 254"/>
                  <a:gd name="T95" fmla="*/ 40 h 90"/>
                  <a:gd name="T96" fmla="*/ 14 w 254"/>
                  <a:gd name="T97" fmla="*/ 31 h 90"/>
                  <a:gd name="T98" fmla="*/ 15 w 254"/>
                  <a:gd name="T99" fmla="*/ 27 h 90"/>
                  <a:gd name="T100" fmla="*/ 19 w 254"/>
                  <a:gd name="T101" fmla="*/ 2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4" h="90">
                    <a:moveTo>
                      <a:pt x="254" y="40"/>
                    </a:moveTo>
                    <a:cubicBezTo>
                      <a:pt x="254" y="40"/>
                      <a:pt x="254" y="40"/>
                      <a:pt x="254" y="40"/>
                    </a:cubicBezTo>
                    <a:cubicBezTo>
                      <a:pt x="254" y="39"/>
                      <a:pt x="254" y="39"/>
                      <a:pt x="254" y="39"/>
                    </a:cubicBezTo>
                    <a:cubicBezTo>
                      <a:pt x="253" y="37"/>
                      <a:pt x="252" y="35"/>
                      <a:pt x="250" y="35"/>
                    </a:cubicBezTo>
                    <a:cubicBezTo>
                      <a:pt x="248" y="34"/>
                      <a:pt x="246" y="34"/>
                      <a:pt x="243" y="34"/>
                    </a:cubicBezTo>
                    <a:cubicBezTo>
                      <a:pt x="242" y="34"/>
                      <a:pt x="240" y="34"/>
                      <a:pt x="239" y="34"/>
                    </a:cubicBezTo>
                    <a:cubicBezTo>
                      <a:pt x="239" y="34"/>
                      <a:pt x="238" y="33"/>
                      <a:pt x="238" y="33"/>
                    </a:cubicBezTo>
                    <a:cubicBezTo>
                      <a:pt x="234" y="33"/>
                      <a:pt x="231" y="33"/>
                      <a:pt x="228" y="33"/>
                    </a:cubicBezTo>
                    <a:cubicBezTo>
                      <a:pt x="228" y="33"/>
                      <a:pt x="227" y="33"/>
                      <a:pt x="226" y="33"/>
                    </a:cubicBezTo>
                    <a:cubicBezTo>
                      <a:pt x="225" y="34"/>
                      <a:pt x="223" y="34"/>
                      <a:pt x="221" y="34"/>
                    </a:cubicBezTo>
                    <a:cubicBezTo>
                      <a:pt x="220" y="34"/>
                      <a:pt x="220" y="34"/>
                      <a:pt x="219" y="34"/>
                    </a:cubicBezTo>
                    <a:cubicBezTo>
                      <a:pt x="218" y="35"/>
                      <a:pt x="216" y="35"/>
                      <a:pt x="214" y="35"/>
                    </a:cubicBezTo>
                    <a:cubicBezTo>
                      <a:pt x="213" y="35"/>
                      <a:pt x="213" y="35"/>
                      <a:pt x="212" y="35"/>
                    </a:cubicBezTo>
                    <a:cubicBezTo>
                      <a:pt x="212" y="35"/>
                      <a:pt x="211" y="35"/>
                      <a:pt x="210" y="36"/>
                    </a:cubicBezTo>
                    <a:cubicBezTo>
                      <a:pt x="209" y="36"/>
                      <a:pt x="208" y="36"/>
                      <a:pt x="206" y="36"/>
                    </a:cubicBezTo>
                    <a:cubicBezTo>
                      <a:pt x="206" y="35"/>
                      <a:pt x="205" y="35"/>
                      <a:pt x="204" y="35"/>
                    </a:cubicBezTo>
                    <a:cubicBezTo>
                      <a:pt x="202" y="35"/>
                      <a:pt x="200" y="34"/>
                      <a:pt x="200" y="32"/>
                    </a:cubicBezTo>
                    <a:cubicBezTo>
                      <a:pt x="200" y="32"/>
                      <a:pt x="200" y="32"/>
                      <a:pt x="199" y="31"/>
                    </a:cubicBezTo>
                    <a:cubicBezTo>
                      <a:pt x="198" y="31"/>
                      <a:pt x="197" y="30"/>
                      <a:pt x="197" y="29"/>
                    </a:cubicBezTo>
                    <a:cubicBezTo>
                      <a:pt x="195" y="26"/>
                      <a:pt x="194" y="25"/>
                      <a:pt x="192" y="24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0" y="22"/>
                      <a:pt x="190" y="21"/>
                      <a:pt x="189" y="20"/>
                    </a:cubicBezTo>
                    <a:cubicBezTo>
                      <a:pt x="188" y="18"/>
                      <a:pt x="186" y="17"/>
                      <a:pt x="185" y="15"/>
                    </a:cubicBezTo>
                    <a:cubicBezTo>
                      <a:pt x="185" y="15"/>
                      <a:pt x="184" y="14"/>
                      <a:pt x="183" y="12"/>
                    </a:cubicBezTo>
                    <a:cubicBezTo>
                      <a:pt x="183" y="12"/>
                      <a:pt x="183" y="12"/>
                      <a:pt x="182" y="12"/>
                    </a:cubicBezTo>
                    <a:cubicBezTo>
                      <a:pt x="182" y="11"/>
                      <a:pt x="182" y="11"/>
                      <a:pt x="182" y="11"/>
                    </a:cubicBezTo>
                    <a:cubicBezTo>
                      <a:pt x="179" y="6"/>
                      <a:pt x="176" y="4"/>
                      <a:pt x="172" y="3"/>
                    </a:cubicBezTo>
                    <a:cubicBezTo>
                      <a:pt x="172" y="2"/>
                      <a:pt x="171" y="2"/>
                      <a:pt x="170" y="2"/>
                    </a:cubicBezTo>
                    <a:cubicBezTo>
                      <a:pt x="169" y="2"/>
                      <a:pt x="168" y="1"/>
                      <a:pt x="167" y="0"/>
                    </a:cubicBezTo>
                    <a:cubicBezTo>
                      <a:pt x="166" y="0"/>
                      <a:pt x="166" y="1"/>
                      <a:pt x="165" y="1"/>
                    </a:cubicBezTo>
                    <a:cubicBezTo>
                      <a:pt x="164" y="1"/>
                      <a:pt x="164" y="1"/>
                      <a:pt x="164" y="1"/>
                    </a:cubicBezTo>
                    <a:cubicBezTo>
                      <a:pt x="162" y="1"/>
                      <a:pt x="161" y="2"/>
                      <a:pt x="160" y="2"/>
                    </a:cubicBezTo>
                    <a:cubicBezTo>
                      <a:pt x="157" y="4"/>
                      <a:pt x="154" y="6"/>
                      <a:pt x="151" y="7"/>
                    </a:cubicBezTo>
                    <a:cubicBezTo>
                      <a:pt x="149" y="8"/>
                      <a:pt x="147" y="9"/>
                      <a:pt x="144" y="11"/>
                    </a:cubicBezTo>
                    <a:cubicBezTo>
                      <a:pt x="142" y="11"/>
                      <a:pt x="141" y="12"/>
                      <a:pt x="140" y="13"/>
                    </a:cubicBezTo>
                    <a:cubicBezTo>
                      <a:pt x="138" y="14"/>
                      <a:pt x="138" y="15"/>
                      <a:pt x="137" y="16"/>
                    </a:cubicBezTo>
                    <a:cubicBezTo>
                      <a:pt x="136" y="17"/>
                      <a:pt x="134" y="18"/>
                      <a:pt x="131" y="18"/>
                    </a:cubicBezTo>
                    <a:cubicBezTo>
                      <a:pt x="130" y="18"/>
                      <a:pt x="130" y="18"/>
                      <a:pt x="129" y="18"/>
                    </a:cubicBezTo>
                    <a:cubicBezTo>
                      <a:pt x="129" y="19"/>
                      <a:pt x="129" y="19"/>
                      <a:pt x="128" y="19"/>
                    </a:cubicBezTo>
                    <a:cubicBezTo>
                      <a:pt x="127" y="19"/>
                      <a:pt x="125" y="19"/>
                      <a:pt x="124" y="19"/>
                    </a:cubicBezTo>
                    <a:cubicBezTo>
                      <a:pt x="121" y="19"/>
                      <a:pt x="119" y="19"/>
                      <a:pt x="116" y="19"/>
                    </a:cubicBezTo>
                    <a:cubicBezTo>
                      <a:pt x="116" y="19"/>
                      <a:pt x="116" y="19"/>
                      <a:pt x="116" y="19"/>
                    </a:cubicBezTo>
                    <a:cubicBezTo>
                      <a:pt x="115" y="19"/>
                      <a:pt x="115" y="19"/>
                      <a:pt x="114" y="19"/>
                    </a:cubicBezTo>
                    <a:cubicBezTo>
                      <a:pt x="114" y="19"/>
                      <a:pt x="113" y="19"/>
                      <a:pt x="112" y="19"/>
                    </a:cubicBezTo>
                    <a:cubicBezTo>
                      <a:pt x="111" y="18"/>
                      <a:pt x="109" y="18"/>
                      <a:pt x="107" y="18"/>
                    </a:cubicBezTo>
                    <a:cubicBezTo>
                      <a:pt x="106" y="18"/>
                      <a:pt x="106" y="18"/>
                      <a:pt x="105" y="18"/>
                    </a:cubicBezTo>
                    <a:cubicBezTo>
                      <a:pt x="105" y="19"/>
                      <a:pt x="104" y="19"/>
                      <a:pt x="104" y="19"/>
                    </a:cubicBezTo>
                    <a:cubicBezTo>
                      <a:pt x="103" y="19"/>
                      <a:pt x="103" y="20"/>
                      <a:pt x="103" y="21"/>
                    </a:cubicBezTo>
                    <a:cubicBezTo>
                      <a:pt x="102" y="22"/>
                      <a:pt x="102" y="23"/>
                      <a:pt x="102" y="25"/>
                    </a:cubicBezTo>
                    <a:cubicBezTo>
                      <a:pt x="102" y="25"/>
                      <a:pt x="102" y="26"/>
                      <a:pt x="102" y="27"/>
                    </a:cubicBezTo>
                    <a:cubicBezTo>
                      <a:pt x="101" y="27"/>
                      <a:pt x="101" y="28"/>
                      <a:pt x="101" y="29"/>
                    </a:cubicBezTo>
                    <a:cubicBezTo>
                      <a:pt x="100" y="32"/>
                      <a:pt x="102" y="34"/>
                      <a:pt x="104" y="34"/>
                    </a:cubicBezTo>
                    <a:cubicBezTo>
                      <a:pt x="104" y="34"/>
                      <a:pt x="105" y="34"/>
                      <a:pt x="105" y="34"/>
                    </a:cubicBezTo>
                    <a:cubicBezTo>
                      <a:pt x="106" y="35"/>
                      <a:pt x="106" y="35"/>
                      <a:pt x="107" y="35"/>
                    </a:cubicBezTo>
                    <a:cubicBezTo>
                      <a:pt x="107" y="35"/>
                      <a:pt x="108" y="36"/>
                      <a:pt x="108" y="36"/>
                    </a:cubicBezTo>
                    <a:cubicBezTo>
                      <a:pt x="111" y="38"/>
                      <a:pt x="112" y="42"/>
                      <a:pt x="112" y="47"/>
                    </a:cubicBezTo>
                    <a:cubicBezTo>
                      <a:pt x="112" y="48"/>
                      <a:pt x="112" y="50"/>
                      <a:pt x="113" y="51"/>
                    </a:cubicBezTo>
                    <a:cubicBezTo>
                      <a:pt x="113" y="51"/>
                      <a:pt x="113" y="52"/>
                      <a:pt x="113" y="53"/>
                    </a:cubicBezTo>
                    <a:cubicBezTo>
                      <a:pt x="113" y="54"/>
                      <a:pt x="113" y="55"/>
                      <a:pt x="113" y="56"/>
                    </a:cubicBezTo>
                    <a:cubicBezTo>
                      <a:pt x="113" y="57"/>
                      <a:pt x="113" y="58"/>
                      <a:pt x="112" y="58"/>
                    </a:cubicBezTo>
                    <a:cubicBezTo>
                      <a:pt x="112" y="58"/>
                      <a:pt x="111" y="58"/>
                      <a:pt x="111" y="59"/>
                    </a:cubicBezTo>
                    <a:cubicBezTo>
                      <a:pt x="110" y="59"/>
                      <a:pt x="109" y="59"/>
                      <a:pt x="108" y="59"/>
                    </a:cubicBezTo>
                    <a:cubicBezTo>
                      <a:pt x="105" y="58"/>
                      <a:pt x="103" y="57"/>
                      <a:pt x="102" y="56"/>
                    </a:cubicBezTo>
                    <a:cubicBezTo>
                      <a:pt x="102" y="55"/>
                      <a:pt x="101" y="55"/>
                      <a:pt x="100" y="55"/>
                    </a:cubicBezTo>
                    <a:cubicBezTo>
                      <a:pt x="98" y="54"/>
                      <a:pt x="96" y="55"/>
                      <a:pt x="94" y="56"/>
                    </a:cubicBezTo>
                    <a:cubicBezTo>
                      <a:pt x="94" y="57"/>
                      <a:pt x="93" y="57"/>
                      <a:pt x="93" y="57"/>
                    </a:cubicBezTo>
                    <a:cubicBezTo>
                      <a:pt x="92" y="58"/>
                      <a:pt x="92" y="58"/>
                      <a:pt x="91" y="58"/>
                    </a:cubicBezTo>
                    <a:cubicBezTo>
                      <a:pt x="86" y="60"/>
                      <a:pt x="82" y="62"/>
                      <a:pt x="78" y="66"/>
                    </a:cubicBezTo>
                    <a:cubicBezTo>
                      <a:pt x="78" y="66"/>
                      <a:pt x="77" y="67"/>
                      <a:pt x="76" y="67"/>
                    </a:cubicBezTo>
                    <a:cubicBezTo>
                      <a:pt x="72" y="70"/>
                      <a:pt x="68" y="73"/>
                      <a:pt x="64" y="75"/>
                    </a:cubicBezTo>
                    <a:cubicBezTo>
                      <a:pt x="63" y="76"/>
                      <a:pt x="63" y="76"/>
                      <a:pt x="62" y="77"/>
                    </a:cubicBezTo>
                    <a:cubicBezTo>
                      <a:pt x="58" y="79"/>
                      <a:pt x="54" y="81"/>
                      <a:pt x="50" y="83"/>
                    </a:cubicBezTo>
                    <a:cubicBezTo>
                      <a:pt x="50" y="84"/>
                      <a:pt x="49" y="84"/>
                      <a:pt x="49" y="84"/>
                    </a:cubicBezTo>
                    <a:cubicBezTo>
                      <a:pt x="48" y="84"/>
                      <a:pt x="47" y="85"/>
                      <a:pt x="46" y="85"/>
                    </a:cubicBezTo>
                    <a:cubicBezTo>
                      <a:pt x="46" y="86"/>
                      <a:pt x="44" y="86"/>
                      <a:pt x="43" y="87"/>
                    </a:cubicBezTo>
                    <a:cubicBezTo>
                      <a:pt x="42" y="87"/>
                      <a:pt x="41" y="88"/>
                      <a:pt x="40" y="89"/>
                    </a:cubicBezTo>
                    <a:cubicBezTo>
                      <a:pt x="39" y="89"/>
                      <a:pt x="38" y="89"/>
                      <a:pt x="38" y="89"/>
                    </a:cubicBezTo>
                    <a:cubicBezTo>
                      <a:pt x="37" y="90"/>
                      <a:pt x="36" y="90"/>
                      <a:pt x="35" y="90"/>
                    </a:cubicBezTo>
                    <a:cubicBezTo>
                      <a:pt x="34" y="90"/>
                      <a:pt x="34" y="90"/>
                      <a:pt x="33" y="90"/>
                    </a:cubicBezTo>
                    <a:cubicBezTo>
                      <a:pt x="33" y="90"/>
                      <a:pt x="33" y="89"/>
                      <a:pt x="32" y="89"/>
                    </a:cubicBezTo>
                    <a:cubicBezTo>
                      <a:pt x="31" y="88"/>
                      <a:pt x="30" y="88"/>
                      <a:pt x="30" y="86"/>
                    </a:cubicBezTo>
                    <a:cubicBezTo>
                      <a:pt x="28" y="84"/>
                      <a:pt x="27" y="82"/>
                      <a:pt x="26" y="80"/>
                    </a:cubicBezTo>
                    <a:cubicBezTo>
                      <a:pt x="26" y="79"/>
                      <a:pt x="25" y="79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ubicBezTo>
                      <a:pt x="23" y="75"/>
                      <a:pt x="22" y="74"/>
                      <a:pt x="20" y="73"/>
                    </a:cubicBezTo>
                    <a:cubicBezTo>
                      <a:pt x="18" y="72"/>
                      <a:pt x="17" y="71"/>
                      <a:pt x="15" y="70"/>
                    </a:cubicBezTo>
                    <a:cubicBezTo>
                      <a:pt x="15" y="69"/>
                      <a:pt x="14" y="69"/>
                      <a:pt x="14" y="68"/>
                    </a:cubicBezTo>
                    <a:cubicBezTo>
                      <a:pt x="12" y="66"/>
                      <a:pt x="11" y="65"/>
                      <a:pt x="10" y="65"/>
                    </a:cubicBezTo>
                    <a:cubicBezTo>
                      <a:pt x="9" y="64"/>
                      <a:pt x="8" y="64"/>
                      <a:pt x="8" y="64"/>
                    </a:cubicBezTo>
                    <a:cubicBezTo>
                      <a:pt x="5" y="62"/>
                      <a:pt x="3" y="60"/>
                      <a:pt x="2" y="59"/>
                    </a:cubicBezTo>
                    <a:cubicBezTo>
                      <a:pt x="1" y="58"/>
                      <a:pt x="1" y="58"/>
                      <a:pt x="1" y="57"/>
                    </a:cubicBezTo>
                    <a:cubicBezTo>
                      <a:pt x="0" y="57"/>
                      <a:pt x="0" y="56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2" y="53"/>
                      <a:pt x="3" y="50"/>
                      <a:pt x="4" y="48"/>
                    </a:cubicBezTo>
                    <a:cubicBezTo>
                      <a:pt x="5" y="48"/>
                      <a:pt x="5" y="47"/>
                      <a:pt x="5" y="47"/>
                    </a:cubicBezTo>
                    <a:cubicBezTo>
                      <a:pt x="6" y="45"/>
                      <a:pt x="7" y="43"/>
                      <a:pt x="8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0" y="37"/>
                      <a:pt x="11" y="34"/>
                      <a:pt x="14" y="31"/>
                    </a:cubicBezTo>
                    <a:cubicBezTo>
                      <a:pt x="14" y="30"/>
                      <a:pt x="14" y="30"/>
                      <a:pt x="14" y="29"/>
                    </a:cubicBezTo>
                    <a:cubicBezTo>
                      <a:pt x="14" y="28"/>
                      <a:pt x="15" y="27"/>
                      <a:pt x="15" y="27"/>
                    </a:cubicBezTo>
                    <a:cubicBezTo>
                      <a:pt x="17" y="25"/>
                      <a:pt x="18" y="23"/>
                      <a:pt x="18" y="22"/>
                    </a:cubicBezTo>
                    <a:cubicBezTo>
                      <a:pt x="18" y="21"/>
                      <a:pt x="19" y="20"/>
                      <a:pt x="19" y="2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90"/>
              <p:cNvSpPr>
                <a:spLocks/>
              </p:cNvSpPr>
              <p:nvPr/>
            </p:nvSpPr>
            <p:spPr bwMode="auto">
              <a:xfrm>
                <a:off x="6695829" y="5504604"/>
                <a:ext cx="181928" cy="293890"/>
              </a:xfrm>
              <a:custGeom>
                <a:avLst/>
                <a:gdLst>
                  <a:gd name="T0" fmla="*/ 0 w 46"/>
                  <a:gd name="T1" fmla="*/ 74 h 74"/>
                  <a:gd name="T2" fmla="*/ 1 w 46"/>
                  <a:gd name="T3" fmla="*/ 73 h 74"/>
                  <a:gd name="T4" fmla="*/ 5 w 46"/>
                  <a:gd name="T5" fmla="*/ 67 h 74"/>
                  <a:gd name="T6" fmla="*/ 6 w 46"/>
                  <a:gd name="T7" fmla="*/ 66 h 74"/>
                  <a:gd name="T8" fmla="*/ 8 w 46"/>
                  <a:gd name="T9" fmla="*/ 63 h 74"/>
                  <a:gd name="T10" fmla="*/ 10 w 46"/>
                  <a:gd name="T11" fmla="*/ 60 h 74"/>
                  <a:gd name="T12" fmla="*/ 13 w 46"/>
                  <a:gd name="T13" fmla="*/ 53 h 74"/>
                  <a:gd name="T14" fmla="*/ 20 w 46"/>
                  <a:gd name="T15" fmla="*/ 41 h 74"/>
                  <a:gd name="T16" fmla="*/ 21 w 46"/>
                  <a:gd name="T17" fmla="*/ 40 h 74"/>
                  <a:gd name="T18" fmla="*/ 24 w 46"/>
                  <a:gd name="T19" fmla="*/ 33 h 74"/>
                  <a:gd name="T20" fmla="*/ 25 w 46"/>
                  <a:gd name="T21" fmla="*/ 31 h 74"/>
                  <a:gd name="T22" fmla="*/ 26 w 46"/>
                  <a:gd name="T23" fmla="*/ 29 h 74"/>
                  <a:gd name="T24" fmla="*/ 27 w 46"/>
                  <a:gd name="T25" fmla="*/ 27 h 74"/>
                  <a:gd name="T26" fmla="*/ 27 w 46"/>
                  <a:gd name="T27" fmla="*/ 26 h 74"/>
                  <a:gd name="T28" fmla="*/ 35 w 46"/>
                  <a:gd name="T29" fmla="*/ 15 h 74"/>
                  <a:gd name="T30" fmla="*/ 41 w 46"/>
                  <a:gd name="T31" fmla="*/ 11 h 74"/>
                  <a:gd name="T32" fmla="*/ 45 w 46"/>
                  <a:gd name="T33" fmla="*/ 9 h 74"/>
                  <a:gd name="T34" fmla="*/ 45 w 46"/>
                  <a:gd name="T35" fmla="*/ 8 h 74"/>
                  <a:gd name="T36" fmla="*/ 46 w 46"/>
                  <a:gd name="T37" fmla="*/ 6 h 74"/>
                  <a:gd name="T38" fmla="*/ 46 w 46"/>
                  <a:gd name="T39" fmla="*/ 1 h 74"/>
                  <a:gd name="T40" fmla="*/ 46 w 46"/>
                  <a:gd name="T4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74">
                    <a:moveTo>
                      <a:pt x="0" y="74"/>
                    </a:moveTo>
                    <a:cubicBezTo>
                      <a:pt x="1" y="74"/>
                      <a:pt x="1" y="73"/>
                      <a:pt x="1" y="73"/>
                    </a:cubicBezTo>
                    <a:cubicBezTo>
                      <a:pt x="2" y="71"/>
                      <a:pt x="3" y="69"/>
                      <a:pt x="5" y="67"/>
                    </a:cubicBezTo>
                    <a:cubicBezTo>
                      <a:pt x="5" y="67"/>
                      <a:pt x="6" y="66"/>
                      <a:pt x="6" y="66"/>
                    </a:cubicBezTo>
                    <a:cubicBezTo>
                      <a:pt x="7" y="65"/>
                      <a:pt x="7" y="64"/>
                      <a:pt x="8" y="63"/>
                    </a:cubicBezTo>
                    <a:cubicBezTo>
                      <a:pt x="9" y="62"/>
                      <a:pt x="9" y="61"/>
                      <a:pt x="10" y="60"/>
                    </a:cubicBezTo>
                    <a:cubicBezTo>
                      <a:pt x="11" y="58"/>
                      <a:pt x="12" y="56"/>
                      <a:pt x="13" y="53"/>
                    </a:cubicBezTo>
                    <a:cubicBezTo>
                      <a:pt x="16" y="49"/>
                      <a:pt x="18" y="45"/>
                      <a:pt x="20" y="41"/>
                    </a:cubicBezTo>
                    <a:cubicBezTo>
                      <a:pt x="20" y="41"/>
                      <a:pt x="20" y="40"/>
                      <a:pt x="21" y="40"/>
                    </a:cubicBezTo>
                    <a:cubicBezTo>
                      <a:pt x="22" y="37"/>
                      <a:pt x="23" y="35"/>
                      <a:pt x="24" y="33"/>
                    </a:cubicBezTo>
                    <a:cubicBezTo>
                      <a:pt x="24" y="32"/>
                      <a:pt x="25" y="32"/>
                      <a:pt x="25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8"/>
                      <a:pt x="26" y="28"/>
                      <a:pt x="27" y="27"/>
                    </a:cubicBezTo>
                    <a:cubicBezTo>
                      <a:pt x="27" y="27"/>
                      <a:pt x="27" y="27"/>
                      <a:pt x="27" y="26"/>
                    </a:cubicBezTo>
                    <a:cubicBezTo>
                      <a:pt x="28" y="22"/>
                      <a:pt x="31" y="18"/>
                      <a:pt x="35" y="15"/>
                    </a:cubicBezTo>
                    <a:cubicBezTo>
                      <a:pt x="36" y="14"/>
                      <a:pt x="38" y="12"/>
                      <a:pt x="41" y="11"/>
                    </a:cubicBezTo>
                    <a:cubicBezTo>
                      <a:pt x="42" y="10"/>
                      <a:pt x="43" y="10"/>
                      <a:pt x="45" y="9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6" y="7"/>
                      <a:pt x="46" y="7"/>
                      <a:pt x="46" y="6"/>
                    </a:cubicBezTo>
                    <a:cubicBezTo>
                      <a:pt x="46" y="4"/>
                      <a:pt x="46" y="3"/>
                      <a:pt x="46" y="1"/>
                    </a:cubicBezTo>
                    <a:cubicBezTo>
                      <a:pt x="46" y="1"/>
                      <a:pt x="46" y="1"/>
                      <a:pt x="4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93"/>
              <p:cNvSpPr>
                <a:spLocks/>
              </p:cNvSpPr>
              <p:nvPr/>
            </p:nvSpPr>
            <p:spPr bwMode="auto">
              <a:xfrm>
                <a:off x="7627236" y="5873134"/>
                <a:ext cx="4665" cy="12439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2 h 3"/>
                  <a:gd name="T4" fmla="*/ 0 w 1"/>
                  <a:gd name="T5" fmla="*/ 1 h 3"/>
                  <a:gd name="T6" fmla="*/ 0 w 1"/>
                  <a:gd name="T7" fmla="*/ 1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94"/>
              <p:cNvSpPr>
                <a:spLocks/>
              </p:cNvSpPr>
              <p:nvPr/>
            </p:nvSpPr>
            <p:spPr bwMode="auto">
              <a:xfrm>
                <a:off x="7742303" y="5873134"/>
                <a:ext cx="12439" cy="12439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1" y="1"/>
                      <a:pt x="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95"/>
              <p:cNvSpPr>
                <a:spLocks/>
              </p:cNvSpPr>
              <p:nvPr/>
            </p:nvSpPr>
            <p:spPr bwMode="auto">
              <a:xfrm>
                <a:off x="7163865" y="4465882"/>
                <a:ext cx="71527" cy="122842"/>
              </a:xfrm>
              <a:custGeom>
                <a:avLst/>
                <a:gdLst>
                  <a:gd name="T0" fmla="*/ 2 w 18"/>
                  <a:gd name="T1" fmla="*/ 31 h 31"/>
                  <a:gd name="T2" fmla="*/ 1 w 18"/>
                  <a:gd name="T3" fmla="*/ 30 h 31"/>
                  <a:gd name="T4" fmla="*/ 0 w 18"/>
                  <a:gd name="T5" fmla="*/ 28 h 31"/>
                  <a:gd name="T6" fmla="*/ 0 w 18"/>
                  <a:gd name="T7" fmla="*/ 26 h 31"/>
                  <a:gd name="T8" fmla="*/ 1 w 18"/>
                  <a:gd name="T9" fmla="*/ 23 h 31"/>
                  <a:gd name="T10" fmla="*/ 1 w 18"/>
                  <a:gd name="T11" fmla="*/ 22 h 31"/>
                  <a:gd name="T12" fmla="*/ 1 w 18"/>
                  <a:gd name="T13" fmla="*/ 21 h 31"/>
                  <a:gd name="T14" fmla="*/ 2 w 18"/>
                  <a:gd name="T15" fmla="*/ 20 h 31"/>
                  <a:gd name="T16" fmla="*/ 2 w 18"/>
                  <a:gd name="T17" fmla="*/ 20 h 31"/>
                  <a:gd name="T18" fmla="*/ 4 w 18"/>
                  <a:gd name="T19" fmla="*/ 18 h 31"/>
                  <a:gd name="T20" fmla="*/ 6 w 18"/>
                  <a:gd name="T21" fmla="*/ 16 h 31"/>
                  <a:gd name="T22" fmla="*/ 8 w 18"/>
                  <a:gd name="T23" fmla="*/ 14 h 31"/>
                  <a:gd name="T24" fmla="*/ 12 w 18"/>
                  <a:gd name="T25" fmla="*/ 8 h 31"/>
                  <a:gd name="T26" fmla="*/ 18 w 18"/>
                  <a:gd name="T2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31">
                    <a:moveTo>
                      <a:pt x="2" y="31"/>
                    </a:moveTo>
                    <a:cubicBezTo>
                      <a:pt x="1" y="30"/>
                      <a:pt x="1" y="30"/>
                      <a:pt x="1" y="30"/>
                    </a:cubicBezTo>
                    <a:cubicBezTo>
                      <a:pt x="1" y="29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6"/>
                    </a:cubicBezTo>
                    <a:cubicBezTo>
                      <a:pt x="1" y="26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2"/>
                      <a:pt x="1" y="21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19"/>
                      <a:pt x="3" y="18"/>
                      <a:pt x="4" y="18"/>
                    </a:cubicBezTo>
                    <a:cubicBezTo>
                      <a:pt x="4" y="17"/>
                      <a:pt x="5" y="16"/>
                      <a:pt x="6" y="16"/>
                    </a:cubicBezTo>
                    <a:cubicBezTo>
                      <a:pt x="7" y="16"/>
                      <a:pt x="7" y="15"/>
                      <a:pt x="8" y="14"/>
                    </a:cubicBezTo>
                    <a:cubicBezTo>
                      <a:pt x="9" y="13"/>
                      <a:pt x="11" y="11"/>
                      <a:pt x="12" y="8"/>
                    </a:cubicBezTo>
                    <a:cubicBezTo>
                      <a:pt x="14" y="5"/>
                      <a:pt x="16" y="2"/>
                      <a:pt x="18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96"/>
              <p:cNvSpPr>
                <a:spLocks/>
              </p:cNvSpPr>
              <p:nvPr/>
            </p:nvSpPr>
            <p:spPr bwMode="auto">
              <a:xfrm>
                <a:off x="7235393" y="4311941"/>
                <a:ext cx="74637" cy="153942"/>
              </a:xfrm>
              <a:custGeom>
                <a:avLst/>
                <a:gdLst>
                  <a:gd name="T0" fmla="*/ 0 w 19"/>
                  <a:gd name="T1" fmla="*/ 39 h 39"/>
                  <a:gd name="T2" fmla="*/ 1 w 19"/>
                  <a:gd name="T3" fmla="*/ 36 h 39"/>
                  <a:gd name="T4" fmla="*/ 5 w 19"/>
                  <a:gd name="T5" fmla="*/ 31 h 39"/>
                  <a:gd name="T6" fmla="*/ 6 w 19"/>
                  <a:gd name="T7" fmla="*/ 31 h 39"/>
                  <a:gd name="T8" fmla="*/ 8 w 19"/>
                  <a:gd name="T9" fmla="*/ 22 h 39"/>
                  <a:gd name="T10" fmla="*/ 8 w 19"/>
                  <a:gd name="T11" fmla="*/ 21 h 39"/>
                  <a:gd name="T12" fmla="*/ 8 w 19"/>
                  <a:gd name="T13" fmla="*/ 21 h 39"/>
                  <a:gd name="T14" fmla="*/ 9 w 19"/>
                  <a:gd name="T15" fmla="*/ 17 h 39"/>
                  <a:gd name="T16" fmla="*/ 9 w 19"/>
                  <a:gd name="T17" fmla="*/ 17 h 39"/>
                  <a:gd name="T18" fmla="*/ 12 w 19"/>
                  <a:gd name="T19" fmla="*/ 11 h 39"/>
                  <a:gd name="T20" fmla="*/ 13 w 19"/>
                  <a:gd name="T21" fmla="*/ 9 h 39"/>
                  <a:gd name="T22" fmla="*/ 16 w 19"/>
                  <a:gd name="T23" fmla="*/ 5 h 39"/>
                  <a:gd name="T24" fmla="*/ 18 w 19"/>
                  <a:gd name="T25" fmla="*/ 0 h 39"/>
                  <a:gd name="T26" fmla="*/ 19 w 19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39">
                    <a:moveTo>
                      <a:pt x="0" y="39"/>
                    </a:moveTo>
                    <a:cubicBezTo>
                      <a:pt x="0" y="38"/>
                      <a:pt x="1" y="37"/>
                      <a:pt x="1" y="36"/>
                    </a:cubicBezTo>
                    <a:cubicBezTo>
                      <a:pt x="3" y="35"/>
                      <a:pt x="4" y="33"/>
                      <a:pt x="5" y="31"/>
                    </a:cubicBezTo>
                    <a:cubicBezTo>
                      <a:pt x="5" y="31"/>
                      <a:pt x="5" y="31"/>
                      <a:pt x="6" y="31"/>
                    </a:cubicBezTo>
                    <a:cubicBezTo>
                      <a:pt x="7" y="28"/>
                      <a:pt x="8" y="25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19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4"/>
                      <a:pt x="11" y="13"/>
                      <a:pt x="12" y="11"/>
                    </a:cubicBezTo>
                    <a:cubicBezTo>
                      <a:pt x="12" y="11"/>
                      <a:pt x="13" y="10"/>
                      <a:pt x="13" y="9"/>
                    </a:cubicBezTo>
                    <a:cubicBezTo>
                      <a:pt x="14" y="8"/>
                      <a:pt x="15" y="7"/>
                      <a:pt x="16" y="5"/>
                    </a:cubicBezTo>
                    <a:cubicBezTo>
                      <a:pt x="17" y="4"/>
                      <a:pt x="17" y="2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97"/>
              <p:cNvSpPr>
                <a:spLocks/>
              </p:cNvSpPr>
              <p:nvPr/>
            </p:nvSpPr>
            <p:spPr bwMode="auto">
              <a:xfrm>
                <a:off x="7163865" y="4294835"/>
                <a:ext cx="153940" cy="298554"/>
              </a:xfrm>
              <a:custGeom>
                <a:avLst/>
                <a:gdLst>
                  <a:gd name="T0" fmla="*/ 2 w 39"/>
                  <a:gd name="T1" fmla="*/ 75 h 75"/>
                  <a:gd name="T2" fmla="*/ 2 w 39"/>
                  <a:gd name="T3" fmla="*/ 74 h 75"/>
                  <a:gd name="T4" fmla="*/ 0 w 39"/>
                  <a:gd name="T5" fmla="*/ 71 h 75"/>
                  <a:gd name="T6" fmla="*/ 0 w 39"/>
                  <a:gd name="T7" fmla="*/ 69 h 75"/>
                  <a:gd name="T8" fmla="*/ 0 w 39"/>
                  <a:gd name="T9" fmla="*/ 69 h 75"/>
                  <a:gd name="T10" fmla="*/ 1 w 39"/>
                  <a:gd name="T11" fmla="*/ 64 h 75"/>
                  <a:gd name="T12" fmla="*/ 2 w 39"/>
                  <a:gd name="T13" fmla="*/ 64 h 75"/>
                  <a:gd name="T14" fmla="*/ 5 w 39"/>
                  <a:gd name="T15" fmla="*/ 63 h 75"/>
                  <a:gd name="T16" fmla="*/ 6 w 39"/>
                  <a:gd name="T17" fmla="*/ 62 h 75"/>
                  <a:gd name="T18" fmla="*/ 8 w 39"/>
                  <a:gd name="T19" fmla="*/ 57 h 75"/>
                  <a:gd name="T20" fmla="*/ 8 w 39"/>
                  <a:gd name="T21" fmla="*/ 56 h 75"/>
                  <a:gd name="T22" fmla="*/ 9 w 39"/>
                  <a:gd name="T23" fmla="*/ 54 h 75"/>
                  <a:gd name="T24" fmla="*/ 12 w 39"/>
                  <a:gd name="T25" fmla="*/ 50 h 75"/>
                  <a:gd name="T26" fmla="*/ 12 w 39"/>
                  <a:gd name="T27" fmla="*/ 49 h 75"/>
                  <a:gd name="T28" fmla="*/ 13 w 39"/>
                  <a:gd name="T29" fmla="*/ 47 h 75"/>
                  <a:gd name="T30" fmla="*/ 16 w 39"/>
                  <a:gd name="T31" fmla="*/ 45 h 75"/>
                  <a:gd name="T32" fmla="*/ 17 w 39"/>
                  <a:gd name="T33" fmla="*/ 43 h 75"/>
                  <a:gd name="T34" fmla="*/ 18 w 39"/>
                  <a:gd name="T35" fmla="*/ 43 h 75"/>
                  <a:gd name="T36" fmla="*/ 18 w 39"/>
                  <a:gd name="T37" fmla="*/ 43 h 75"/>
                  <a:gd name="T38" fmla="*/ 18 w 39"/>
                  <a:gd name="T39" fmla="*/ 42 h 75"/>
                  <a:gd name="T40" fmla="*/ 21 w 39"/>
                  <a:gd name="T41" fmla="*/ 41 h 75"/>
                  <a:gd name="T42" fmla="*/ 23 w 39"/>
                  <a:gd name="T43" fmla="*/ 35 h 75"/>
                  <a:gd name="T44" fmla="*/ 23 w 39"/>
                  <a:gd name="T45" fmla="*/ 35 h 75"/>
                  <a:gd name="T46" fmla="*/ 24 w 39"/>
                  <a:gd name="T47" fmla="*/ 32 h 75"/>
                  <a:gd name="T48" fmla="*/ 24 w 39"/>
                  <a:gd name="T49" fmla="*/ 31 h 75"/>
                  <a:gd name="T50" fmla="*/ 25 w 39"/>
                  <a:gd name="T51" fmla="*/ 29 h 75"/>
                  <a:gd name="T52" fmla="*/ 26 w 39"/>
                  <a:gd name="T53" fmla="*/ 25 h 75"/>
                  <a:gd name="T54" fmla="*/ 26 w 39"/>
                  <a:gd name="T55" fmla="*/ 24 h 75"/>
                  <a:gd name="T56" fmla="*/ 27 w 39"/>
                  <a:gd name="T57" fmla="*/ 21 h 75"/>
                  <a:gd name="T58" fmla="*/ 27 w 39"/>
                  <a:gd name="T59" fmla="*/ 21 h 75"/>
                  <a:gd name="T60" fmla="*/ 27 w 39"/>
                  <a:gd name="T61" fmla="*/ 21 h 75"/>
                  <a:gd name="T62" fmla="*/ 28 w 39"/>
                  <a:gd name="T63" fmla="*/ 19 h 75"/>
                  <a:gd name="T64" fmla="*/ 29 w 39"/>
                  <a:gd name="T65" fmla="*/ 17 h 75"/>
                  <a:gd name="T66" fmla="*/ 30 w 39"/>
                  <a:gd name="T67" fmla="*/ 16 h 75"/>
                  <a:gd name="T68" fmla="*/ 31 w 39"/>
                  <a:gd name="T69" fmla="*/ 13 h 75"/>
                  <a:gd name="T70" fmla="*/ 33 w 39"/>
                  <a:gd name="T71" fmla="*/ 10 h 75"/>
                  <a:gd name="T72" fmla="*/ 35 w 39"/>
                  <a:gd name="T73" fmla="*/ 5 h 75"/>
                  <a:gd name="T74" fmla="*/ 36 w 39"/>
                  <a:gd name="T75" fmla="*/ 4 h 75"/>
                  <a:gd name="T76" fmla="*/ 39 w 39"/>
                  <a:gd name="T7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9" h="75">
                    <a:moveTo>
                      <a:pt x="2" y="75"/>
                    </a:moveTo>
                    <a:cubicBezTo>
                      <a:pt x="2" y="74"/>
                      <a:pt x="2" y="74"/>
                      <a:pt x="2" y="74"/>
                    </a:cubicBezTo>
                    <a:cubicBezTo>
                      <a:pt x="1" y="73"/>
                      <a:pt x="1" y="72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7"/>
                      <a:pt x="0" y="65"/>
                      <a:pt x="1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4" y="63"/>
                      <a:pt x="5" y="63"/>
                    </a:cubicBezTo>
                    <a:cubicBezTo>
                      <a:pt x="5" y="62"/>
                      <a:pt x="5" y="62"/>
                      <a:pt x="6" y="62"/>
                    </a:cubicBezTo>
                    <a:cubicBezTo>
                      <a:pt x="7" y="61"/>
                      <a:pt x="7" y="59"/>
                      <a:pt x="8" y="57"/>
                    </a:cubicBezTo>
                    <a:cubicBezTo>
                      <a:pt x="8" y="57"/>
                      <a:pt x="8" y="57"/>
                      <a:pt x="8" y="56"/>
                    </a:cubicBezTo>
                    <a:cubicBezTo>
                      <a:pt x="8" y="55"/>
                      <a:pt x="8" y="55"/>
                      <a:pt x="9" y="54"/>
                    </a:cubicBezTo>
                    <a:cubicBezTo>
                      <a:pt x="9" y="52"/>
                      <a:pt x="10" y="51"/>
                      <a:pt x="12" y="50"/>
                    </a:cubicBezTo>
                    <a:cubicBezTo>
                      <a:pt x="12" y="50"/>
                      <a:pt x="12" y="50"/>
                      <a:pt x="12" y="49"/>
                    </a:cubicBezTo>
                    <a:cubicBezTo>
                      <a:pt x="13" y="49"/>
                      <a:pt x="13" y="48"/>
                      <a:pt x="13" y="47"/>
                    </a:cubicBezTo>
                    <a:cubicBezTo>
                      <a:pt x="15" y="47"/>
                      <a:pt x="15" y="46"/>
                      <a:pt x="16" y="45"/>
                    </a:cubicBezTo>
                    <a:cubicBezTo>
                      <a:pt x="16" y="44"/>
                      <a:pt x="16" y="44"/>
                      <a:pt x="17" y="43"/>
                    </a:cubicBezTo>
                    <a:cubicBezTo>
                      <a:pt x="17" y="43"/>
                      <a:pt x="17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9" y="42"/>
                      <a:pt x="20" y="41"/>
                      <a:pt x="21" y="41"/>
                    </a:cubicBezTo>
                    <a:cubicBezTo>
                      <a:pt x="22" y="39"/>
                      <a:pt x="23" y="37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3"/>
                      <a:pt x="24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0"/>
                      <a:pt x="25" y="29"/>
                      <a:pt x="25" y="29"/>
                    </a:cubicBezTo>
                    <a:cubicBezTo>
                      <a:pt x="25" y="28"/>
                      <a:pt x="26" y="27"/>
                      <a:pt x="26" y="25"/>
                    </a:cubicBezTo>
                    <a:cubicBezTo>
                      <a:pt x="26" y="25"/>
                      <a:pt x="26" y="25"/>
                      <a:pt x="26" y="24"/>
                    </a:cubicBezTo>
                    <a:cubicBezTo>
                      <a:pt x="26" y="23"/>
                      <a:pt x="26" y="22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0"/>
                      <a:pt x="28" y="20"/>
                      <a:pt x="28" y="19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1" y="15"/>
                      <a:pt x="31" y="14"/>
                      <a:pt x="31" y="13"/>
                    </a:cubicBezTo>
                    <a:cubicBezTo>
                      <a:pt x="31" y="11"/>
                      <a:pt x="32" y="11"/>
                      <a:pt x="33" y="10"/>
                    </a:cubicBezTo>
                    <a:cubicBezTo>
                      <a:pt x="34" y="9"/>
                      <a:pt x="35" y="7"/>
                      <a:pt x="35" y="5"/>
                    </a:cubicBezTo>
                    <a:cubicBezTo>
                      <a:pt x="36" y="5"/>
                      <a:pt x="36" y="5"/>
                      <a:pt x="36" y="4"/>
                    </a:cubicBezTo>
                    <a:cubicBezTo>
                      <a:pt x="37" y="3"/>
                      <a:pt x="38" y="2"/>
                      <a:pt x="39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98"/>
              <p:cNvSpPr>
                <a:spLocks/>
              </p:cNvSpPr>
              <p:nvPr/>
            </p:nvSpPr>
            <p:spPr bwMode="auto">
              <a:xfrm>
                <a:off x="6818668" y="1690256"/>
                <a:ext cx="649964" cy="292335"/>
              </a:xfrm>
              <a:custGeom>
                <a:avLst/>
                <a:gdLst>
                  <a:gd name="T0" fmla="*/ 3 w 164"/>
                  <a:gd name="T1" fmla="*/ 29 h 74"/>
                  <a:gd name="T2" fmla="*/ 2 w 164"/>
                  <a:gd name="T3" fmla="*/ 32 h 74"/>
                  <a:gd name="T4" fmla="*/ 0 w 164"/>
                  <a:gd name="T5" fmla="*/ 36 h 74"/>
                  <a:gd name="T6" fmla="*/ 1 w 164"/>
                  <a:gd name="T7" fmla="*/ 40 h 74"/>
                  <a:gd name="T8" fmla="*/ 7 w 164"/>
                  <a:gd name="T9" fmla="*/ 46 h 74"/>
                  <a:gd name="T10" fmla="*/ 10 w 164"/>
                  <a:gd name="T11" fmla="*/ 47 h 74"/>
                  <a:gd name="T12" fmla="*/ 12 w 164"/>
                  <a:gd name="T13" fmla="*/ 48 h 74"/>
                  <a:gd name="T14" fmla="*/ 16 w 164"/>
                  <a:gd name="T15" fmla="*/ 58 h 74"/>
                  <a:gd name="T16" fmla="*/ 18 w 164"/>
                  <a:gd name="T17" fmla="*/ 62 h 74"/>
                  <a:gd name="T18" fmla="*/ 26 w 164"/>
                  <a:gd name="T19" fmla="*/ 63 h 74"/>
                  <a:gd name="T20" fmla="*/ 31 w 164"/>
                  <a:gd name="T21" fmla="*/ 62 h 74"/>
                  <a:gd name="T22" fmla="*/ 34 w 164"/>
                  <a:gd name="T23" fmla="*/ 62 h 74"/>
                  <a:gd name="T24" fmla="*/ 40 w 164"/>
                  <a:gd name="T25" fmla="*/ 62 h 74"/>
                  <a:gd name="T26" fmla="*/ 44 w 164"/>
                  <a:gd name="T27" fmla="*/ 60 h 74"/>
                  <a:gd name="T28" fmla="*/ 47 w 164"/>
                  <a:gd name="T29" fmla="*/ 59 h 74"/>
                  <a:gd name="T30" fmla="*/ 49 w 164"/>
                  <a:gd name="T31" fmla="*/ 58 h 74"/>
                  <a:gd name="T32" fmla="*/ 56 w 164"/>
                  <a:gd name="T33" fmla="*/ 58 h 74"/>
                  <a:gd name="T34" fmla="*/ 59 w 164"/>
                  <a:gd name="T35" fmla="*/ 64 h 74"/>
                  <a:gd name="T36" fmla="*/ 67 w 164"/>
                  <a:gd name="T37" fmla="*/ 74 h 74"/>
                  <a:gd name="T38" fmla="*/ 72 w 164"/>
                  <a:gd name="T39" fmla="*/ 74 h 74"/>
                  <a:gd name="T40" fmla="*/ 84 w 164"/>
                  <a:gd name="T41" fmla="*/ 72 h 74"/>
                  <a:gd name="T42" fmla="*/ 89 w 164"/>
                  <a:gd name="T43" fmla="*/ 71 h 74"/>
                  <a:gd name="T44" fmla="*/ 97 w 164"/>
                  <a:gd name="T45" fmla="*/ 68 h 74"/>
                  <a:gd name="T46" fmla="*/ 110 w 164"/>
                  <a:gd name="T47" fmla="*/ 51 h 74"/>
                  <a:gd name="T48" fmla="*/ 112 w 164"/>
                  <a:gd name="T49" fmla="*/ 48 h 74"/>
                  <a:gd name="T50" fmla="*/ 112 w 164"/>
                  <a:gd name="T51" fmla="*/ 46 h 74"/>
                  <a:gd name="T52" fmla="*/ 115 w 164"/>
                  <a:gd name="T53" fmla="*/ 43 h 74"/>
                  <a:gd name="T54" fmla="*/ 123 w 164"/>
                  <a:gd name="T55" fmla="*/ 42 h 74"/>
                  <a:gd name="T56" fmla="*/ 126 w 164"/>
                  <a:gd name="T57" fmla="*/ 40 h 74"/>
                  <a:gd name="T58" fmla="*/ 132 w 164"/>
                  <a:gd name="T59" fmla="*/ 34 h 74"/>
                  <a:gd name="T60" fmla="*/ 136 w 164"/>
                  <a:gd name="T61" fmla="*/ 34 h 74"/>
                  <a:gd name="T62" fmla="*/ 150 w 164"/>
                  <a:gd name="T63" fmla="*/ 34 h 74"/>
                  <a:gd name="T64" fmla="*/ 152 w 164"/>
                  <a:gd name="T65" fmla="*/ 31 h 74"/>
                  <a:gd name="T66" fmla="*/ 156 w 164"/>
                  <a:gd name="T67" fmla="*/ 28 h 74"/>
                  <a:gd name="T68" fmla="*/ 158 w 164"/>
                  <a:gd name="T69" fmla="*/ 27 h 74"/>
                  <a:gd name="T70" fmla="*/ 161 w 164"/>
                  <a:gd name="T71" fmla="*/ 26 h 74"/>
                  <a:gd name="T72" fmla="*/ 164 w 164"/>
                  <a:gd name="T73" fmla="*/ 13 h 74"/>
                  <a:gd name="T74" fmla="*/ 160 w 164"/>
                  <a:gd name="T75" fmla="*/ 10 h 74"/>
                  <a:gd name="T76" fmla="*/ 156 w 164"/>
                  <a:gd name="T77" fmla="*/ 4 h 74"/>
                  <a:gd name="T78" fmla="*/ 147 w 164"/>
                  <a:gd name="T79" fmla="*/ 2 h 74"/>
                  <a:gd name="T80" fmla="*/ 126 w 164"/>
                  <a:gd name="T81" fmla="*/ 2 h 74"/>
                  <a:gd name="T82" fmla="*/ 121 w 164"/>
                  <a:gd name="T83" fmla="*/ 10 h 74"/>
                  <a:gd name="T84" fmla="*/ 115 w 164"/>
                  <a:gd name="T85" fmla="*/ 13 h 74"/>
                  <a:gd name="T86" fmla="*/ 108 w 164"/>
                  <a:gd name="T87" fmla="*/ 7 h 74"/>
                  <a:gd name="T88" fmla="*/ 99 w 164"/>
                  <a:gd name="T89" fmla="*/ 2 h 74"/>
                  <a:gd name="T90" fmla="*/ 87 w 164"/>
                  <a:gd name="T91" fmla="*/ 0 h 74"/>
                  <a:gd name="T92" fmla="*/ 83 w 164"/>
                  <a:gd name="T93" fmla="*/ 0 h 74"/>
                  <a:gd name="T94" fmla="*/ 76 w 164"/>
                  <a:gd name="T95" fmla="*/ 6 h 74"/>
                  <a:gd name="T96" fmla="*/ 72 w 164"/>
                  <a:gd name="T97" fmla="*/ 13 h 74"/>
                  <a:gd name="T98" fmla="*/ 68 w 164"/>
                  <a:gd name="T99" fmla="*/ 14 h 74"/>
                  <a:gd name="T100" fmla="*/ 62 w 164"/>
                  <a:gd name="T101" fmla="*/ 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" h="74">
                    <a:moveTo>
                      <a:pt x="11" y="20"/>
                    </a:moveTo>
                    <a:cubicBezTo>
                      <a:pt x="5" y="20"/>
                      <a:pt x="2" y="23"/>
                      <a:pt x="3" y="29"/>
                    </a:cubicBezTo>
                    <a:cubicBezTo>
                      <a:pt x="3" y="30"/>
                      <a:pt x="2" y="30"/>
                      <a:pt x="2" y="31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3"/>
                      <a:pt x="1" y="34"/>
                      <a:pt x="1" y="34"/>
                    </a:cubicBezTo>
                    <a:cubicBezTo>
                      <a:pt x="0" y="35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38"/>
                    </a:cubicBezTo>
                    <a:cubicBezTo>
                      <a:pt x="0" y="39"/>
                      <a:pt x="1" y="40"/>
                      <a:pt x="1" y="40"/>
                    </a:cubicBezTo>
                    <a:cubicBezTo>
                      <a:pt x="2" y="41"/>
                      <a:pt x="3" y="41"/>
                      <a:pt x="4" y="42"/>
                    </a:cubicBezTo>
                    <a:cubicBezTo>
                      <a:pt x="4" y="43"/>
                      <a:pt x="6" y="44"/>
                      <a:pt x="7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10" y="46"/>
                      <a:pt x="10" y="47"/>
                    </a:cubicBezTo>
                    <a:cubicBezTo>
                      <a:pt x="10" y="47"/>
                      <a:pt x="11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9"/>
                      <a:pt x="12" y="50"/>
                      <a:pt x="12" y="50"/>
                    </a:cubicBezTo>
                    <a:cubicBezTo>
                      <a:pt x="13" y="53"/>
                      <a:pt x="14" y="55"/>
                      <a:pt x="16" y="58"/>
                    </a:cubicBezTo>
                    <a:cubicBezTo>
                      <a:pt x="16" y="58"/>
                      <a:pt x="16" y="58"/>
                      <a:pt x="16" y="59"/>
                    </a:cubicBezTo>
                    <a:cubicBezTo>
                      <a:pt x="16" y="60"/>
                      <a:pt x="17" y="62"/>
                      <a:pt x="18" y="62"/>
                    </a:cubicBezTo>
                    <a:cubicBezTo>
                      <a:pt x="20" y="63"/>
                      <a:pt x="23" y="63"/>
                      <a:pt x="25" y="63"/>
                    </a:cubicBezTo>
                    <a:cubicBezTo>
                      <a:pt x="25" y="63"/>
                      <a:pt x="26" y="63"/>
                      <a:pt x="26" y="63"/>
                    </a:cubicBezTo>
                    <a:cubicBezTo>
                      <a:pt x="26" y="62"/>
                      <a:pt x="27" y="62"/>
                      <a:pt x="27" y="62"/>
                    </a:cubicBezTo>
                    <a:cubicBezTo>
                      <a:pt x="28" y="61"/>
                      <a:pt x="30" y="61"/>
                      <a:pt x="31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3" y="62"/>
                      <a:pt x="34" y="62"/>
                      <a:pt x="34" y="62"/>
                    </a:cubicBezTo>
                    <a:cubicBezTo>
                      <a:pt x="36" y="62"/>
                      <a:pt x="37" y="62"/>
                      <a:pt x="38" y="62"/>
                    </a:cubicBezTo>
                    <a:cubicBezTo>
                      <a:pt x="39" y="62"/>
                      <a:pt x="39" y="62"/>
                      <a:pt x="40" y="62"/>
                    </a:cubicBezTo>
                    <a:cubicBezTo>
                      <a:pt x="41" y="62"/>
                      <a:pt x="41" y="61"/>
                      <a:pt x="42" y="61"/>
                    </a:cubicBezTo>
                    <a:cubicBezTo>
                      <a:pt x="42" y="61"/>
                      <a:pt x="43" y="61"/>
                      <a:pt x="44" y="60"/>
                    </a:cubicBezTo>
                    <a:cubicBezTo>
                      <a:pt x="44" y="60"/>
                      <a:pt x="45" y="60"/>
                      <a:pt x="45" y="60"/>
                    </a:cubicBezTo>
                    <a:cubicBezTo>
                      <a:pt x="46" y="60"/>
                      <a:pt x="46" y="60"/>
                      <a:pt x="47" y="59"/>
                    </a:cubicBezTo>
                    <a:cubicBezTo>
                      <a:pt x="47" y="59"/>
                      <a:pt x="48" y="58"/>
                      <a:pt x="48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50" y="57"/>
                      <a:pt x="52" y="57"/>
                      <a:pt x="53" y="56"/>
                    </a:cubicBezTo>
                    <a:cubicBezTo>
                      <a:pt x="54" y="56"/>
                      <a:pt x="55" y="56"/>
                      <a:pt x="56" y="58"/>
                    </a:cubicBezTo>
                    <a:cubicBezTo>
                      <a:pt x="56" y="58"/>
                      <a:pt x="56" y="58"/>
                      <a:pt x="56" y="59"/>
                    </a:cubicBezTo>
                    <a:cubicBezTo>
                      <a:pt x="56" y="61"/>
                      <a:pt x="57" y="63"/>
                      <a:pt x="59" y="64"/>
                    </a:cubicBezTo>
                    <a:cubicBezTo>
                      <a:pt x="60" y="66"/>
                      <a:pt x="61" y="68"/>
                      <a:pt x="62" y="71"/>
                    </a:cubicBezTo>
                    <a:cubicBezTo>
                      <a:pt x="62" y="73"/>
                      <a:pt x="64" y="74"/>
                      <a:pt x="67" y="74"/>
                    </a:cubicBezTo>
                    <a:cubicBezTo>
                      <a:pt x="68" y="74"/>
                      <a:pt x="68" y="74"/>
                      <a:pt x="69" y="74"/>
                    </a:cubicBezTo>
                    <a:cubicBezTo>
                      <a:pt x="69" y="74"/>
                      <a:pt x="70" y="74"/>
                      <a:pt x="72" y="74"/>
                    </a:cubicBezTo>
                    <a:cubicBezTo>
                      <a:pt x="73" y="74"/>
                      <a:pt x="74" y="74"/>
                      <a:pt x="76" y="74"/>
                    </a:cubicBezTo>
                    <a:cubicBezTo>
                      <a:pt x="78" y="73"/>
                      <a:pt x="81" y="73"/>
                      <a:pt x="84" y="72"/>
                    </a:cubicBezTo>
                    <a:cubicBezTo>
                      <a:pt x="84" y="72"/>
                      <a:pt x="85" y="72"/>
                      <a:pt x="86" y="72"/>
                    </a:cubicBezTo>
                    <a:cubicBezTo>
                      <a:pt x="87" y="72"/>
                      <a:pt x="88" y="72"/>
                      <a:pt x="89" y="71"/>
                    </a:cubicBezTo>
                    <a:cubicBezTo>
                      <a:pt x="90" y="71"/>
                      <a:pt x="90" y="71"/>
                      <a:pt x="91" y="71"/>
                    </a:cubicBezTo>
                    <a:cubicBezTo>
                      <a:pt x="94" y="71"/>
                      <a:pt x="96" y="70"/>
                      <a:pt x="97" y="68"/>
                    </a:cubicBezTo>
                    <a:cubicBezTo>
                      <a:pt x="99" y="64"/>
                      <a:pt x="102" y="61"/>
                      <a:pt x="105" y="58"/>
                    </a:cubicBezTo>
                    <a:cubicBezTo>
                      <a:pt x="107" y="56"/>
                      <a:pt x="109" y="54"/>
                      <a:pt x="110" y="51"/>
                    </a:cubicBezTo>
                    <a:cubicBezTo>
                      <a:pt x="110" y="51"/>
                      <a:pt x="111" y="50"/>
                      <a:pt x="111" y="50"/>
                    </a:cubicBezTo>
                    <a:cubicBezTo>
                      <a:pt x="111" y="50"/>
                      <a:pt x="112" y="49"/>
                      <a:pt x="112" y="48"/>
                    </a:cubicBezTo>
                    <a:cubicBezTo>
                      <a:pt x="112" y="48"/>
                      <a:pt x="112" y="47"/>
                      <a:pt x="112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3"/>
                      <a:pt x="115" y="43"/>
                    </a:cubicBezTo>
                    <a:cubicBezTo>
                      <a:pt x="117" y="43"/>
                      <a:pt x="119" y="42"/>
                      <a:pt x="121" y="42"/>
                    </a:cubicBezTo>
                    <a:cubicBezTo>
                      <a:pt x="122" y="42"/>
                      <a:pt x="122" y="42"/>
                      <a:pt x="123" y="42"/>
                    </a:cubicBezTo>
                    <a:cubicBezTo>
                      <a:pt x="124" y="42"/>
                      <a:pt x="125" y="42"/>
                      <a:pt x="126" y="41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7" y="39"/>
                      <a:pt x="127" y="38"/>
                    </a:cubicBezTo>
                    <a:cubicBezTo>
                      <a:pt x="128" y="37"/>
                      <a:pt x="130" y="36"/>
                      <a:pt x="132" y="34"/>
                    </a:cubicBezTo>
                    <a:cubicBezTo>
                      <a:pt x="133" y="34"/>
                      <a:pt x="134" y="34"/>
                      <a:pt x="134" y="34"/>
                    </a:cubicBezTo>
                    <a:cubicBezTo>
                      <a:pt x="135" y="34"/>
                      <a:pt x="135" y="34"/>
                      <a:pt x="136" y="34"/>
                    </a:cubicBezTo>
                    <a:cubicBezTo>
                      <a:pt x="138" y="34"/>
                      <a:pt x="140" y="35"/>
                      <a:pt x="143" y="35"/>
                    </a:cubicBezTo>
                    <a:cubicBezTo>
                      <a:pt x="145" y="36"/>
                      <a:pt x="148" y="35"/>
                      <a:pt x="150" y="34"/>
                    </a:cubicBezTo>
                    <a:cubicBezTo>
                      <a:pt x="151" y="34"/>
                      <a:pt x="151" y="33"/>
                      <a:pt x="152" y="32"/>
                    </a:cubicBezTo>
                    <a:cubicBezTo>
                      <a:pt x="152" y="32"/>
                      <a:pt x="152" y="32"/>
                      <a:pt x="152" y="31"/>
                    </a:cubicBezTo>
                    <a:cubicBezTo>
                      <a:pt x="153" y="30"/>
                      <a:pt x="154" y="30"/>
                      <a:pt x="154" y="29"/>
                    </a:cubicBezTo>
                    <a:cubicBezTo>
                      <a:pt x="155" y="29"/>
                      <a:pt x="155" y="28"/>
                      <a:pt x="156" y="28"/>
                    </a:cubicBezTo>
                    <a:cubicBezTo>
                      <a:pt x="156" y="28"/>
                      <a:pt x="157" y="28"/>
                      <a:pt x="158" y="27"/>
                    </a:cubicBezTo>
                    <a:cubicBezTo>
                      <a:pt x="158" y="27"/>
                      <a:pt x="158" y="27"/>
                      <a:pt x="158" y="27"/>
                    </a:cubicBezTo>
                    <a:cubicBezTo>
                      <a:pt x="159" y="27"/>
                      <a:pt x="160" y="27"/>
                      <a:pt x="160" y="26"/>
                    </a:cubicBezTo>
                    <a:cubicBezTo>
                      <a:pt x="161" y="26"/>
                      <a:pt x="161" y="26"/>
                      <a:pt x="161" y="26"/>
                    </a:cubicBezTo>
                    <a:cubicBezTo>
                      <a:pt x="163" y="26"/>
                      <a:pt x="164" y="24"/>
                      <a:pt x="164" y="22"/>
                    </a:cubicBezTo>
                    <a:cubicBezTo>
                      <a:pt x="164" y="19"/>
                      <a:pt x="164" y="16"/>
                      <a:pt x="164" y="13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62" y="11"/>
                      <a:pt x="161" y="11"/>
                      <a:pt x="160" y="10"/>
                    </a:cubicBezTo>
                    <a:cubicBezTo>
                      <a:pt x="160" y="10"/>
                      <a:pt x="159" y="9"/>
                      <a:pt x="159" y="9"/>
                    </a:cubicBezTo>
                    <a:cubicBezTo>
                      <a:pt x="158" y="8"/>
                      <a:pt x="157" y="6"/>
                      <a:pt x="156" y="4"/>
                    </a:cubicBezTo>
                    <a:cubicBezTo>
                      <a:pt x="155" y="4"/>
                      <a:pt x="153" y="3"/>
                      <a:pt x="150" y="3"/>
                    </a:cubicBezTo>
                    <a:cubicBezTo>
                      <a:pt x="149" y="2"/>
                      <a:pt x="148" y="2"/>
                      <a:pt x="147" y="2"/>
                    </a:cubicBezTo>
                    <a:cubicBezTo>
                      <a:pt x="146" y="2"/>
                      <a:pt x="146" y="2"/>
                      <a:pt x="145" y="2"/>
                    </a:cubicBezTo>
                    <a:cubicBezTo>
                      <a:pt x="139" y="2"/>
                      <a:pt x="132" y="2"/>
                      <a:pt x="126" y="2"/>
                    </a:cubicBezTo>
                    <a:cubicBezTo>
                      <a:pt x="124" y="2"/>
                      <a:pt x="124" y="2"/>
                      <a:pt x="123" y="3"/>
                    </a:cubicBezTo>
                    <a:cubicBezTo>
                      <a:pt x="121" y="4"/>
                      <a:pt x="120" y="7"/>
                      <a:pt x="121" y="10"/>
                    </a:cubicBezTo>
                    <a:cubicBezTo>
                      <a:pt x="121" y="11"/>
                      <a:pt x="121" y="12"/>
                      <a:pt x="121" y="12"/>
                    </a:cubicBezTo>
                    <a:cubicBezTo>
                      <a:pt x="119" y="13"/>
                      <a:pt x="117" y="13"/>
                      <a:pt x="115" y="13"/>
                    </a:cubicBezTo>
                    <a:cubicBezTo>
                      <a:pt x="114" y="13"/>
                      <a:pt x="114" y="13"/>
                      <a:pt x="113" y="12"/>
                    </a:cubicBezTo>
                    <a:cubicBezTo>
                      <a:pt x="111" y="12"/>
                      <a:pt x="109" y="10"/>
                      <a:pt x="108" y="7"/>
                    </a:cubicBezTo>
                    <a:cubicBezTo>
                      <a:pt x="108" y="6"/>
                      <a:pt x="107" y="6"/>
                      <a:pt x="107" y="6"/>
                    </a:cubicBezTo>
                    <a:cubicBezTo>
                      <a:pt x="104" y="5"/>
                      <a:pt x="101" y="4"/>
                      <a:pt x="99" y="2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4" y="0"/>
                      <a:pt x="90" y="0"/>
                      <a:pt x="87" y="0"/>
                    </a:cubicBezTo>
                    <a:cubicBezTo>
                      <a:pt x="86" y="0"/>
                      <a:pt x="86" y="0"/>
                      <a:pt x="85" y="0"/>
                    </a:cubicBezTo>
                    <a:cubicBezTo>
                      <a:pt x="84" y="0"/>
                      <a:pt x="84" y="0"/>
                      <a:pt x="83" y="0"/>
                    </a:cubicBezTo>
                    <a:cubicBezTo>
                      <a:pt x="80" y="1"/>
                      <a:pt x="78" y="1"/>
                      <a:pt x="76" y="3"/>
                    </a:cubicBezTo>
                    <a:cubicBezTo>
                      <a:pt x="76" y="3"/>
                      <a:pt x="75" y="5"/>
                      <a:pt x="76" y="6"/>
                    </a:cubicBezTo>
                    <a:cubicBezTo>
                      <a:pt x="76" y="10"/>
                      <a:pt x="75" y="11"/>
                      <a:pt x="74" y="12"/>
                    </a:cubicBezTo>
                    <a:cubicBezTo>
                      <a:pt x="74" y="12"/>
                      <a:pt x="73" y="13"/>
                      <a:pt x="72" y="13"/>
                    </a:cubicBezTo>
                    <a:cubicBezTo>
                      <a:pt x="72" y="13"/>
                      <a:pt x="72" y="14"/>
                      <a:pt x="72" y="14"/>
                    </a:cubicBezTo>
                    <a:cubicBezTo>
                      <a:pt x="70" y="14"/>
                      <a:pt x="69" y="14"/>
                      <a:pt x="68" y="14"/>
                    </a:cubicBezTo>
                    <a:cubicBezTo>
                      <a:pt x="64" y="15"/>
                      <a:pt x="62" y="14"/>
                      <a:pt x="62" y="11"/>
                    </a:cubicBezTo>
                    <a:cubicBezTo>
                      <a:pt x="62" y="10"/>
                      <a:pt x="62" y="10"/>
                      <a:pt x="62" y="9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99"/>
              <p:cNvSpPr>
                <a:spLocks/>
              </p:cNvSpPr>
              <p:nvPr/>
            </p:nvSpPr>
            <p:spPr bwMode="auto">
              <a:xfrm>
                <a:off x="6862207" y="1698030"/>
                <a:ext cx="202141" cy="71529"/>
              </a:xfrm>
              <a:custGeom>
                <a:avLst/>
                <a:gdLst>
                  <a:gd name="T0" fmla="*/ 51 w 51"/>
                  <a:gd name="T1" fmla="*/ 7 h 18"/>
                  <a:gd name="T2" fmla="*/ 50 w 51"/>
                  <a:gd name="T3" fmla="*/ 6 h 18"/>
                  <a:gd name="T4" fmla="*/ 49 w 51"/>
                  <a:gd name="T5" fmla="*/ 5 h 18"/>
                  <a:gd name="T6" fmla="*/ 43 w 51"/>
                  <a:gd name="T7" fmla="*/ 2 h 18"/>
                  <a:gd name="T8" fmla="*/ 41 w 51"/>
                  <a:gd name="T9" fmla="*/ 2 h 18"/>
                  <a:gd name="T10" fmla="*/ 39 w 51"/>
                  <a:gd name="T11" fmla="*/ 2 h 18"/>
                  <a:gd name="T12" fmla="*/ 32 w 51"/>
                  <a:gd name="T13" fmla="*/ 1 h 18"/>
                  <a:gd name="T14" fmla="*/ 31 w 51"/>
                  <a:gd name="T15" fmla="*/ 1 h 18"/>
                  <a:gd name="T16" fmla="*/ 27 w 51"/>
                  <a:gd name="T17" fmla="*/ 0 h 18"/>
                  <a:gd name="T18" fmla="*/ 25 w 51"/>
                  <a:gd name="T19" fmla="*/ 0 h 18"/>
                  <a:gd name="T20" fmla="*/ 23 w 51"/>
                  <a:gd name="T21" fmla="*/ 0 h 18"/>
                  <a:gd name="T22" fmla="*/ 20 w 51"/>
                  <a:gd name="T23" fmla="*/ 1 h 18"/>
                  <a:gd name="T24" fmla="*/ 20 w 51"/>
                  <a:gd name="T25" fmla="*/ 2 h 18"/>
                  <a:gd name="T26" fmla="*/ 18 w 51"/>
                  <a:gd name="T27" fmla="*/ 5 h 18"/>
                  <a:gd name="T28" fmla="*/ 17 w 51"/>
                  <a:gd name="T29" fmla="*/ 7 h 18"/>
                  <a:gd name="T30" fmla="*/ 16 w 51"/>
                  <a:gd name="T31" fmla="*/ 8 h 18"/>
                  <a:gd name="T32" fmla="*/ 9 w 51"/>
                  <a:gd name="T33" fmla="*/ 8 h 18"/>
                  <a:gd name="T34" fmla="*/ 4 w 51"/>
                  <a:gd name="T35" fmla="*/ 14 h 18"/>
                  <a:gd name="T36" fmla="*/ 2 w 51"/>
                  <a:gd name="T37" fmla="*/ 18 h 18"/>
                  <a:gd name="T38" fmla="*/ 0 w 51"/>
                  <a:gd name="T3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18">
                    <a:moveTo>
                      <a:pt x="51" y="7"/>
                    </a:moveTo>
                    <a:cubicBezTo>
                      <a:pt x="51" y="7"/>
                      <a:pt x="51" y="6"/>
                      <a:pt x="50" y="6"/>
                    </a:cubicBezTo>
                    <a:cubicBezTo>
                      <a:pt x="50" y="6"/>
                      <a:pt x="50" y="6"/>
                      <a:pt x="49" y="5"/>
                    </a:cubicBezTo>
                    <a:cubicBezTo>
                      <a:pt x="48" y="4"/>
                      <a:pt x="46" y="3"/>
                      <a:pt x="43" y="2"/>
                    </a:cubicBezTo>
                    <a:cubicBezTo>
                      <a:pt x="42" y="2"/>
                      <a:pt x="41" y="2"/>
                      <a:pt x="41" y="2"/>
                    </a:cubicBezTo>
                    <a:cubicBezTo>
                      <a:pt x="40" y="2"/>
                      <a:pt x="40" y="2"/>
                      <a:pt x="39" y="2"/>
                    </a:cubicBezTo>
                    <a:cubicBezTo>
                      <a:pt x="37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9" y="1"/>
                      <a:pt x="28" y="0"/>
                      <a:pt x="27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22" y="0"/>
                      <a:pt x="21" y="1"/>
                      <a:pt x="20" y="1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4"/>
                      <a:pt x="18" y="4"/>
                      <a:pt x="18" y="5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7"/>
                      <a:pt x="17" y="8"/>
                      <a:pt x="16" y="8"/>
                    </a:cubicBezTo>
                    <a:cubicBezTo>
                      <a:pt x="13" y="8"/>
                      <a:pt x="11" y="8"/>
                      <a:pt x="9" y="8"/>
                    </a:cubicBezTo>
                    <a:cubicBezTo>
                      <a:pt x="5" y="8"/>
                      <a:pt x="3" y="10"/>
                      <a:pt x="4" y="14"/>
                    </a:cubicBezTo>
                    <a:cubicBezTo>
                      <a:pt x="4" y="16"/>
                      <a:pt x="3" y="17"/>
                      <a:pt x="2" y="18"/>
                    </a:cubicBezTo>
                    <a:cubicBezTo>
                      <a:pt x="1" y="18"/>
                      <a:pt x="1" y="18"/>
                      <a:pt x="0" y="1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100"/>
              <p:cNvSpPr>
                <a:spLocks/>
              </p:cNvSpPr>
              <p:nvPr/>
            </p:nvSpPr>
            <p:spPr bwMode="auto">
              <a:xfrm>
                <a:off x="7306920" y="3422495"/>
                <a:ext cx="276778" cy="869229"/>
              </a:xfrm>
              <a:custGeom>
                <a:avLst/>
                <a:gdLst>
                  <a:gd name="T0" fmla="*/ 4 w 70"/>
                  <a:gd name="T1" fmla="*/ 219 h 219"/>
                  <a:gd name="T2" fmla="*/ 3 w 70"/>
                  <a:gd name="T3" fmla="*/ 215 h 219"/>
                  <a:gd name="T4" fmla="*/ 2 w 70"/>
                  <a:gd name="T5" fmla="*/ 212 h 219"/>
                  <a:gd name="T6" fmla="*/ 1 w 70"/>
                  <a:gd name="T7" fmla="*/ 203 h 219"/>
                  <a:gd name="T8" fmla="*/ 0 w 70"/>
                  <a:gd name="T9" fmla="*/ 199 h 219"/>
                  <a:gd name="T10" fmla="*/ 0 w 70"/>
                  <a:gd name="T11" fmla="*/ 192 h 219"/>
                  <a:gd name="T12" fmla="*/ 3 w 70"/>
                  <a:gd name="T13" fmla="*/ 186 h 219"/>
                  <a:gd name="T14" fmla="*/ 10 w 70"/>
                  <a:gd name="T15" fmla="*/ 183 h 219"/>
                  <a:gd name="T16" fmla="*/ 13 w 70"/>
                  <a:gd name="T17" fmla="*/ 182 h 219"/>
                  <a:gd name="T18" fmla="*/ 16 w 70"/>
                  <a:gd name="T19" fmla="*/ 180 h 219"/>
                  <a:gd name="T20" fmla="*/ 16 w 70"/>
                  <a:gd name="T21" fmla="*/ 175 h 219"/>
                  <a:gd name="T22" fmla="*/ 16 w 70"/>
                  <a:gd name="T23" fmla="*/ 165 h 219"/>
                  <a:gd name="T24" fmla="*/ 15 w 70"/>
                  <a:gd name="T25" fmla="*/ 153 h 219"/>
                  <a:gd name="T26" fmla="*/ 15 w 70"/>
                  <a:gd name="T27" fmla="*/ 145 h 219"/>
                  <a:gd name="T28" fmla="*/ 16 w 70"/>
                  <a:gd name="T29" fmla="*/ 141 h 219"/>
                  <a:gd name="T30" fmla="*/ 17 w 70"/>
                  <a:gd name="T31" fmla="*/ 139 h 219"/>
                  <a:gd name="T32" fmla="*/ 21 w 70"/>
                  <a:gd name="T33" fmla="*/ 133 h 219"/>
                  <a:gd name="T34" fmla="*/ 23 w 70"/>
                  <a:gd name="T35" fmla="*/ 133 h 219"/>
                  <a:gd name="T36" fmla="*/ 26 w 70"/>
                  <a:gd name="T37" fmla="*/ 132 h 219"/>
                  <a:gd name="T38" fmla="*/ 29 w 70"/>
                  <a:gd name="T39" fmla="*/ 130 h 219"/>
                  <a:gd name="T40" fmla="*/ 37 w 70"/>
                  <a:gd name="T41" fmla="*/ 127 h 219"/>
                  <a:gd name="T42" fmla="*/ 42 w 70"/>
                  <a:gd name="T43" fmla="*/ 125 h 219"/>
                  <a:gd name="T44" fmla="*/ 48 w 70"/>
                  <a:gd name="T45" fmla="*/ 120 h 219"/>
                  <a:gd name="T46" fmla="*/ 49 w 70"/>
                  <a:gd name="T47" fmla="*/ 117 h 219"/>
                  <a:gd name="T48" fmla="*/ 57 w 70"/>
                  <a:gd name="T49" fmla="*/ 105 h 219"/>
                  <a:gd name="T50" fmla="*/ 63 w 70"/>
                  <a:gd name="T51" fmla="*/ 91 h 219"/>
                  <a:gd name="T52" fmla="*/ 63 w 70"/>
                  <a:gd name="T53" fmla="*/ 88 h 219"/>
                  <a:gd name="T54" fmla="*/ 63 w 70"/>
                  <a:gd name="T55" fmla="*/ 83 h 219"/>
                  <a:gd name="T56" fmla="*/ 62 w 70"/>
                  <a:gd name="T57" fmla="*/ 68 h 219"/>
                  <a:gd name="T58" fmla="*/ 61 w 70"/>
                  <a:gd name="T59" fmla="*/ 65 h 219"/>
                  <a:gd name="T60" fmla="*/ 57 w 70"/>
                  <a:gd name="T61" fmla="*/ 59 h 219"/>
                  <a:gd name="T62" fmla="*/ 55 w 70"/>
                  <a:gd name="T63" fmla="*/ 58 h 219"/>
                  <a:gd name="T64" fmla="*/ 50 w 70"/>
                  <a:gd name="T65" fmla="*/ 51 h 219"/>
                  <a:gd name="T66" fmla="*/ 49 w 70"/>
                  <a:gd name="T67" fmla="*/ 47 h 219"/>
                  <a:gd name="T68" fmla="*/ 48 w 70"/>
                  <a:gd name="T69" fmla="*/ 44 h 219"/>
                  <a:gd name="T70" fmla="*/ 44 w 70"/>
                  <a:gd name="T71" fmla="*/ 42 h 219"/>
                  <a:gd name="T72" fmla="*/ 35 w 70"/>
                  <a:gd name="T73" fmla="*/ 40 h 219"/>
                  <a:gd name="T74" fmla="*/ 33 w 70"/>
                  <a:gd name="T75" fmla="*/ 38 h 219"/>
                  <a:gd name="T76" fmla="*/ 31 w 70"/>
                  <a:gd name="T77" fmla="*/ 30 h 219"/>
                  <a:gd name="T78" fmla="*/ 33 w 70"/>
                  <a:gd name="T79" fmla="*/ 21 h 219"/>
                  <a:gd name="T80" fmla="*/ 42 w 70"/>
                  <a:gd name="T81" fmla="*/ 21 h 219"/>
                  <a:gd name="T82" fmla="*/ 51 w 70"/>
                  <a:gd name="T83" fmla="*/ 23 h 219"/>
                  <a:gd name="T84" fmla="*/ 58 w 70"/>
                  <a:gd name="T85" fmla="*/ 23 h 219"/>
                  <a:gd name="T86" fmla="*/ 63 w 70"/>
                  <a:gd name="T87" fmla="*/ 22 h 219"/>
                  <a:gd name="T88" fmla="*/ 69 w 70"/>
                  <a:gd name="T89" fmla="*/ 21 h 219"/>
                  <a:gd name="T90" fmla="*/ 70 w 70"/>
                  <a:gd name="T91" fmla="*/ 19 h 219"/>
                  <a:gd name="T92" fmla="*/ 69 w 70"/>
                  <a:gd name="T93" fmla="*/ 15 h 219"/>
                  <a:gd name="T94" fmla="*/ 68 w 70"/>
                  <a:gd name="T95" fmla="*/ 12 h 219"/>
                  <a:gd name="T96" fmla="*/ 67 w 70"/>
                  <a:gd name="T97" fmla="*/ 7 h 219"/>
                  <a:gd name="T98" fmla="*/ 65 w 70"/>
                  <a:gd name="T99" fmla="*/ 4 h 219"/>
                  <a:gd name="T100" fmla="*/ 59 w 70"/>
                  <a:gd name="T101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0" h="219">
                    <a:moveTo>
                      <a:pt x="4" y="219"/>
                    </a:moveTo>
                    <a:cubicBezTo>
                      <a:pt x="4" y="219"/>
                      <a:pt x="4" y="219"/>
                      <a:pt x="4" y="219"/>
                    </a:cubicBezTo>
                    <a:cubicBezTo>
                      <a:pt x="4" y="218"/>
                      <a:pt x="3" y="218"/>
                      <a:pt x="3" y="217"/>
                    </a:cubicBezTo>
                    <a:cubicBezTo>
                      <a:pt x="3" y="217"/>
                      <a:pt x="3" y="216"/>
                      <a:pt x="3" y="215"/>
                    </a:cubicBezTo>
                    <a:cubicBezTo>
                      <a:pt x="3" y="215"/>
                      <a:pt x="3" y="214"/>
                      <a:pt x="3" y="213"/>
                    </a:cubicBezTo>
                    <a:cubicBezTo>
                      <a:pt x="2" y="213"/>
                      <a:pt x="2" y="213"/>
                      <a:pt x="2" y="212"/>
                    </a:cubicBezTo>
                    <a:cubicBezTo>
                      <a:pt x="2" y="211"/>
                      <a:pt x="1" y="209"/>
                      <a:pt x="1" y="208"/>
                    </a:cubicBezTo>
                    <a:cubicBezTo>
                      <a:pt x="1" y="206"/>
                      <a:pt x="1" y="205"/>
                      <a:pt x="1" y="203"/>
                    </a:cubicBezTo>
                    <a:cubicBezTo>
                      <a:pt x="1" y="203"/>
                      <a:pt x="1" y="202"/>
                      <a:pt x="1" y="201"/>
                    </a:cubicBezTo>
                    <a:cubicBezTo>
                      <a:pt x="1" y="201"/>
                      <a:pt x="0" y="200"/>
                      <a:pt x="0" y="199"/>
                    </a:cubicBezTo>
                    <a:cubicBezTo>
                      <a:pt x="0" y="197"/>
                      <a:pt x="0" y="196"/>
                      <a:pt x="0" y="194"/>
                    </a:cubicBezTo>
                    <a:cubicBezTo>
                      <a:pt x="0" y="193"/>
                      <a:pt x="0" y="193"/>
                      <a:pt x="0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1" y="189"/>
                      <a:pt x="1" y="187"/>
                      <a:pt x="3" y="186"/>
                    </a:cubicBezTo>
                    <a:cubicBezTo>
                      <a:pt x="5" y="185"/>
                      <a:pt x="7" y="185"/>
                      <a:pt x="9" y="184"/>
                    </a:cubicBezTo>
                    <a:cubicBezTo>
                      <a:pt x="9" y="184"/>
                      <a:pt x="10" y="183"/>
                      <a:pt x="10" y="183"/>
                    </a:cubicBezTo>
                    <a:cubicBezTo>
                      <a:pt x="11" y="183"/>
                      <a:pt x="11" y="183"/>
                      <a:pt x="11" y="183"/>
                    </a:cubicBezTo>
                    <a:cubicBezTo>
                      <a:pt x="12" y="183"/>
                      <a:pt x="12" y="182"/>
                      <a:pt x="13" y="182"/>
                    </a:cubicBezTo>
                    <a:cubicBezTo>
                      <a:pt x="13" y="182"/>
                      <a:pt x="14" y="182"/>
                      <a:pt x="14" y="182"/>
                    </a:cubicBezTo>
                    <a:cubicBezTo>
                      <a:pt x="16" y="182"/>
                      <a:pt x="17" y="181"/>
                      <a:pt x="16" y="180"/>
                    </a:cubicBezTo>
                    <a:cubicBezTo>
                      <a:pt x="16" y="179"/>
                      <a:pt x="16" y="177"/>
                      <a:pt x="16" y="176"/>
                    </a:cubicBezTo>
                    <a:cubicBezTo>
                      <a:pt x="16" y="176"/>
                      <a:pt x="16" y="175"/>
                      <a:pt x="16" y="175"/>
                    </a:cubicBezTo>
                    <a:cubicBezTo>
                      <a:pt x="17" y="174"/>
                      <a:pt x="17" y="174"/>
                      <a:pt x="17" y="173"/>
                    </a:cubicBezTo>
                    <a:cubicBezTo>
                      <a:pt x="17" y="171"/>
                      <a:pt x="17" y="168"/>
                      <a:pt x="16" y="165"/>
                    </a:cubicBezTo>
                    <a:cubicBezTo>
                      <a:pt x="16" y="161"/>
                      <a:pt x="16" y="158"/>
                      <a:pt x="16" y="155"/>
                    </a:cubicBezTo>
                    <a:cubicBezTo>
                      <a:pt x="16" y="154"/>
                      <a:pt x="16" y="153"/>
                      <a:pt x="15" y="153"/>
                    </a:cubicBezTo>
                    <a:cubicBezTo>
                      <a:pt x="15" y="151"/>
                      <a:pt x="14" y="149"/>
                      <a:pt x="15" y="147"/>
                    </a:cubicBezTo>
                    <a:cubicBezTo>
                      <a:pt x="15" y="147"/>
                      <a:pt x="15" y="146"/>
                      <a:pt x="15" y="145"/>
                    </a:cubicBezTo>
                    <a:cubicBezTo>
                      <a:pt x="15" y="145"/>
                      <a:pt x="15" y="144"/>
                      <a:pt x="15" y="143"/>
                    </a:cubicBezTo>
                    <a:cubicBezTo>
                      <a:pt x="16" y="143"/>
                      <a:pt x="16" y="142"/>
                      <a:pt x="16" y="141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7" y="140"/>
                      <a:pt x="17" y="139"/>
                      <a:pt x="17" y="139"/>
                    </a:cubicBezTo>
                    <a:cubicBezTo>
                      <a:pt x="17" y="138"/>
                      <a:pt x="18" y="136"/>
                      <a:pt x="19" y="134"/>
                    </a:cubicBezTo>
                    <a:cubicBezTo>
                      <a:pt x="19" y="134"/>
                      <a:pt x="20" y="133"/>
                      <a:pt x="21" y="133"/>
                    </a:cubicBezTo>
                    <a:cubicBezTo>
                      <a:pt x="21" y="133"/>
                      <a:pt x="22" y="133"/>
                      <a:pt x="23" y="133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3"/>
                      <a:pt x="25" y="132"/>
                      <a:pt x="25" y="132"/>
                    </a:cubicBezTo>
                    <a:cubicBezTo>
                      <a:pt x="26" y="132"/>
                      <a:pt x="26" y="132"/>
                      <a:pt x="26" y="132"/>
                    </a:cubicBezTo>
                    <a:cubicBezTo>
                      <a:pt x="27" y="132"/>
                      <a:pt x="28" y="131"/>
                      <a:pt x="29" y="131"/>
                    </a:cubicBezTo>
                    <a:cubicBezTo>
                      <a:pt x="29" y="130"/>
                      <a:pt x="29" y="130"/>
                      <a:pt x="29" y="130"/>
                    </a:cubicBezTo>
                    <a:cubicBezTo>
                      <a:pt x="30" y="129"/>
                      <a:pt x="30" y="129"/>
                      <a:pt x="31" y="129"/>
                    </a:cubicBezTo>
                    <a:cubicBezTo>
                      <a:pt x="33" y="129"/>
                      <a:pt x="35" y="128"/>
                      <a:pt x="37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40" y="126"/>
                      <a:pt x="41" y="126"/>
                      <a:pt x="42" y="125"/>
                    </a:cubicBezTo>
                    <a:cubicBezTo>
                      <a:pt x="43" y="125"/>
                      <a:pt x="43" y="124"/>
                      <a:pt x="44" y="124"/>
                    </a:cubicBezTo>
                    <a:cubicBezTo>
                      <a:pt x="46" y="123"/>
                      <a:pt x="47" y="122"/>
                      <a:pt x="48" y="120"/>
                    </a:cubicBezTo>
                    <a:cubicBezTo>
                      <a:pt x="48" y="120"/>
                      <a:pt x="48" y="119"/>
                      <a:pt x="48" y="119"/>
                    </a:cubicBezTo>
                    <a:cubicBezTo>
                      <a:pt x="49" y="119"/>
                      <a:pt x="49" y="118"/>
                      <a:pt x="49" y="117"/>
                    </a:cubicBezTo>
                    <a:cubicBezTo>
                      <a:pt x="51" y="113"/>
                      <a:pt x="53" y="109"/>
                      <a:pt x="56" y="105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60" y="103"/>
                      <a:pt x="61" y="101"/>
                      <a:pt x="62" y="98"/>
                    </a:cubicBezTo>
                    <a:cubicBezTo>
                      <a:pt x="63" y="96"/>
                      <a:pt x="63" y="94"/>
                      <a:pt x="63" y="91"/>
                    </a:cubicBezTo>
                    <a:cubicBezTo>
                      <a:pt x="63" y="91"/>
                      <a:pt x="63" y="90"/>
                      <a:pt x="63" y="89"/>
                    </a:cubicBezTo>
                    <a:cubicBezTo>
                      <a:pt x="63" y="89"/>
                      <a:pt x="63" y="88"/>
                      <a:pt x="63" y="88"/>
                    </a:cubicBezTo>
                    <a:cubicBezTo>
                      <a:pt x="63" y="87"/>
                      <a:pt x="63" y="87"/>
                      <a:pt x="63" y="86"/>
                    </a:cubicBezTo>
                    <a:cubicBezTo>
                      <a:pt x="63" y="85"/>
                      <a:pt x="63" y="84"/>
                      <a:pt x="63" y="83"/>
                    </a:cubicBezTo>
                    <a:cubicBezTo>
                      <a:pt x="63" y="80"/>
                      <a:pt x="63" y="78"/>
                      <a:pt x="62" y="75"/>
                    </a:cubicBezTo>
                    <a:cubicBezTo>
                      <a:pt x="62" y="73"/>
                      <a:pt x="62" y="70"/>
                      <a:pt x="62" y="68"/>
                    </a:cubicBezTo>
                    <a:cubicBezTo>
                      <a:pt x="62" y="67"/>
                      <a:pt x="62" y="67"/>
                      <a:pt x="61" y="66"/>
                    </a:cubicBezTo>
                    <a:cubicBezTo>
                      <a:pt x="61" y="66"/>
                      <a:pt x="61" y="65"/>
                      <a:pt x="61" y="65"/>
                    </a:cubicBezTo>
                    <a:cubicBezTo>
                      <a:pt x="61" y="65"/>
                      <a:pt x="60" y="64"/>
                      <a:pt x="60" y="63"/>
                    </a:cubicBezTo>
                    <a:cubicBezTo>
                      <a:pt x="59" y="62"/>
                      <a:pt x="58" y="61"/>
                      <a:pt x="57" y="59"/>
                    </a:cubicBezTo>
                    <a:cubicBezTo>
                      <a:pt x="57" y="59"/>
                      <a:pt x="57" y="59"/>
                      <a:pt x="56" y="59"/>
                    </a:cubicBezTo>
                    <a:cubicBezTo>
                      <a:pt x="56" y="59"/>
                      <a:pt x="55" y="58"/>
                      <a:pt x="55" y="58"/>
                    </a:cubicBezTo>
                    <a:cubicBezTo>
                      <a:pt x="53" y="57"/>
                      <a:pt x="52" y="55"/>
                      <a:pt x="51" y="53"/>
                    </a:cubicBezTo>
                    <a:cubicBezTo>
                      <a:pt x="51" y="52"/>
                      <a:pt x="51" y="52"/>
                      <a:pt x="50" y="51"/>
                    </a:cubicBezTo>
                    <a:cubicBezTo>
                      <a:pt x="50" y="51"/>
                      <a:pt x="50" y="51"/>
                      <a:pt x="50" y="50"/>
                    </a:cubicBezTo>
                    <a:cubicBezTo>
                      <a:pt x="50" y="49"/>
                      <a:pt x="49" y="48"/>
                      <a:pt x="49" y="47"/>
                    </a:cubicBezTo>
                    <a:cubicBezTo>
                      <a:pt x="49" y="46"/>
                      <a:pt x="49" y="46"/>
                      <a:pt x="49" y="45"/>
                    </a:cubicBezTo>
                    <a:cubicBezTo>
                      <a:pt x="49" y="45"/>
                      <a:pt x="49" y="45"/>
                      <a:pt x="48" y="44"/>
                    </a:cubicBezTo>
                    <a:cubicBezTo>
                      <a:pt x="47" y="44"/>
                      <a:pt x="47" y="43"/>
                      <a:pt x="46" y="43"/>
                    </a:cubicBezTo>
                    <a:cubicBezTo>
                      <a:pt x="45" y="43"/>
                      <a:pt x="45" y="42"/>
                      <a:pt x="44" y="42"/>
                    </a:cubicBezTo>
                    <a:cubicBezTo>
                      <a:pt x="43" y="42"/>
                      <a:pt x="41" y="42"/>
                      <a:pt x="40" y="42"/>
                    </a:cubicBezTo>
                    <a:cubicBezTo>
                      <a:pt x="38" y="41"/>
                      <a:pt x="36" y="41"/>
                      <a:pt x="35" y="40"/>
                    </a:cubicBezTo>
                    <a:cubicBezTo>
                      <a:pt x="34" y="40"/>
                      <a:pt x="34" y="39"/>
                      <a:pt x="34" y="39"/>
                    </a:cubicBezTo>
                    <a:cubicBezTo>
                      <a:pt x="34" y="39"/>
                      <a:pt x="33" y="39"/>
                      <a:pt x="33" y="38"/>
                    </a:cubicBezTo>
                    <a:cubicBezTo>
                      <a:pt x="33" y="37"/>
                      <a:pt x="33" y="37"/>
                      <a:pt x="32" y="36"/>
                    </a:cubicBezTo>
                    <a:cubicBezTo>
                      <a:pt x="32" y="35"/>
                      <a:pt x="31" y="33"/>
                      <a:pt x="31" y="30"/>
                    </a:cubicBezTo>
                    <a:cubicBezTo>
                      <a:pt x="32" y="27"/>
                      <a:pt x="32" y="25"/>
                      <a:pt x="32" y="22"/>
                    </a:cubicBezTo>
                    <a:cubicBezTo>
                      <a:pt x="32" y="22"/>
                      <a:pt x="33" y="22"/>
                      <a:pt x="33" y="21"/>
                    </a:cubicBezTo>
                    <a:cubicBezTo>
                      <a:pt x="35" y="21"/>
                      <a:pt x="37" y="21"/>
                      <a:pt x="40" y="21"/>
                    </a:cubicBezTo>
                    <a:cubicBezTo>
                      <a:pt x="41" y="21"/>
                      <a:pt x="41" y="21"/>
                      <a:pt x="42" y="21"/>
                    </a:cubicBezTo>
                    <a:cubicBezTo>
                      <a:pt x="44" y="22"/>
                      <a:pt x="47" y="23"/>
                      <a:pt x="49" y="22"/>
                    </a:cubicBezTo>
                    <a:cubicBezTo>
                      <a:pt x="50" y="22"/>
                      <a:pt x="51" y="23"/>
                      <a:pt x="51" y="23"/>
                    </a:cubicBezTo>
                    <a:cubicBezTo>
                      <a:pt x="53" y="23"/>
                      <a:pt x="54" y="23"/>
                      <a:pt x="56" y="23"/>
                    </a:cubicBezTo>
                    <a:cubicBezTo>
                      <a:pt x="57" y="23"/>
                      <a:pt x="57" y="23"/>
                      <a:pt x="58" y="23"/>
                    </a:cubicBezTo>
                    <a:cubicBezTo>
                      <a:pt x="59" y="22"/>
                      <a:pt x="60" y="22"/>
                      <a:pt x="62" y="22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4" y="21"/>
                      <a:pt x="66" y="21"/>
                      <a:pt x="68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9" y="21"/>
                      <a:pt x="70" y="21"/>
                    </a:cubicBezTo>
                    <a:cubicBezTo>
                      <a:pt x="70" y="21"/>
                      <a:pt x="70" y="20"/>
                      <a:pt x="70" y="19"/>
                    </a:cubicBezTo>
                    <a:cubicBezTo>
                      <a:pt x="69" y="19"/>
                      <a:pt x="69" y="18"/>
                      <a:pt x="69" y="17"/>
                    </a:cubicBezTo>
                    <a:cubicBezTo>
                      <a:pt x="69" y="16"/>
                      <a:pt x="69" y="15"/>
                      <a:pt x="69" y="15"/>
                    </a:cubicBezTo>
                    <a:cubicBezTo>
                      <a:pt x="69" y="15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2"/>
                    </a:cubicBezTo>
                    <a:cubicBezTo>
                      <a:pt x="68" y="12"/>
                      <a:pt x="68" y="11"/>
                      <a:pt x="68" y="11"/>
                    </a:cubicBezTo>
                    <a:cubicBezTo>
                      <a:pt x="68" y="10"/>
                      <a:pt x="67" y="9"/>
                      <a:pt x="67" y="7"/>
                    </a:cubicBezTo>
                    <a:cubicBezTo>
                      <a:pt x="67" y="7"/>
                      <a:pt x="67" y="6"/>
                      <a:pt x="66" y="5"/>
                    </a:cubicBezTo>
                    <a:cubicBezTo>
                      <a:pt x="66" y="5"/>
                      <a:pt x="66" y="5"/>
                      <a:pt x="65" y="4"/>
                    </a:cubicBezTo>
                    <a:cubicBezTo>
                      <a:pt x="64" y="3"/>
                      <a:pt x="62" y="2"/>
                      <a:pt x="60" y="1"/>
                    </a:cubicBezTo>
                    <a:cubicBezTo>
                      <a:pt x="60" y="1"/>
                      <a:pt x="59" y="0"/>
                      <a:pt x="59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101"/>
              <p:cNvSpPr>
                <a:spLocks/>
              </p:cNvSpPr>
              <p:nvPr/>
            </p:nvSpPr>
            <p:spPr bwMode="auto">
              <a:xfrm>
                <a:off x="6980382" y="2557930"/>
                <a:ext cx="559777" cy="864566"/>
              </a:xfrm>
              <a:custGeom>
                <a:avLst/>
                <a:gdLst>
                  <a:gd name="T0" fmla="*/ 141 w 141"/>
                  <a:gd name="T1" fmla="*/ 212 h 218"/>
                  <a:gd name="T2" fmla="*/ 139 w 141"/>
                  <a:gd name="T3" fmla="*/ 209 h 218"/>
                  <a:gd name="T4" fmla="*/ 135 w 141"/>
                  <a:gd name="T5" fmla="*/ 206 h 218"/>
                  <a:gd name="T6" fmla="*/ 132 w 141"/>
                  <a:gd name="T7" fmla="*/ 203 h 218"/>
                  <a:gd name="T8" fmla="*/ 131 w 141"/>
                  <a:gd name="T9" fmla="*/ 199 h 218"/>
                  <a:gd name="T10" fmla="*/ 128 w 141"/>
                  <a:gd name="T11" fmla="*/ 194 h 218"/>
                  <a:gd name="T12" fmla="*/ 125 w 141"/>
                  <a:gd name="T13" fmla="*/ 193 h 218"/>
                  <a:gd name="T14" fmla="*/ 119 w 141"/>
                  <a:gd name="T15" fmla="*/ 192 h 218"/>
                  <a:gd name="T16" fmla="*/ 114 w 141"/>
                  <a:gd name="T17" fmla="*/ 191 h 218"/>
                  <a:gd name="T18" fmla="*/ 108 w 141"/>
                  <a:gd name="T19" fmla="*/ 186 h 218"/>
                  <a:gd name="T20" fmla="*/ 107 w 141"/>
                  <a:gd name="T21" fmla="*/ 175 h 218"/>
                  <a:gd name="T22" fmla="*/ 106 w 141"/>
                  <a:gd name="T23" fmla="*/ 163 h 218"/>
                  <a:gd name="T24" fmla="*/ 108 w 141"/>
                  <a:gd name="T25" fmla="*/ 160 h 218"/>
                  <a:gd name="T26" fmla="*/ 113 w 141"/>
                  <a:gd name="T27" fmla="*/ 158 h 218"/>
                  <a:gd name="T28" fmla="*/ 115 w 141"/>
                  <a:gd name="T29" fmla="*/ 153 h 218"/>
                  <a:gd name="T30" fmla="*/ 119 w 141"/>
                  <a:gd name="T31" fmla="*/ 146 h 218"/>
                  <a:gd name="T32" fmla="*/ 118 w 141"/>
                  <a:gd name="T33" fmla="*/ 137 h 218"/>
                  <a:gd name="T34" fmla="*/ 117 w 141"/>
                  <a:gd name="T35" fmla="*/ 131 h 218"/>
                  <a:gd name="T36" fmla="*/ 117 w 141"/>
                  <a:gd name="T37" fmla="*/ 124 h 218"/>
                  <a:gd name="T38" fmla="*/ 112 w 141"/>
                  <a:gd name="T39" fmla="*/ 117 h 218"/>
                  <a:gd name="T40" fmla="*/ 107 w 141"/>
                  <a:gd name="T41" fmla="*/ 115 h 218"/>
                  <a:gd name="T42" fmla="*/ 101 w 141"/>
                  <a:gd name="T43" fmla="*/ 111 h 218"/>
                  <a:gd name="T44" fmla="*/ 99 w 141"/>
                  <a:gd name="T45" fmla="*/ 107 h 218"/>
                  <a:gd name="T46" fmla="*/ 80 w 141"/>
                  <a:gd name="T47" fmla="*/ 107 h 218"/>
                  <a:gd name="T48" fmla="*/ 71 w 141"/>
                  <a:gd name="T49" fmla="*/ 105 h 218"/>
                  <a:gd name="T50" fmla="*/ 65 w 141"/>
                  <a:gd name="T51" fmla="*/ 103 h 218"/>
                  <a:gd name="T52" fmla="*/ 59 w 141"/>
                  <a:gd name="T53" fmla="*/ 97 h 218"/>
                  <a:gd name="T54" fmla="*/ 58 w 141"/>
                  <a:gd name="T55" fmla="*/ 94 h 218"/>
                  <a:gd name="T56" fmla="*/ 51 w 141"/>
                  <a:gd name="T57" fmla="*/ 86 h 218"/>
                  <a:gd name="T58" fmla="*/ 49 w 141"/>
                  <a:gd name="T59" fmla="*/ 76 h 218"/>
                  <a:gd name="T60" fmla="*/ 49 w 141"/>
                  <a:gd name="T61" fmla="*/ 70 h 218"/>
                  <a:gd name="T62" fmla="*/ 50 w 141"/>
                  <a:gd name="T63" fmla="*/ 57 h 218"/>
                  <a:gd name="T64" fmla="*/ 57 w 141"/>
                  <a:gd name="T65" fmla="*/ 51 h 218"/>
                  <a:gd name="T66" fmla="*/ 57 w 141"/>
                  <a:gd name="T67" fmla="*/ 42 h 218"/>
                  <a:gd name="T68" fmla="*/ 56 w 141"/>
                  <a:gd name="T69" fmla="*/ 37 h 218"/>
                  <a:gd name="T70" fmla="*/ 55 w 141"/>
                  <a:gd name="T71" fmla="*/ 34 h 218"/>
                  <a:gd name="T72" fmla="*/ 47 w 141"/>
                  <a:gd name="T73" fmla="*/ 27 h 218"/>
                  <a:gd name="T74" fmla="*/ 46 w 141"/>
                  <a:gd name="T75" fmla="*/ 25 h 218"/>
                  <a:gd name="T76" fmla="*/ 43 w 141"/>
                  <a:gd name="T77" fmla="*/ 19 h 218"/>
                  <a:gd name="T78" fmla="*/ 43 w 141"/>
                  <a:gd name="T79" fmla="*/ 16 h 218"/>
                  <a:gd name="T80" fmla="*/ 44 w 141"/>
                  <a:gd name="T81" fmla="*/ 13 h 218"/>
                  <a:gd name="T82" fmla="*/ 37 w 141"/>
                  <a:gd name="T83" fmla="*/ 2 h 218"/>
                  <a:gd name="T84" fmla="*/ 36 w 141"/>
                  <a:gd name="T85" fmla="*/ 6 h 218"/>
                  <a:gd name="T86" fmla="*/ 35 w 141"/>
                  <a:gd name="T87" fmla="*/ 9 h 218"/>
                  <a:gd name="T88" fmla="*/ 26 w 141"/>
                  <a:gd name="T89" fmla="*/ 12 h 218"/>
                  <a:gd name="T90" fmla="*/ 17 w 141"/>
                  <a:gd name="T91" fmla="*/ 16 h 218"/>
                  <a:gd name="T92" fmla="*/ 13 w 141"/>
                  <a:gd name="T93" fmla="*/ 16 h 218"/>
                  <a:gd name="T94" fmla="*/ 9 w 141"/>
                  <a:gd name="T95" fmla="*/ 11 h 218"/>
                  <a:gd name="T96" fmla="*/ 7 w 141"/>
                  <a:gd name="T97" fmla="*/ 10 h 218"/>
                  <a:gd name="T98" fmla="*/ 4 w 141"/>
                  <a:gd name="T99" fmla="*/ 7 h 218"/>
                  <a:gd name="T100" fmla="*/ 0 w 141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1" h="218">
                    <a:moveTo>
                      <a:pt x="141" y="218"/>
                    </a:moveTo>
                    <a:cubicBezTo>
                      <a:pt x="141" y="216"/>
                      <a:pt x="141" y="214"/>
                      <a:pt x="141" y="212"/>
                    </a:cubicBezTo>
                    <a:cubicBezTo>
                      <a:pt x="141" y="211"/>
                      <a:pt x="140" y="210"/>
                      <a:pt x="140" y="209"/>
                    </a:cubicBezTo>
                    <a:cubicBezTo>
                      <a:pt x="140" y="209"/>
                      <a:pt x="139" y="209"/>
                      <a:pt x="139" y="209"/>
                    </a:cubicBezTo>
                    <a:cubicBezTo>
                      <a:pt x="139" y="207"/>
                      <a:pt x="138" y="207"/>
                      <a:pt x="137" y="207"/>
                    </a:cubicBezTo>
                    <a:cubicBezTo>
                      <a:pt x="137" y="207"/>
                      <a:pt x="136" y="207"/>
                      <a:pt x="135" y="206"/>
                    </a:cubicBezTo>
                    <a:cubicBezTo>
                      <a:pt x="135" y="206"/>
                      <a:pt x="135" y="206"/>
                      <a:pt x="135" y="205"/>
                    </a:cubicBezTo>
                    <a:cubicBezTo>
                      <a:pt x="133" y="205"/>
                      <a:pt x="133" y="204"/>
                      <a:pt x="132" y="203"/>
                    </a:cubicBezTo>
                    <a:cubicBezTo>
                      <a:pt x="132" y="202"/>
                      <a:pt x="131" y="201"/>
                      <a:pt x="131" y="200"/>
                    </a:cubicBezTo>
                    <a:cubicBezTo>
                      <a:pt x="131" y="200"/>
                      <a:pt x="131" y="199"/>
                      <a:pt x="131" y="199"/>
                    </a:cubicBezTo>
                    <a:cubicBezTo>
                      <a:pt x="131" y="199"/>
                      <a:pt x="131" y="198"/>
                      <a:pt x="130" y="198"/>
                    </a:cubicBezTo>
                    <a:cubicBezTo>
                      <a:pt x="129" y="197"/>
                      <a:pt x="128" y="196"/>
                      <a:pt x="128" y="194"/>
                    </a:cubicBezTo>
                    <a:cubicBezTo>
                      <a:pt x="128" y="194"/>
                      <a:pt x="127" y="194"/>
                      <a:pt x="127" y="194"/>
                    </a:cubicBezTo>
                    <a:cubicBezTo>
                      <a:pt x="127" y="194"/>
                      <a:pt x="126" y="193"/>
                      <a:pt x="125" y="193"/>
                    </a:cubicBezTo>
                    <a:cubicBezTo>
                      <a:pt x="125" y="193"/>
                      <a:pt x="123" y="193"/>
                      <a:pt x="122" y="193"/>
                    </a:cubicBezTo>
                    <a:cubicBezTo>
                      <a:pt x="121" y="193"/>
                      <a:pt x="120" y="192"/>
                      <a:pt x="119" y="192"/>
                    </a:cubicBezTo>
                    <a:cubicBezTo>
                      <a:pt x="118" y="192"/>
                      <a:pt x="118" y="192"/>
                      <a:pt x="118" y="192"/>
                    </a:cubicBezTo>
                    <a:cubicBezTo>
                      <a:pt x="117" y="192"/>
                      <a:pt x="115" y="191"/>
                      <a:pt x="114" y="191"/>
                    </a:cubicBezTo>
                    <a:cubicBezTo>
                      <a:pt x="113" y="191"/>
                      <a:pt x="113" y="191"/>
                      <a:pt x="112" y="191"/>
                    </a:cubicBezTo>
                    <a:cubicBezTo>
                      <a:pt x="111" y="190"/>
                      <a:pt x="109" y="189"/>
                      <a:pt x="108" y="186"/>
                    </a:cubicBezTo>
                    <a:cubicBezTo>
                      <a:pt x="107" y="183"/>
                      <a:pt x="107" y="180"/>
                      <a:pt x="107" y="177"/>
                    </a:cubicBezTo>
                    <a:cubicBezTo>
                      <a:pt x="107" y="176"/>
                      <a:pt x="107" y="175"/>
                      <a:pt x="107" y="175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06" y="171"/>
                      <a:pt x="106" y="167"/>
                      <a:pt x="106" y="163"/>
                    </a:cubicBezTo>
                    <a:cubicBezTo>
                      <a:pt x="106" y="163"/>
                      <a:pt x="106" y="163"/>
                      <a:pt x="107" y="162"/>
                    </a:cubicBezTo>
                    <a:cubicBezTo>
                      <a:pt x="107" y="161"/>
                      <a:pt x="107" y="161"/>
                      <a:pt x="108" y="160"/>
                    </a:cubicBezTo>
                    <a:cubicBezTo>
                      <a:pt x="109" y="160"/>
                      <a:pt x="110" y="159"/>
                      <a:pt x="112" y="159"/>
                    </a:cubicBezTo>
                    <a:cubicBezTo>
                      <a:pt x="112" y="159"/>
                      <a:pt x="113" y="158"/>
                      <a:pt x="113" y="158"/>
                    </a:cubicBezTo>
                    <a:cubicBezTo>
                      <a:pt x="113" y="156"/>
                      <a:pt x="114" y="155"/>
                      <a:pt x="115" y="154"/>
                    </a:cubicBezTo>
                    <a:cubicBezTo>
                      <a:pt x="115" y="154"/>
                      <a:pt x="115" y="153"/>
                      <a:pt x="115" y="153"/>
                    </a:cubicBezTo>
                    <a:cubicBezTo>
                      <a:pt x="116" y="153"/>
                      <a:pt x="116" y="153"/>
                      <a:pt x="117" y="152"/>
                    </a:cubicBezTo>
                    <a:cubicBezTo>
                      <a:pt x="118" y="151"/>
                      <a:pt x="119" y="149"/>
                      <a:pt x="119" y="146"/>
                    </a:cubicBezTo>
                    <a:cubicBezTo>
                      <a:pt x="119" y="143"/>
                      <a:pt x="119" y="141"/>
                      <a:pt x="119" y="139"/>
                    </a:cubicBezTo>
                    <a:cubicBezTo>
                      <a:pt x="119" y="139"/>
                      <a:pt x="118" y="138"/>
                      <a:pt x="118" y="137"/>
                    </a:cubicBezTo>
                    <a:cubicBezTo>
                      <a:pt x="117" y="136"/>
                      <a:pt x="117" y="135"/>
                      <a:pt x="117" y="133"/>
                    </a:cubicBezTo>
                    <a:cubicBezTo>
                      <a:pt x="117" y="132"/>
                      <a:pt x="117" y="132"/>
                      <a:pt x="117" y="131"/>
                    </a:cubicBezTo>
                    <a:cubicBezTo>
                      <a:pt x="117" y="131"/>
                      <a:pt x="116" y="129"/>
                      <a:pt x="116" y="128"/>
                    </a:cubicBezTo>
                    <a:cubicBezTo>
                      <a:pt x="116" y="127"/>
                      <a:pt x="117" y="125"/>
                      <a:pt x="117" y="124"/>
                    </a:cubicBezTo>
                    <a:cubicBezTo>
                      <a:pt x="117" y="121"/>
                      <a:pt x="116" y="119"/>
                      <a:pt x="113" y="118"/>
                    </a:cubicBezTo>
                    <a:cubicBezTo>
                      <a:pt x="113" y="118"/>
                      <a:pt x="112" y="117"/>
                      <a:pt x="112" y="117"/>
                    </a:cubicBezTo>
                    <a:cubicBezTo>
                      <a:pt x="111" y="117"/>
                      <a:pt x="109" y="116"/>
                      <a:pt x="108" y="116"/>
                    </a:cubicBezTo>
                    <a:cubicBezTo>
                      <a:pt x="108" y="115"/>
                      <a:pt x="107" y="115"/>
                      <a:pt x="107" y="115"/>
                    </a:cubicBezTo>
                    <a:cubicBezTo>
                      <a:pt x="105" y="115"/>
                      <a:pt x="104" y="114"/>
                      <a:pt x="103" y="113"/>
                    </a:cubicBezTo>
                    <a:cubicBezTo>
                      <a:pt x="102" y="112"/>
                      <a:pt x="102" y="112"/>
                      <a:pt x="101" y="111"/>
                    </a:cubicBezTo>
                    <a:cubicBezTo>
                      <a:pt x="101" y="111"/>
                      <a:pt x="101" y="111"/>
                      <a:pt x="101" y="110"/>
                    </a:cubicBezTo>
                    <a:cubicBezTo>
                      <a:pt x="101" y="109"/>
                      <a:pt x="100" y="107"/>
                      <a:pt x="99" y="107"/>
                    </a:cubicBezTo>
                    <a:cubicBezTo>
                      <a:pt x="99" y="107"/>
                      <a:pt x="98" y="107"/>
                      <a:pt x="98" y="107"/>
                    </a:cubicBezTo>
                    <a:cubicBezTo>
                      <a:pt x="92" y="107"/>
                      <a:pt x="86" y="107"/>
                      <a:pt x="80" y="107"/>
                    </a:cubicBezTo>
                    <a:cubicBezTo>
                      <a:pt x="79" y="107"/>
                      <a:pt x="79" y="107"/>
                      <a:pt x="78" y="106"/>
                    </a:cubicBezTo>
                    <a:cubicBezTo>
                      <a:pt x="76" y="105"/>
                      <a:pt x="73" y="105"/>
                      <a:pt x="71" y="105"/>
                    </a:cubicBezTo>
                    <a:cubicBezTo>
                      <a:pt x="70" y="105"/>
                      <a:pt x="70" y="105"/>
                      <a:pt x="69" y="104"/>
                    </a:cubicBezTo>
                    <a:cubicBezTo>
                      <a:pt x="68" y="103"/>
                      <a:pt x="67" y="103"/>
                      <a:pt x="65" y="103"/>
                    </a:cubicBezTo>
                    <a:cubicBezTo>
                      <a:pt x="61" y="103"/>
                      <a:pt x="59" y="102"/>
                      <a:pt x="59" y="99"/>
                    </a:cubicBezTo>
                    <a:cubicBezTo>
                      <a:pt x="59" y="99"/>
                      <a:pt x="59" y="98"/>
                      <a:pt x="59" y="97"/>
                    </a:cubicBezTo>
                    <a:cubicBezTo>
                      <a:pt x="59" y="97"/>
                      <a:pt x="59" y="96"/>
                      <a:pt x="58" y="95"/>
                    </a:cubicBezTo>
                    <a:cubicBezTo>
                      <a:pt x="58" y="95"/>
                      <a:pt x="58" y="95"/>
                      <a:pt x="58" y="94"/>
                    </a:cubicBezTo>
                    <a:cubicBezTo>
                      <a:pt x="58" y="93"/>
                      <a:pt x="57" y="92"/>
                      <a:pt x="57" y="92"/>
                    </a:cubicBezTo>
                    <a:cubicBezTo>
                      <a:pt x="55" y="90"/>
                      <a:pt x="53" y="88"/>
                      <a:pt x="51" y="86"/>
                    </a:cubicBezTo>
                    <a:cubicBezTo>
                      <a:pt x="51" y="85"/>
                      <a:pt x="50" y="84"/>
                      <a:pt x="50" y="83"/>
                    </a:cubicBezTo>
                    <a:cubicBezTo>
                      <a:pt x="49" y="81"/>
                      <a:pt x="49" y="78"/>
                      <a:pt x="49" y="76"/>
                    </a:cubicBezTo>
                    <a:cubicBezTo>
                      <a:pt x="49" y="74"/>
                      <a:pt x="49" y="73"/>
                      <a:pt x="49" y="72"/>
                    </a:cubicBezTo>
                    <a:cubicBezTo>
                      <a:pt x="49" y="71"/>
                      <a:pt x="49" y="71"/>
                      <a:pt x="49" y="70"/>
                    </a:cubicBezTo>
                    <a:cubicBezTo>
                      <a:pt x="48" y="68"/>
                      <a:pt x="48" y="66"/>
                      <a:pt x="47" y="64"/>
                    </a:cubicBezTo>
                    <a:cubicBezTo>
                      <a:pt x="47" y="60"/>
                      <a:pt x="48" y="58"/>
                      <a:pt x="50" y="57"/>
                    </a:cubicBezTo>
                    <a:cubicBezTo>
                      <a:pt x="53" y="56"/>
                      <a:pt x="55" y="54"/>
                      <a:pt x="57" y="53"/>
                    </a:cubicBezTo>
                    <a:cubicBezTo>
                      <a:pt x="57" y="52"/>
                      <a:pt x="57" y="52"/>
                      <a:pt x="57" y="51"/>
                    </a:cubicBezTo>
                    <a:cubicBezTo>
                      <a:pt x="57" y="49"/>
                      <a:pt x="57" y="47"/>
                      <a:pt x="57" y="44"/>
                    </a:cubicBezTo>
                    <a:cubicBezTo>
                      <a:pt x="57" y="43"/>
                      <a:pt x="57" y="43"/>
                      <a:pt x="57" y="42"/>
                    </a:cubicBezTo>
                    <a:cubicBezTo>
                      <a:pt x="57" y="41"/>
                      <a:pt x="57" y="40"/>
                      <a:pt x="57" y="38"/>
                    </a:cubicBezTo>
                    <a:cubicBezTo>
                      <a:pt x="57" y="38"/>
                      <a:pt x="56" y="37"/>
                      <a:pt x="56" y="37"/>
                    </a:cubicBezTo>
                    <a:cubicBezTo>
                      <a:pt x="56" y="36"/>
                      <a:pt x="55" y="35"/>
                      <a:pt x="55" y="35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3"/>
                      <a:pt x="55" y="31"/>
                      <a:pt x="54" y="31"/>
                    </a:cubicBezTo>
                    <a:cubicBezTo>
                      <a:pt x="52" y="29"/>
                      <a:pt x="50" y="28"/>
                      <a:pt x="47" y="27"/>
                    </a:cubicBezTo>
                    <a:cubicBezTo>
                      <a:pt x="47" y="27"/>
                      <a:pt x="47" y="27"/>
                      <a:pt x="46" y="26"/>
                    </a:cubicBezTo>
                    <a:cubicBezTo>
                      <a:pt x="46" y="26"/>
                      <a:pt x="46" y="26"/>
                      <a:pt x="46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3" y="24"/>
                      <a:pt x="42" y="22"/>
                      <a:pt x="43" y="19"/>
                    </a:cubicBezTo>
                    <a:cubicBezTo>
                      <a:pt x="43" y="18"/>
                      <a:pt x="43" y="18"/>
                      <a:pt x="43" y="17"/>
                    </a:cubicBezTo>
                    <a:cubicBezTo>
                      <a:pt x="43" y="17"/>
                      <a:pt x="43" y="17"/>
                      <a:pt x="43" y="16"/>
                    </a:cubicBezTo>
                    <a:cubicBezTo>
                      <a:pt x="44" y="15"/>
                      <a:pt x="44" y="15"/>
                      <a:pt x="44" y="14"/>
                    </a:cubicBezTo>
                    <a:cubicBezTo>
                      <a:pt x="44" y="14"/>
                      <a:pt x="44" y="13"/>
                      <a:pt x="44" y="13"/>
                    </a:cubicBezTo>
                    <a:cubicBezTo>
                      <a:pt x="45" y="8"/>
                      <a:pt x="43" y="3"/>
                      <a:pt x="39" y="0"/>
                    </a:cubicBezTo>
                    <a:cubicBezTo>
                      <a:pt x="39" y="0"/>
                      <a:pt x="38" y="1"/>
                      <a:pt x="37" y="2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4"/>
                      <a:pt x="36" y="5"/>
                      <a:pt x="36" y="6"/>
                    </a:cubicBezTo>
                    <a:cubicBezTo>
                      <a:pt x="36" y="6"/>
                      <a:pt x="36" y="7"/>
                      <a:pt x="36" y="7"/>
                    </a:cubicBezTo>
                    <a:cubicBezTo>
                      <a:pt x="36" y="8"/>
                      <a:pt x="35" y="8"/>
                      <a:pt x="35" y="9"/>
                    </a:cubicBezTo>
                    <a:cubicBezTo>
                      <a:pt x="34" y="10"/>
                      <a:pt x="33" y="11"/>
                      <a:pt x="32" y="11"/>
                    </a:cubicBezTo>
                    <a:cubicBezTo>
                      <a:pt x="30" y="11"/>
                      <a:pt x="28" y="11"/>
                      <a:pt x="26" y="12"/>
                    </a:cubicBezTo>
                    <a:cubicBezTo>
                      <a:pt x="23" y="12"/>
                      <a:pt x="21" y="13"/>
                      <a:pt x="19" y="15"/>
                    </a:cubicBezTo>
                    <a:cubicBezTo>
                      <a:pt x="18" y="15"/>
                      <a:pt x="17" y="16"/>
                      <a:pt x="17" y="16"/>
                    </a:cubicBezTo>
                    <a:cubicBezTo>
                      <a:pt x="16" y="17"/>
                      <a:pt x="15" y="17"/>
                      <a:pt x="13" y="17"/>
                    </a:cubicBezTo>
                    <a:cubicBezTo>
                      <a:pt x="13" y="17"/>
                      <a:pt x="13" y="17"/>
                      <a:pt x="13" y="16"/>
                    </a:cubicBezTo>
                    <a:cubicBezTo>
                      <a:pt x="12" y="16"/>
                      <a:pt x="11" y="15"/>
                      <a:pt x="11" y="15"/>
                    </a:cubicBezTo>
                    <a:cubicBezTo>
                      <a:pt x="10" y="13"/>
                      <a:pt x="9" y="12"/>
                      <a:pt x="9" y="11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1"/>
                      <a:pt x="7" y="11"/>
                      <a:pt x="7" y="10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3" y="5"/>
                      <a:pt x="2" y="3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102"/>
              <p:cNvSpPr>
                <a:spLocks/>
              </p:cNvSpPr>
              <p:nvPr/>
            </p:nvSpPr>
            <p:spPr bwMode="auto">
              <a:xfrm>
                <a:off x="6977273" y="1685590"/>
                <a:ext cx="674843" cy="872340"/>
              </a:xfrm>
              <a:custGeom>
                <a:avLst/>
                <a:gdLst>
                  <a:gd name="T0" fmla="*/ 0 w 170"/>
                  <a:gd name="T1" fmla="*/ 219 h 220"/>
                  <a:gd name="T2" fmla="*/ 2 w 170"/>
                  <a:gd name="T3" fmla="*/ 211 h 220"/>
                  <a:gd name="T4" fmla="*/ 4 w 170"/>
                  <a:gd name="T5" fmla="*/ 207 h 220"/>
                  <a:gd name="T6" fmla="*/ 5 w 170"/>
                  <a:gd name="T7" fmla="*/ 196 h 220"/>
                  <a:gd name="T8" fmla="*/ 3 w 170"/>
                  <a:gd name="T9" fmla="*/ 187 h 220"/>
                  <a:gd name="T10" fmla="*/ 2 w 170"/>
                  <a:gd name="T11" fmla="*/ 183 h 220"/>
                  <a:gd name="T12" fmla="*/ 2 w 170"/>
                  <a:gd name="T13" fmla="*/ 173 h 220"/>
                  <a:gd name="T14" fmla="*/ 10 w 170"/>
                  <a:gd name="T15" fmla="*/ 163 h 220"/>
                  <a:gd name="T16" fmla="*/ 15 w 170"/>
                  <a:gd name="T17" fmla="*/ 156 h 220"/>
                  <a:gd name="T18" fmla="*/ 18 w 170"/>
                  <a:gd name="T19" fmla="*/ 151 h 220"/>
                  <a:gd name="T20" fmla="*/ 29 w 170"/>
                  <a:gd name="T21" fmla="*/ 139 h 220"/>
                  <a:gd name="T22" fmla="*/ 32 w 170"/>
                  <a:gd name="T23" fmla="*/ 137 h 220"/>
                  <a:gd name="T24" fmla="*/ 36 w 170"/>
                  <a:gd name="T25" fmla="*/ 132 h 220"/>
                  <a:gd name="T26" fmla="*/ 40 w 170"/>
                  <a:gd name="T27" fmla="*/ 125 h 220"/>
                  <a:gd name="T28" fmla="*/ 42 w 170"/>
                  <a:gd name="T29" fmla="*/ 122 h 220"/>
                  <a:gd name="T30" fmla="*/ 44 w 170"/>
                  <a:gd name="T31" fmla="*/ 119 h 220"/>
                  <a:gd name="T32" fmla="*/ 50 w 170"/>
                  <a:gd name="T33" fmla="*/ 112 h 220"/>
                  <a:gd name="T34" fmla="*/ 56 w 170"/>
                  <a:gd name="T35" fmla="*/ 107 h 220"/>
                  <a:gd name="T36" fmla="*/ 71 w 170"/>
                  <a:gd name="T37" fmla="*/ 101 h 220"/>
                  <a:gd name="T38" fmla="*/ 76 w 170"/>
                  <a:gd name="T39" fmla="*/ 95 h 220"/>
                  <a:gd name="T40" fmla="*/ 81 w 170"/>
                  <a:gd name="T41" fmla="*/ 87 h 220"/>
                  <a:gd name="T42" fmla="*/ 84 w 170"/>
                  <a:gd name="T43" fmla="*/ 86 h 220"/>
                  <a:gd name="T44" fmla="*/ 111 w 170"/>
                  <a:gd name="T45" fmla="*/ 85 h 220"/>
                  <a:gd name="T46" fmla="*/ 120 w 170"/>
                  <a:gd name="T47" fmla="*/ 87 h 220"/>
                  <a:gd name="T48" fmla="*/ 129 w 170"/>
                  <a:gd name="T49" fmla="*/ 95 h 220"/>
                  <a:gd name="T50" fmla="*/ 137 w 170"/>
                  <a:gd name="T51" fmla="*/ 98 h 220"/>
                  <a:gd name="T52" fmla="*/ 144 w 170"/>
                  <a:gd name="T53" fmla="*/ 100 h 220"/>
                  <a:gd name="T54" fmla="*/ 146 w 170"/>
                  <a:gd name="T55" fmla="*/ 112 h 220"/>
                  <a:gd name="T56" fmla="*/ 152 w 170"/>
                  <a:gd name="T57" fmla="*/ 117 h 220"/>
                  <a:gd name="T58" fmla="*/ 159 w 170"/>
                  <a:gd name="T59" fmla="*/ 118 h 220"/>
                  <a:gd name="T60" fmla="*/ 167 w 170"/>
                  <a:gd name="T61" fmla="*/ 117 h 220"/>
                  <a:gd name="T62" fmla="*/ 168 w 170"/>
                  <a:gd name="T63" fmla="*/ 108 h 220"/>
                  <a:gd name="T64" fmla="*/ 168 w 170"/>
                  <a:gd name="T65" fmla="*/ 107 h 220"/>
                  <a:gd name="T66" fmla="*/ 168 w 170"/>
                  <a:gd name="T67" fmla="*/ 91 h 220"/>
                  <a:gd name="T68" fmla="*/ 168 w 170"/>
                  <a:gd name="T69" fmla="*/ 78 h 220"/>
                  <a:gd name="T70" fmla="*/ 166 w 170"/>
                  <a:gd name="T71" fmla="*/ 74 h 220"/>
                  <a:gd name="T72" fmla="*/ 155 w 170"/>
                  <a:gd name="T73" fmla="*/ 73 h 220"/>
                  <a:gd name="T74" fmla="*/ 149 w 170"/>
                  <a:gd name="T75" fmla="*/ 69 h 220"/>
                  <a:gd name="T76" fmla="*/ 147 w 170"/>
                  <a:gd name="T77" fmla="*/ 67 h 220"/>
                  <a:gd name="T78" fmla="*/ 144 w 170"/>
                  <a:gd name="T79" fmla="*/ 66 h 220"/>
                  <a:gd name="T80" fmla="*/ 141 w 170"/>
                  <a:gd name="T81" fmla="*/ 65 h 220"/>
                  <a:gd name="T82" fmla="*/ 137 w 170"/>
                  <a:gd name="T83" fmla="*/ 55 h 220"/>
                  <a:gd name="T84" fmla="*/ 138 w 170"/>
                  <a:gd name="T85" fmla="*/ 45 h 220"/>
                  <a:gd name="T86" fmla="*/ 140 w 170"/>
                  <a:gd name="T87" fmla="*/ 37 h 220"/>
                  <a:gd name="T88" fmla="*/ 147 w 170"/>
                  <a:gd name="T89" fmla="*/ 33 h 220"/>
                  <a:gd name="T90" fmla="*/ 153 w 170"/>
                  <a:gd name="T91" fmla="*/ 26 h 220"/>
                  <a:gd name="T92" fmla="*/ 153 w 170"/>
                  <a:gd name="T93" fmla="*/ 13 h 220"/>
                  <a:gd name="T94" fmla="*/ 154 w 170"/>
                  <a:gd name="T95" fmla="*/ 9 h 220"/>
                  <a:gd name="T96" fmla="*/ 157 w 170"/>
                  <a:gd name="T97" fmla="*/ 5 h 220"/>
                  <a:gd name="T98" fmla="*/ 162 w 170"/>
                  <a:gd name="T99" fmla="*/ 4 h 220"/>
                  <a:gd name="T100" fmla="*/ 164 w 170"/>
                  <a:gd name="T101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0" h="220">
                    <a:moveTo>
                      <a:pt x="1" y="220"/>
                    </a:moveTo>
                    <a:cubicBezTo>
                      <a:pt x="1" y="220"/>
                      <a:pt x="1" y="220"/>
                      <a:pt x="0" y="219"/>
                    </a:cubicBezTo>
                    <a:cubicBezTo>
                      <a:pt x="0" y="217"/>
                      <a:pt x="0" y="214"/>
                      <a:pt x="1" y="212"/>
                    </a:cubicBezTo>
                    <a:cubicBezTo>
                      <a:pt x="1" y="211"/>
                      <a:pt x="2" y="211"/>
                      <a:pt x="2" y="211"/>
                    </a:cubicBezTo>
                    <a:cubicBezTo>
                      <a:pt x="3" y="210"/>
                      <a:pt x="3" y="209"/>
                      <a:pt x="3" y="208"/>
                    </a:cubicBezTo>
                    <a:cubicBezTo>
                      <a:pt x="4" y="208"/>
                      <a:pt x="4" y="207"/>
                      <a:pt x="4" y="207"/>
                    </a:cubicBezTo>
                    <a:cubicBezTo>
                      <a:pt x="5" y="206"/>
                      <a:pt x="6" y="205"/>
                      <a:pt x="6" y="203"/>
                    </a:cubicBezTo>
                    <a:cubicBezTo>
                      <a:pt x="6" y="201"/>
                      <a:pt x="6" y="198"/>
                      <a:pt x="5" y="196"/>
                    </a:cubicBezTo>
                    <a:cubicBezTo>
                      <a:pt x="5" y="195"/>
                      <a:pt x="5" y="194"/>
                      <a:pt x="4" y="193"/>
                    </a:cubicBezTo>
                    <a:cubicBezTo>
                      <a:pt x="4" y="191"/>
                      <a:pt x="3" y="189"/>
                      <a:pt x="3" y="187"/>
                    </a:cubicBezTo>
                    <a:cubicBezTo>
                      <a:pt x="2" y="186"/>
                      <a:pt x="2" y="185"/>
                      <a:pt x="2" y="185"/>
                    </a:cubicBezTo>
                    <a:cubicBezTo>
                      <a:pt x="2" y="184"/>
                      <a:pt x="2" y="183"/>
                      <a:pt x="2" y="183"/>
                    </a:cubicBezTo>
                    <a:cubicBezTo>
                      <a:pt x="1" y="181"/>
                      <a:pt x="1" y="178"/>
                      <a:pt x="2" y="175"/>
                    </a:cubicBezTo>
                    <a:cubicBezTo>
                      <a:pt x="2" y="175"/>
                      <a:pt x="2" y="174"/>
                      <a:pt x="2" y="173"/>
                    </a:cubicBezTo>
                    <a:cubicBezTo>
                      <a:pt x="5" y="170"/>
                      <a:pt x="7" y="167"/>
                      <a:pt x="9" y="164"/>
                    </a:cubicBezTo>
                    <a:cubicBezTo>
                      <a:pt x="10" y="164"/>
                      <a:pt x="10" y="164"/>
                      <a:pt x="10" y="163"/>
                    </a:cubicBezTo>
                    <a:cubicBezTo>
                      <a:pt x="11" y="163"/>
                      <a:pt x="11" y="163"/>
                      <a:pt x="11" y="163"/>
                    </a:cubicBezTo>
                    <a:cubicBezTo>
                      <a:pt x="12" y="160"/>
                      <a:pt x="14" y="158"/>
                      <a:pt x="15" y="156"/>
                    </a:cubicBezTo>
                    <a:cubicBezTo>
                      <a:pt x="16" y="156"/>
                      <a:pt x="16" y="155"/>
                      <a:pt x="16" y="155"/>
                    </a:cubicBezTo>
                    <a:cubicBezTo>
                      <a:pt x="16" y="153"/>
                      <a:pt x="16" y="151"/>
                      <a:pt x="18" y="151"/>
                    </a:cubicBezTo>
                    <a:cubicBezTo>
                      <a:pt x="18" y="150"/>
                      <a:pt x="18" y="150"/>
                      <a:pt x="19" y="149"/>
                    </a:cubicBezTo>
                    <a:cubicBezTo>
                      <a:pt x="21" y="145"/>
                      <a:pt x="24" y="142"/>
                      <a:pt x="29" y="139"/>
                    </a:cubicBezTo>
                    <a:cubicBezTo>
                      <a:pt x="30" y="139"/>
                      <a:pt x="30" y="138"/>
                      <a:pt x="30" y="138"/>
                    </a:cubicBezTo>
                    <a:cubicBezTo>
                      <a:pt x="31" y="137"/>
                      <a:pt x="32" y="137"/>
                      <a:pt x="32" y="137"/>
                    </a:cubicBezTo>
                    <a:cubicBezTo>
                      <a:pt x="33" y="135"/>
                      <a:pt x="34" y="135"/>
                      <a:pt x="35" y="134"/>
                    </a:cubicBezTo>
                    <a:cubicBezTo>
                      <a:pt x="35" y="133"/>
                      <a:pt x="35" y="133"/>
                      <a:pt x="36" y="132"/>
                    </a:cubicBezTo>
                    <a:cubicBezTo>
                      <a:pt x="36" y="131"/>
                      <a:pt x="38" y="130"/>
                      <a:pt x="38" y="129"/>
                    </a:cubicBezTo>
                    <a:cubicBezTo>
                      <a:pt x="39" y="127"/>
                      <a:pt x="40" y="126"/>
                      <a:pt x="40" y="125"/>
                    </a:cubicBezTo>
                    <a:cubicBezTo>
                      <a:pt x="40" y="125"/>
                      <a:pt x="41" y="124"/>
                      <a:pt x="42" y="123"/>
                    </a:cubicBezTo>
                    <a:cubicBezTo>
                      <a:pt x="42" y="123"/>
                      <a:pt x="42" y="123"/>
                      <a:pt x="42" y="122"/>
                    </a:cubicBezTo>
                    <a:cubicBezTo>
                      <a:pt x="43" y="122"/>
                      <a:pt x="43" y="121"/>
                      <a:pt x="43" y="121"/>
                    </a:cubicBezTo>
                    <a:cubicBezTo>
                      <a:pt x="44" y="120"/>
                      <a:pt x="44" y="119"/>
                      <a:pt x="44" y="119"/>
                    </a:cubicBezTo>
                    <a:cubicBezTo>
                      <a:pt x="46" y="117"/>
                      <a:pt x="47" y="115"/>
                      <a:pt x="48" y="113"/>
                    </a:cubicBezTo>
                    <a:cubicBezTo>
                      <a:pt x="49" y="113"/>
                      <a:pt x="50" y="113"/>
                      <a:pt x="50" y="112"/>
                    </a:cubicBezTo>
                    <a:cubicBezTo>
                      <a:pt x="51" y="111"/>
                      <a:pt x="52" y="111"/>
                      <a:pt x="53" y="110"/>
                    </a:cubicBezTo>
                    <a:cubicBezTo>
                      <a:pt x="54" y="109"/>
                      <a:pt x="55" y="108"/>
                      <a:pt x="56" y="107"/>
                    </a:cubicBezTo>
                    <a:cubicBezTo>
                      <a:pt x="59" y="105"/>
                      <a:pt x="62" y="104"/>
                      <a:pt x="65" y="102"/>
                    </a:cubicBezTo>
                    <a:cubicBezTo>
                      <a:pt x="67" y="101"/>
                      <a:pt x="69" y="101"/>
                      <a:pt x="71" y="101"/>
                    </a:cubicBezTo>
                    <a:cubicBezTo>
                      <a:pt x="72" y="100"/>
                      <a:pt x="72" y="100"/>
                      <a:pt x="73" y="100"/>
                    </a:cubicBezTo>
                    <a:cubicBezTo>
                      <a:pt x="76" y="99"/>
                      <a:pt x="77" y="97"/>
                      <a:pt x="76" y="95"/>
                    </a:cubicBezTo>
                    <a:cubicBezTo>
                      <a:pt x="76" y="92"/>
                      <a:pt x="77" y="90"/>
                      <a:pt x="78" y="89"/>
                    </a:cubicBezTo>
                    <a:cubicBezTo>
                      <a:pt x="79" y="88"/>
                      <a:pt x="80" y="87"/>
                      <a:pt x="81" y="87"/>
                    </a:cubicBezTo>
                    <a:cubicBezTo>
                      <a:pt x="82" y="87"/>
                      <a:pt x="83" y="87"/>
                      <a:pt x="83" y="87"/>
                    </a:cubicBezTo>
                    <a:cubicBezTo>
                      <a:pt x="84" y="87"/>
                      <a:pt x="84" y="87"/>
                      <a:pt x="84" y="86"/>
                    </a:cubicBezTo>
                    <a:cubicBezTo>
                      <a:pt x="88" y="86"/>
                      <a:pt x="92" y="86"/>
                      <a:pt x="96" y="86"/>
                    </a:cubicBezTo>
                    <a:cubicBezTo>
                      <a:pt x="101" y="86"/>
                      <a:pt x="106" y="86"/>
                      <a:pt x="111" y="85"/>
                    </a:cubicBezTo>
                    <a:cubicBezTo>
                      <a:pt x="114" y="85"/>
                      <a:pt x="116" y="86"/>
                      <a:pt x="119" y="87"/>
                    </a:cubicBezTo>
                    <a:cubicBezTo>
                      <a:pt x="119" y="87"/>
                      <a:pt x="119" y="87"/>
                      <a:pt x="120" y="87"/>
                    </a:cubicBezTo>
                    <a:cubicBezTo>
                      <a:pt x="122" y="88"/>
                      <a:pt x="124" y="89"/>
                      <a:pt x="125" y="91"/>
                    </a:cubicBezTo>
                    <a:cubicBezTo>
                      <a:pt x="126" y="93"/>
                      <a:pt x="127" y="94"/>
                      <a:pt x="129" y="95"/>
                    </a:cubicBezTo>
                    <a:cubicBezTo>
                      <a:pt x="130" y="96"/>
                      <a:pt x="130" y="96"/>
                      <a:pt x="131" y="96"/>
                    </a:cubicBezTo>
                    <a:cubicBezTo>
                      <a:pt x="132" y="98"/>
                      <a:pt x="134" y="99"/>
                      <a:pt x="137" y="98"/>
                    </a:cubicBezTo>
                    <a:cubicBezTo>
                      <a:pt x="139" y="98"/>
                      <a:pt x="141" y="98"/>
                      <a:pt x="143" y="99"/>
                    </a:cubicBezTo>
                    <a:cubicBezTo>
                      <a:pt x="144" y="100"/>
                      <a:pt x="144" y="100"/>
                      <a:pt x="144" y="100"/>
                    </a:cubicBezTo>
                    <a:cubicBezTo>
                      <a:pt x="145" y="100"/>
                      <a:pt x="146" y="101"/>
                      <a:pt x="146" y="103"/>
                    </a:cubicBezTo>
                    <a:cubicBezTo>
                      <a:pt x="146" y="106"/>
                      <a:pt x="146" y="109"/>
                      <a:pt x="146" y="112"/>
                    </a:cubicBezTo>
                    <a:cubicBezTo>
                      <a:pt x="146" y="113"/>
                      <a:pt x="146" y="114"/>
                      <a:pt x="147" y="115"/>
                    </a:cubicBezTo>
                    <a:cubicBezTo>
                      <a:pt x="148" y="116"/>
                      <a:pt x="150" y="117"/>
                      <a:pt x="152" y="117"/>
                    </a:cubicBezTo>
                    <a:cubicBezTo>
                      <a:pt x="153" y="117"/>
                      <a:pt x="154" y="118"/>
                      <a:pt x="154" y="118"/>
                    </a:cubicBezTo>
                    <a:cubicBezTo>
                      <a:pt x="155" y="119"/>
                      <a:pt x="157" y="119"/>
                      <a:pt x="159" y="118"/>
                    </a:cubicBezTo>
                    <a:cubicBezTo>
                      <a:pt x="161" y="118"/>
                      <a:pt x="163" y="118"/>
                      <a:pt x="166" y="117"/>
                    </a:cubicBezTo>
                    <a:cubicBezTo>
                      <a:pt x="166" y="117"/>
                      <a:pt x="166" y="117"/>
                      <a:pt x="167" y="117"/>
                    </a:cubicBezTo>
                    <a:cubicBezTo>
                      <a:pt x="169" y="116"/>
                      <a:pt x="170" y="114"/>
                      <a:pt x="169" y="111"/>
                    </a:cubicBezTo>
                    <a:cubicBezTo>
                      <a:pt x="169" y="110"/>
                      <a:pt x="169" y="109"/>
                      <a:pt x="168" y="108"/>
                    </a:cubicBezTo>
                    <a:cubicBezTo>
                      <a:pt x="168" y="108"/>
                      <a:pt x="168" y="108"/>
                      <a:pt x="168" y="108"/>
                    </a:cubicBezTo>
                    <a:cubicBezTo>
                      <a:pt x="168" y="108"/>
                      <a:pt x="168" y="108"/>
                      <a:pt x="168" y="107"/>
                    </a:cubicBezTo>
                    <a:cubicBezTo>
                      <a:pt x="168" y="103"/>
                      <a:pt x="168" y="98"/>
                      <a:pt x="168" y="93"/>
                    </a:cubicBezTo>
                    <a:cubicBezTo>
                      <a:pt x="168" y="93"/>
                      <a:pt x="168" y="92"/>
                      <a:pt x="168" y="91"/>
                    </a:cubicBezTo>
                    <a:cubicBezTo>
                      <a:pt x="168" y="90"/>
                      <a:pt x="168" y="88"/>
                      <a:pt x="168" y="85"/>
                    </a:cubicBezTo>
                    <a:cubicBezTo>
                      <a:pt x="168" y="83"/>
                      <a:pt x="168" y="80"/>
                      <a:pt x="168" y="78"/>
                    </a:cubicBezTo>
                    <a:cubicBezTo>
                      <a:pt x="168" y="77"/>
                      <a:pt x="168" y="77"/>
                      <a:pt x="167" y="77"/>
                    </a:cubicBezTo>
                    <a:cubicBezTo>
                      <a:pt x="166" y="76"/>
                      <a:pt x="166" y="75"/>
                      <a:pt x="166" y="74"/>
                    </a:cubicBezTo>
                    <a:cubicBezTo>
                      <a:pt x="164" y="73"/>
                      <a:pt x="162" y="73"/>
                      <a:pt x="159" y="73"/>
                    </a:cubicBezTo>
                    <a:cubicBezTo>
                      <a:pt x="157" y="73"/>
                      <a:pt x="156" y="73"/>
                      <a:pt x="155" y="73"/>
                    </a:cubicBezTo>
                    <a:cubicBezTo>
                      <a:pt x="152" y="74"/>
                      <a:pt x="150" y="73"/>
                      <a:pt x="149" y="70"/>
                    </a:cubicBezTo>
                    <a:cubicBezTo>
                      <a:pt x="149" y="70"/>
                      <a:pt x="149" y="69"/>
                      <a:pt x="149" y="69"/>
                    </a:cubicBezTo>
                    <a:cubicBezTo>
                      <a:pt x="149" y="69"/>
                      <a:pt x="148" y="68"/>
                      <a:pt x="148" y="67"/>
                    </a:cubicBezTo>
                    <a:cubicBezTo>
                      <a:pt x="148" y="67"/>
                      <a:pt x="147" y="67"/>
                      <a:pt x="147" y="67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5" y="67"/>
                      <a:pt x="144" y="66"/>
                      <a:pt x="144" y="66"/>
                    </a:cubicBezTo>
                    <a:cubicBezTo>
                      <a:pt x="143" y="66"/>
                      <a:pt x="143" y="66"/>
                      <a:pt x="143" y="66"/>
                    </a:cubicBezTo>
                    <a:cubicBezTo>
                      <a:pt x="142" y="65"/>
                      <a:pt x="142" y="65"/>
                      <a:pt x="141" y="65"/>
                    </a:cubicBezTo>
                    <a:cubicBezTo>
                      <a:pt x="138" y="64"/>
                      <a:pt x="137" y="62"/>
                      <a:pt x="137" y="60"/>
                    </a:cubicBezTo>
                    <a:cubicBezTo>
                      <a:pt x="137" y="58"/>
                      <a:pt x="137" y="57"/>
                      <a:pt x="137" y="55"/>
                    </a:cubicBezTo>
                    <a:cubicBezTo>
                      <a:pt x="137" y="53"/>
                      <a:pt x="138" y="52"/>
                      <a:pt x="138" y="50"/>
                    </a:cubicBezTo>
                    <a:cubicBezTo>
                      <a:pt x="138" y="49"/>
                      <a:pt x="138" y="47"/>
                      <a:pt x="138" y="45"/>
                    </a:cubicBezTo>
                    <a:cubicBezTo>
                      <a:pt x="138" y="44"/>
                      <a:pt x="138" y="43"/>
                      <a:pt x="138" y="42"/>
                    </a:cubicBezTo>
                    <a:cubicBezTo>
                      <a:pt x="139" y="40"/>
                      <a:pt x="140" y="39"/>
                      <a:pt x="140" y="37"/>
                    </a:cubicBezTo>
                    <a:cubicBezTo>
                      <a:pt x="140" y="35"/>
                      <a:pt x="142" y="33"/>
                      <a:pt x="145" y="33"/>
                    </a:cubicBezTo>
                    <a:cubicBezTo>
                      <a:pt x="146" y="33"/>
                      <a:pt x="146" y="33"/>
                      <a:pt x="147" y="33"/>
                    </a:cubicBezTo>
                    <a:cubicBezTo>
                      <a:pt x="150" y="34"/>
                      <a:pt x="152" y="33"/>
                      <a:pt x="152" y="30"/>
                    </a:cubicBezTo>
                    <a:cubicBezTo>
                      <a:pt x="152" y="29"/>
                      <a:pt x="152" y="27"/>
                      <a:pt x="153" y="26"/>
                    </a:cubicBezTo>
                    <a:cubicBezTo>
                      <a:pt x="153" y="26"/>
                      <a:pt x="153" y="25"/>
                      <a:pt x="153" y="25"/>
                    </a:cubicBezTo>
                    <a:cubicBezTo>
                      <a:pt x="153" y="21"/>
                      <a:pt x="153" y="17"/>
                      <a:pt x="153" y="13"/>
                    </a:cubicBezTo>
                    <a:cubicBezTo>
                      <a:pt x="153" y="13"/>
                      <a:pt x="153" y="12"/>
                      <a:pt x="154" y="11"/>
                    </a:cubicBezTo>
                    <a:cubicBezTo>
                      <a:pt x="154" y="11"/>
                      <a:pt x="154" y="10"/>
                      <a:pt x="154" y="9"/>
                    </a:cubicBezTo>
                    <a:cubicBezTo>
                      <a:pt x="154" y="9"/>
                      <a:pt x="154" y="8"/>
                      <a:pt x="154" y="7"/>
                    </a:cubicBezTo>
                    <a:cubicBezTo>
                      <a:pt x="155" y="7"/>
                      <a:pt x="156" y="6"/>
                      <a:pt x="157" y="5"/>
                    </a:cubicBezTo>
                    <a:cubicBezTo>
                      <a:pt x="158" y="5"/>
                      <a:pt x="158" y="5"/>
                      <a:pt x="159" y="5"/>
                    </a:cubicBezTo>
                    <a:cubicBezTo>
                      <a:pt x="160" y="5"/>
                      <a:pt x="162" y="5"/>
                      <a:pt x="162" y="4"/>
                    </a:cubicBezTo>
                    <a:cubicBezTo>
                      <a:pt x="162" y="3"/>
                      <a:pt x="162" y="3"/>
                      <a:pt x="162" y="3"/>
                    </a:cubicBezTo>
                    <a:cubicBezTo>
                      <a:pt x="163" y="2"/>
                      <a:pt x="164" y="1"/>
                      <a:pt x="164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103"/>
              <p:cNvSpPr>
                <a:spLocks/>
              </p:cNvSpPr>
              <p:nvPr/>
            </p:nvSpPr>
            <p:spPr bwMode="auto">
              <a:xfrm>
                <a:off x="7033250" y="959418"/>
                <a:ext cx="593985" cy="726173"/>
              </a:xfrm>
              <a:custGeom>
                <a:avLst/>
                <a:gdLst>
                  <a:gd name="T0" fmla="*/ 150 w 150"/>
                  <a:gd name="T1" fmla="*/ 182 h 183"/>
                  <a:gd name="T2" fmla="*/ 148 w 150"/>
                  <a:gd name="T3" fmla="*/ 179 h 183"/>
                  <a:gd name="T4" fmla="*/ 147 w 150"/>
                  <a:gd name="T5" fmla="*/ 177 h 183"/>
                  <a:gd name="T6" fmla="*/ 150 w 150"/>
                  <a:gd name="T7" fmla="*/ 167 h 183"/>
                  <a:gd name="T8" fmla="*/ 150 w 150"/>
                  <a:gd name="T9" fmla="*/ 166 h 183"/>
                  <a:gd name="T10" fmla="*/ 150 w 150"/>
                  <a:gd name="T11" fmla="*/ 162 h 183"/>
                  <a:gd name="T12" fmla="*/ 150 w 150"/>
                  <a:gd name="T13" fmla="*/ 154 h 183"/>
                  <a:gd name="T14" fmla="*/ 139 w 150"/>
                  <a:gd name="T15" fmla="*/ 150 h 183"/>
                  <a:gd name="T16" fmla="*/ 129 w 150"/>
                  <a:gd name="T17" fmla="*/ 141 h 183"/>
                  <a:gd name="T18" fmla="*/ 126 w 150"/>
                  <a:gd name="T19" fmla="*/ 136 h 183"/>
                  <a:gd name="T20" fmla="*/ 120 w 150"/>
                  <a:gd name="T21" fmla="*/ 134 h 183"/>
                  <a:gd name="T22" fmla="*/ 118 w 150"/>
                  <a:gd name="T23" fmla="*/ 136 h 183"/>
                  <a:gd name="T24" fmla="*/ 116 w 150"/>
                  <a:gd name="T25" fmla="*/ 142 h 183"/>
                  <a:gd name="T26" fmla="*/ 116 w 150"/>
                  <a:gd name="T27" fmla="*/ 144 h 183"/>
                  <a:gd name="T28" fmla="*/ 106 w 150"/>
                  <a:gd name="T29" fmla="*/ 145 h 183"/>
                  <a:gd name="T30" fmla="*/ 96 w 150"/>
                  <a:gd name="T31" fmla="*/ 144 h 183"/>
                  <a:gd name="T32" fmla="*/ 85 w 150"/>
                  <a:gd name="T33" fmla="*/ 145 h 183"/>
                  <a:gd name="T34" fmla="*/ 84 w 150"/>
                  <a:gd name="T35" fmla="*/ 149 h 183"/>
                  <a:gd name="T36" fmla="*/ 81 w 150"/>
                  <a:gd name="T37" fmla="*/ 156 h 183"/>
                  <a:gd name="T38" fmla="*/ 74 w 150"/>
                  <a:gd name="T39" fmla="*/ 159 h 183"/>
                  <a:gd name="T40" fmla="*/ 72 w 150"/>
                  <a:gd name="T41" fmla="*/ 153 h 183"/>
                  <a:gd name="T42" fmla="*/ 64 w 150"/>
                  <a:gd name="T43" fmla="*/ 146 h 183"/>
                  <a:gd name="T44" fmla="*/ 54 w 150"/>
                  <a:gd name="T45" fmla="*/ 139 h 183"/>
                  <a:gd name="T46" fmla="*/ 53 w 150"/>
                  <a:gd name="T47" fmla="*/ 121 h 183"/>
                  <a:gd name="T48" fmla="*/ 51 w 150"/>
                  <a:gd name="T49" fmla="*/ 117 h 183"/>
                  <a:gd name="T50" fmla="*/ 47 w 150"/>
                  <a:gd name="T51" fmla="*/ 114 h 183"/>
                  <a:gd name="T52" fmla="*/ 44 w 150"/>
                  <a:gd name="T53" fmla="*/ 108 h 183"/>
                  <a:gd name="T54" fmla="*/ 43 w 150"/>
                  <a:gd name="T55" fmla="*/ 89 h 183"/>
                  <a:gd name="T56" fmla="*/ 42 w 150"/>
                  <a:gd name="T57" fmla="*/ 82 h 183"/>
                  <a:gd name="T58" fmla="*/ 34 w 150"/>
                  <a:gd name="T59" fmla="*/ 82 h 183"/>
                  <a:gd name="T60" fmla="*/ 25 w 150"/>
                  <a:gd name="T61" fmla="*/ 82 h 183"/>
                  <a:gd name="T62" fmla="*/ 22 w 150"/>
                  <a:gd name="T63" fmla="*/ 81 h 183"/>
                  <a:gd name="T64" fmla="*/ 18 w 150"/>
                  <a:gd name="T65" fmla="*/ 78 h 183"/>
                  <a:gd name="T66" fmla="*/ 15 w 150"/>
                  <a:gd name="T67" fmla="*/ 74 h 183"/>
                  <a:gd name="T68" fmla="*/ 8 w 150"/>
                  <a:gd name="T69" fmla="*/ 72 h 183"/>
                  <a:gd name="T70" fmla="*/ 4 w 150"/>
                  <a:gd name="T71" fmla="*/ 71 h 183"/>
                  <a:gd name="T72" fmla="*/ 3 w 150"/>
                  <a:gd name="T73" fmla="*/ 68 h 183"/>
                  <a:gd name="T74" fmla="*/ 2 w 150"/>
                  <a:gd name="T75" fmla="*/ 62 h 183"/>
                  <a:gd name="T76" fmla="*/ 0 w 150"/>
                  <a:gd name="T77" fmla="*/ 47 h 183"/>
                  <a:gd name="T78" fmla="*/ 2 w 150"/>
                  <a:gd name="T79" fmla="*/ 41 h 183"/>
                  <a:gd name="T80" fmla="*/ 7 w 150"/>
                  <a:gd name="T81" fmla="*/ 38 h 183"/>
                  <a:gd name="T82" fmla="*/ 12 w 150"/>
                  <a:gd name="T83" fmla="*/ 37 h 183"/>
                  <a:gd name="T84" fmla="*/ 20 w 150"/>
                  <a:gd name="T85" fmla="*/ 32 h 183"/>
                  <a:gd name="T86" fmla="*/ 21 w 150"/>
                  <a:gd name="T87" fmla="*/ 21 h 183"/>
                  <a:gd name="T88" fmla="*/ 22 w 150"/>
                  <a:gd name="T89" fmla="*/ 17 h 183"/>
                  <a:gd name="T90" fmla="*/ 22 w 150"/>
                  <a:gd name="T91" fmla="*/ 14 h 183"/>
                  <a:gd name="T92" fmla="*/ 29 w 150"/>
                  <a:gd name="T93" fmla="*/ 8 h 183"/>
                  <a:gd name="T94" fmla="*/ 36 w 150"/>
                  <a:gd name="T95" fmla="*/ 8 h 183"/>
                  <a:gd name="T96" fmla="*/ 46 w 150"/>
                  <a:gd name="T97" fmla="*/ 8 h 183"/>
                  <a:gd name="T98" fmla="*/ 56 w 150"/>
                  <a:gd name="T99" fmla="*/ 4 h 183"/>
                  <a:gd name="T100" fmla="*/ 60 w 150"/>
                  <a:gd name="T101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0" h="183">
                    <a:moveTo>
                      <a:pt x="150" y="183"/>
                    </a:moveTo>
                    <a:cubicBezTo>
                      <a:pt x="150" y="182"/>
                      <a:pt x="150" y="182"/>
                      <a:pt x="150" y="182"/>
                    </a:cubicBezTo>
                    <a:cubicBezTo>
                      <a:pt x="150" y="182"/>
                      <a:pt x="149" y="181"/>
                      <a:pt x="149" y="180"/>
                    </a:cubicBezTo>
                    <a:cubicBezTo>
                      <a:pt x="149" y="180"/>
                      <a:pt x="149" y="180"/>
                      <a:pt x="148" y="179"/>
                    </a:cubicBezTo>
                    <a:cubicBezTo>
                      <a:pt x="148" y="178"/>
                      <a:pt x="148" y="178"/>
                      <a:pt x="147" y="177"/>
                    </a:cubicBezTo>
                    <a:cubicBezTo>
                      <a:pt x="147" y="177"/>
                      <a:pt x="147" y="177"/>
                      <a:pt x="147" y="177"/>
                    </a:cubicBezTo>
                    <a:cubicBezTo>
                      <a:pt x="146" y="174"/>
                      <a:pt x="146" y="172"/>
                      <a:pt x="146" y="170"/>
                    </a:cubicBezTo>
                    <a:cubicBezTo>
                      <a:pt x="148" y="169"/>
                      <a:pt x="149" y="168"/>
                      <a:pt x="150" y="167"/>
                    </a:cubicBezTo>
                    <a:cubicBezTo>
                      <a:pt x="150" y="167"/>
                      <a:pt x="150" y="167"/>
                      <a:pt x="150" y="166"/>
                    </a:cubicBezTo>
                    <a:cubicBezTo>
                      <a:pt x="150" y="166"/>
                      <a:pt x="150" y="166"/>
                      <a:pt x="150" y="166"/>
                    </a:cubicBezTo>
                    <a:cubicBezTo>
                      <a:pt x="150" y="164"/>
                      <a:pt x="150" y="164"/>
                      <a:pt x="150" y="163"/>
                    </a:cubicBez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0" y="159"/>
                      <a:pt x="150" y="157"/>
                      <a:pt x="150" y="155"/>
                    </a:cubicBezTo>
                    <a:cubicBezTo>
                      <a:pt x="150" y="154"/>
                      <a:pt x="150" y="154"/>
                      <a:pt x="150" y="154"/>
                    </a:cubicBezTo>
                    <a:cubicBezTo>
                      <a:pt x="146" y="153"/>
                      <a:pt x="144" y="152"/>
                      <a:pt x="142" y="151"/>
                    </a:cubicBezTo>
                    <a:cubicBezTo>
                      <a:pt x="141" y="151"/>
                      <a:pt x="140" y="150"/>
                      <a:pt x="139" y="150"/>
                    </a:cubicBezTo>
                    <a:cubicBezTo>
                      <a:pt x="138" y="150"/>
                      <a:pt x="138" y="150"/>
                      <a:pt x="137" y="150"/>
                    </a:cubicBezTo>
                    <a:cubicBezTo>
                      <a:pt x="132" y="149"/>
                      <a:pt x="130" y="146"/>
                      <a:pt x="129" y="141"/>
                    </a:cubicBezTo>
                    <a:cubicBezTo>
                      <a:pt x="129" y="140"/>
                      <a:pt x="129" y="139"/>
                      <a:pt x="129" y="138"/>
                    </a:cubicBezTo>
                    <a:cubicBezTo>
                      <a:pt x="128" y="136"/>
                      <a:pt x="128" y="136"/>
                      <a:pt x="126" y="136"/>
                    </a:cubicBezTo>
                    <a:cubicBezTo>
                      <a:pt x="125" y="136"/>
                      <a:pt x="125" y="135"/>
                      <a:pt x="124" y="135"/>
                    </a:cubicBezTo>
                    <a:cubicBezTo>
                      <a:pt x="123" y="134"/>
                      <a:pt x="122" y="134"/>
                      <a:pt x="120" y="134"/>
                    </a:cubicBezTo>
                    <a:cubicBezTo>
                      <a:pt x="120" y="134"/>
                      <a:pt x="119" y="135"/>
                      <a:pt x="118" y="135"/>
                    </a:cubicBezTo>
                    <a:cubicBezTo>
                      <a:pt x="118" y="135"/>
                      <a:pt x="118" y="135"/>
                      <a:pt x="118" y="136"/>
                    </a:cubicBezTo>
                    <a:cubicBezTo>
                      <a:pt x="117" y="136"/>
                      <a:pt x="116" y="137"/>
                      <a:pt x="117" y="138"/>
                    </a:cubicBezTo>
                    <a:cubicBezTo>
                      <a:pt x="116" y="139"/>
                      <a:pt x="116" y="140"/>
                      <a:pt x="116" y="142"/>
                    </a:cubicBezTo>
                    <a:cubicBezTo>
                      <a:pt x="116" y="142"/>
                      <a:pt x="116" y="143"/>
                      <a:pt x="116" y="143"/>
                    </a:cubicBezTo>
                    <a:cubicBezTo>
                      <a:pt x="116" y="144"/>
                      <a:pt x="116" y="144"/>
                      <a:pt x="116" y="144"/>
                    </a:cubicBezTo>
                    <a:cubicBezTo>
                      <a:pt x="114" y="145"/>
                      <a:pt x="112" y="145"/>
                      <a:pt x="110" y="145"/>
                    </a:cubicBezTo>
                    <a:cubicBezTo>
                      <a:pt x="108" y="145"/>
                      <a:pt x="107" y="145"/>
                      <a:pt x="106" y="145"/>
                    </a:cubicBezTo>
                    <a:cubicBezTo>
                      <a:pt x="103" y="146"/>
                      <a:pt x="100" y="145"/>
                      <a:pt x="98" y="144"/>
                    </a:cubicBezTo>
                    <a:cubicBezTo>
                      <a:pt x="98" y="144"/>
                      <a:pt x="97" y="144"/>
                      <a:pt x="96" y="144"/>
                    </a:cubicBezTo>
                    <a:cubicBezTo>
                      <a:pt x="95" y="144"/>
                      <a:pt x="94" y="144"/>
                      <a:pt x="92" y="144"/>
                    </a:cubicBezTo>
                    <a:cubicBezTo>
                      <a:pt x="89" y="144"/>
                      <a:pt x="87" y="144"/>
                      <a:pt x="85" y="145"/>
                    </a:cubicBezTo>
                    <a:cubicBezTo>
                      <a:pt x="85" y="145"/>
                      <a:pt x="84" y="146"/>
                      <a:pt x="84" y="146"/>
                    </a:cubicBezTo>
                    <a:cubicBezTo>
                      <a:pt x="84" y="147"/>
                      <a:pt x="84" y="148"/>
                      <a:pt x="84" y="149"/>
                    </a:cubicBezTo>
                    <a:cubicBezTo>
                      <a:pt x="84" y="150"/>
                      <a:pt x="84" y="151"/>
                      <a:pt x="84" y="151"/>
                    </a:cubicBezTo>
                    <a:cubicBezTo>
                      <a:pt x="84" y="154"/>
                      <a:pt x="83" y="155"/>
                      <a:pt x="81" y="156"/>
                    </a:cubicBezTo>
                    <a:cubicBezTo>
                      <a:pt x="81" y="156"/>
                      <a:pt x="80" y="157"/>
                      <a:pt x="79" y="157"/>
                    </a:cubicBezTo>
                    <a:cubicBezTo>
                      <a:pt x="78" y="158"/>
                      <a:pt x="76" y="158"/>
                      <a:pt x="74" y="159"/>
                    </a:cubicBezTo>
                    <a:cubicBezTo>
                      <a:pt x="74" y="157"/>
                      <a:pt x="74" y="156"/>
                      <a:pt x="73" y="154"/>
                    </a:cubicBezTo>
                    <a:cubicBezTo>
                      <a:pt x="73" y="154"/>
                      <a:pt x="72" y="153"/>
                      <a:pt x="72" y="153"/>
                    </a:cubicBezTo>
                    <a:cubicBezTo>
                      <a:pt x="70" y="151"/>
                      <a:pt x="68" y="149"/>
                      <a:pt x="66" y="147"/>
                    </a:cubicBezTo>
                    <a:cubicBezTo>
                      <a:pt x="65" y="146"/>
                      <a:pt x="65" y="146"/>
                      <a:pt x="64" y="146"/>
                    </a:cubicBezTo>
                    <a:cubicBezTo>
                      <a:pt x="63" y="145"/>
                      <a:pt x="62" y="144"/>
                      <a:pt x="61" y="143"/>
                    </a:cubicBezTo>
                    <a:cubicBezTo>
                      <a:pt x="59" y="141"/>
                      <a:pt x="57" y="140"/>
                      <a:pt x="54" y="139"/>
                    </a:cubicBezTo>
                    <a:cubicBezTo>
                      <a:pt x="54" y="139"/>
                      <a:pt x="54" y="139"/>
                      <a:pt x="54" y="138"/>
                    </a:cubicBezTo>
                    <a:cubicBezTo>
                      <a:pt x="53" y="133"/>
                      <a:pt x="53" y="127"/>
                      <a:pt x="53" y="121"/>
                    </a:cubicBezTo>
                    <a:cubicBezTo>
                      <a:pt x="53" y="120"/>
                      <a:pt x="53" y="119"/>
                      <a:pt x="52" y="118"/>
                    </a:cubicBezTo>
                    <a:cubicBezTo>
                      <a:pt x="52" y="117"/>
                      <a:pt x="52" y="117"/>
                      <a:pt x="51" y="117"/>
                    </a:cubicBezTo>
                    <a:cubicBezTo>
                      <a:pt x="51" y="117"/>
                      <a:pt x="50" y="117"/>
                      <a:pt x="50" y="116"/>
                    </a:cubicBezTo>
                    <a:cubicBezTo>
                      <a:pt x="48" y="115"/>
                      <a:pt x="48" y="114"/>
                      <a:pt x="47" y="114"/>
                    </a:cubicBezTo>
                    <a:cubicBezTo>
                      <a:pt x="46" y="114"/>
                      <a:pt x="46" y="113"/>
                      <a:pt x="46" y="113"/>
                    </a:cubicBezTo>
                    <a:cubicBezTo>
                      <a:pt x="46" y="111"/>
                      <a:pt x="45" y="109"/>
                      <a:pt x="44" y="108"/>
                    </a:cubicBezTo>
                    <a:cubicBezTo>
                      <a:pt x="44" y="107"/>
                      <a:pt x="44" y="106"/>
                      <a:pt x="44" y="106"/>
                    </a:cubicBezTo>
                    <a:cubicBezTo>
                      <a:pt x="43" y="100"/>
                      <a:pt x="43" y="94"/>
                      <a:pt x="43" y="89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86"/>
                      <a:pt x="42" y="84"/>
                      <a:pt x="42" y="82"/>
                    </a:cubicBezTo>
                    <a:cubicBezTo>
                      <a:pt x="42" y="81"/>
                      <a:pt x="42" y="80"/>
                      <a:pt x="42" y="80"/>
                    </a:cubicBezTo>
                    <a:cubicBezTo>
                      <a:pt x="39" y="80"/>
                      <a:pt x="37" y="80"/>
                      <a:pt x="34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1" y="81"/>
                      <a:pt x="28" y="81"/>
                      <a:pt x="25" y="82"/>
                    </a:cubicBezTo>
                    <a:cubicBezTo>
                      <a:pt x="24" y="81"/>
                      <a:pt x="24" y="81"/>
                      <a:pt x="23" y="81"/>
                    </a:cubicBezTo>
                    <a:cubicBezTo>
                      <a:pt x="23" y="81"/>
                      <a:pt x="23" y="81"/>
                      <a:pt x="22" y="81"/>
                    </a:cubicBezTo>
                    <a:cubicBezTo>
                      <a:pt x="21" y="81"/>
                      <a:pt x="20" y="80"/>
                      <a:pt x="20" y="80"/>
                    </a:cubicBezTo>
                    <a:cubicBezTo>
                      <a:pt x="20" y="79"/>
                      <a:pt x="19" y="78"/>
                      <a:pt x="18" y="78"/>
                    </a:cubicBezTo>
                    <a:cubicBezTo>
                      <a:pt x="18" y="77"/>
                      <a:pt x="18" y="76"/>
                      <a:pt x="18" y="76"/>
                    </a:cubicBezTo>
                    <a:cubicBezTo>
                      <a:pt x="17" y="75"/>
                      <a:pt x="16" y="74"/>
                      <a:pt x="15" y="74"/>
                    </a:cubicBezTo>
                    <a:cubicBezTo>
                      <a:pt x="14" y="74"/>
                      <a:pt x="14" y="74"/>
                      <a:pt x="13" y="73"/>
                    </a:cubicBezTo>
                    <a:cubicBezTo>
                      <a:pt x="12" y="73"/>
                      <a:pt x="10" y="73"/>
                      <a:pt x="8" y="72"/>
                    </a:cubicBezTo>
                    <a:cubicBezTo>
                      <a:pt x="8" y="72"/>
                      <a:pt x="7" y="72"/>
                      <a:pt x="6" y="72"/>
                    </a:cubicBezTo>
                    <a:cubicBezTo>
                      <a:pt x="5" y="72"/>
                      <a:pt x="4" y="72"/>
                      <a:pt x="4" y="71"/>
                    </a:cubicBezTo>
                    <a:cubicBezTo>
                      <a:pt x="4" y="70"/>
                      <a:pt x="4" y="70"/>
                      <a:pt x="4" y="69"/>
                    </a:cubicBezTo>
                    <a:cubicBezTo>
                      <a:pt x="4" y="69"/>
                      <a:pt x="3" y="68"/>
                      <a:pt x="3" y="68"/>
                    </a:cubicBezTo>
                    <a:cubicBezTo>
                      <a:pt x="3" y="67"/>
                      <a:pt x="2" y="65"/>
                      <a:pt x="2" y="64"/>
                    </a:cubicBezTo>
                    <a:cubicBezTo>
                      <a:pt x="2" y="63"/>
                      <a:pt x="2" y="62"/>
                      <a:pt x="2" y="62"/>
                    </a:cubicBezTo>
                    <a:cubicBezTo>
                      <a:pt x="1" y="57"/>
                      <a:pt x="1" y="53"/>
                      <a:pt x="1" y="48"/>
                    </a:cubicBezTo>
                    <a:cubicBezTo>
                      <a:pt x="1" y="48"/>
                      <a:pt x="1" y="48"/>
                      <a:pt x="0" y="47"/>
                    </a:cubicBezTo>
                    <a:cubicBezTo>
                      <a:pt x="0" y="46"/>
                      <a:pt x="0" y="45"/>
                      <a:pt x="0" y="44"/>
                    </a:cubicBezTo>
                    <a:cubicBezTo>
                      <a:pt x="1" y="43"/>
                      <a:pt x="1" y="42"/>
                      <a:pt x="2" y="41"/>
                    </a:cubicBezTo>
                    <a:cubicBezTo>
                      <a:pt x="2" y="40"/>
                      <a:pt x="4" y="39"/>
                      <a:pt x="6" y="38"/>
                    </a:cubicBezTo>
                    <a:cubicBezTo>
                      <a:pt x="6" y="38"/>
                      <a:pt x="7" y="38"/>
                      <a:pt x="7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10" y="38"/>
                      <a:pt x="11" y="38"/>
                      <a:pt x="12" y="37"/>
                    </a:cubicBezTo>
                    <a:cubicBezTo>
                      <a:pt x="13" y="36"/>
                      <a:pt x="14" y="36"/>
                      <a:pt x="16" y="35"/>
                    </a:cubicBezTo>
                    <a:cubicBezTo>
                      <a:pt x="18" y="34"/>
                      <a:pt x="19" y="33"/>
                      <a:pt x="20" y="32"/>
                    </a:cubicBezTo>
                    <a:cubicBezTo>
                      <a:pt x="20" y="29"/>
                      <a:pt x="20" y="26"/>
                      <a:pt x="20" y="22"/>
                    </a:cubicBezTo>
                    <a:cubicBezTo>
                      <a:pt x="20" y="22"/>
                      <a:pt x="20" y="21"/>
                      <a:pt x="21" y="21"/>
                    </a:cubicBezTo>
                    <a:cubicBezTo>
                      <a:pt x="21" y="20"/>
                      <a:pt x="22" y="19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2" y="16"/>
                      <a:pt x="22" y="16"/>
                      <a:pt x="22" y="15"/>
                    </a:cubicBezTo>
                    <a:cubicBezTo>
                      <a:pt x="23" y="15"/>
                      <a:pt x="23" y="14"/>
                      <a:pt x="22" y="14"/>
                    </a:cubicBezTo>
                    <a:cubicBezTo>
                      <a:pt x="22" y="10"/>
                      <a:pt x="24" y="8"/>
                      <a:pt x="28" y="9"/>
                    </a:cubicBezTo>
                    <a:cubicBezTo>
                      <a:pt x="28" y="8"/>
                      <a:pt x="29" y="8"/>
                      <a:pt x="29" y="8"/>
                    </a:cubicBezTo>
                    <a:cubicBezTo>
                      <a:pt x="31" y="7"/>
                      <a:pt x="32" y="7"/>
                      <a:pt x="34" y="8"/>
                    </a:cubicBezTo>
                    <a:cubicBezTo>
                      <a:pt x="35" y="8"/>
                      <a:pt x="36" y="8"/>
                      <a:pt x="36" y="8"/>
                    </a:cubicBezTo>
                    <a:cubicBezTo>
                      <a:pt x="38" y="9"/>
                      <a:pt x="40" y="9"/>
                      <a:pt x="43" y="8"/>
                    </a:cubicBezTo>
                    <a:cubicBezTo>
                      <a:pt x="44" y="8"/>
                      <a:pt x="45" y="8"/>
                      <a:pt x="46" y="8"/>
                    </a:cubicBezTo>
                    <a:cubicBezTo>
                      <a:pt x="47" y="8"/>
                      <a:pt x="49" y="8"/>
                      <a:pt x="50" y="8"/>
                    </a:cubicBezTo>
                    <a:cubicBezTo>
                      <a:pt x="54" y="8"/>
                      <a:pt x="56" y="7"/>
                      <a:pt x="56" y="4"/>
                    </a:cubicBezTo>
                    <a:cubicBezTo>
                      <a:pt x="56" y="2"/>
                      <a:pt x="57" y="1"/>
                      <a:pt x="59" y="0"/>
                    </a:cubicBezTo>
                    <a:cubicBezTo>
                      <a:pt x="59" y="0"/>
                      <a:pt x="59" y="0"/>
                      <a:pt x="6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104"/>
              <p:cNvSpPr>
                <a:spLocks/>
              </p:cNvSpPr>
              <p:nvPr/>
            </p:nvSpPr>
            <p:spPr bwMode="auto">
              <a:xfrm>
                <a:off x="7271156" y="429173"/>
                <a:ext cx="578436" cy="626654"/>
              </a:xfrm>
              <a:custGeom>
                <a:avLst/>
                <a:gdLst>
                  <a:gd name="T0" fmla="*/ 1 w 146"/>
                  <a:gd name="T1" fmla="*/ 133 h 158"/>
                  <a:gd name="T2" fmla="*/ 6 w 146"/>
                  <a:gd name="T3" fmla="*/ 129 h 158"/>
                  <a:gd name="T4" fmla="*/ 10 w 146"/>
                  <a:gd name="T5" fmla="*/ 127 h 158"/>
                  <a:gd name="T6" fmla="*/ 18 w 146"/>
                  <a:gd name="T7" fmla="*/ 127 h 158"/>
                  <a:gd name="T8" fmla="*/ 20 w 146"/>
                  <a:gd name="T9" fmla="*/ 128 h 158"/>
                  <a:gd name="T10" fmla="*/ 24 w 146"/>
                  <a:gd name="T11" fmla="*/ 135 h 158"/>
                  <a:gd name="T12" fmla="*/ 26 w 146"/>
                  <a:gd name="T13" fmla="*/ 137 h 158"/>
                  <a:gd name="T14" fmla="*/ 32 w 146"/>
                  <a:gd name="T15" fmla="*/ 140 h 158"/>
                  <a:gd name="T16" fmla="*/ 42 w 146"/>
                  <a:gd name="T17" fmla="*/ 144 h 158"/>
                  <a:gd name="T18" fmla="*/ 47 w 146"/>
                  <a:gd name="T19" fmla="*/ 154 h 158"/>
                  <a:gd name="T20" fmla="*/ 51 w 146"/>
                  <a:gd name="T21" fmla="*/ 157 h 158"/>
                  <a:gd name="T22" fmla="*/ 53 w 146"/>
                  <a:gd name="T23" fmla="*/ 157 h 158"/>
                  <a:gd name="T24" fmla="*/ 69 w 146"/>
                  <a:gd name="T25" fmla="*/ 157 h 158"/>
                  <a:gd name="T26" fmla="*/ 78 w 146"/>
                  <a:gd name="T27" fmla="*/ 156 h 158"/>
                  <a:gd name="T28" fmla="*/ 83 w 146"/>
                  <a:gd name="T29" fmla="*/ 153 h 158"/>
                  <a:gd name="T30" fmla="*/ 84 w 146"/>
                  <a:gd name="T31" fmla="*/ 137 h 158"/>
                  <a:gd name="T32" fmla="*/ 86 w 146"/>
                  <a:gd name="T33" fmla="*/ 134 h 158"/>
                  <a:gd name="T34" fmla="*/ 88 w 146"/>
                  <a:gd name="T35" fmla="*/ 132 h 158"/>
                  <a:gd name="T36" fmla="*/ 94 w 146"/>
                  <a:gd name="T37" fmla="*/ 133 h 158"/>
                  <a:gd name="T38" fmla="*/ 96 w 146"/>
                  <a:gd name="T39" fmla="*/ 134 h 158"/>
                  <a:gd name="T40" fmla="*/ 102 w 146"/>
                  <a:gd name="T41" fmla="*/ 128 h 158"/>
                  <a:gd name="T42" fmla="*/ 102 w 146"/>
                  <a:gd name="T43" fmla="*/ 121 h 158"/>
                  <a:gd name="T44" fmla="*/ 92 w 146"/>
                  <a:gd name="T45" fmla="*/ 111 h 158"/>
                  <a:gd name="T46" fmla="*/ 88 w 146"/>
                  <a:gd name="T47" fmla="*/ 108 h 158"/>
                  <a:gd name="T48" fmla="*/ 86 w 146"/>
                  <a:gd name="T49" fmla="*/ 102 h 158"/>
                  <a:gd name="T50" fmla="*/ 86 w 146"/>
                  <a:gd name="T51" fmla="*/ 96 h 158"/>
                  <a:gd name="T52" fmla="*/ 88 w 146"/>
                  <a:gd name="T53" fmla="*/ 92 h 158"/>
                  <a:gd name="T54" fmla="*/ 94 w 146"/>
                  <a:gd name="T55" fmla="*/ 91 h 158"/>
                  <a:gd name="T56" fmla="*/ 109 w 146"/>
                  <a:gd name="T57" fmla="*/ 90 h 158"/>
                  <a:gd name="T58" fmla="*/ 114 w 146"/>
                  <a:gd name="T59" fmla="*/ 89 h 158"/>
                  <a:gd name="T60" fmla="*/ 118 w 146"/>
                  <a:gd name="T61" fmla="*/ 88 h 158"/>
                  <a:gd name="T62" fmla="*/ 126 w 146"/>
                  <a:gd name="T63" fmla="*/ 86 h 158"/>
                  <a:gd name="T64" fmla="*/ 130 w 146"/>
                  <a:gd name="T65" fmla="*/ 81 h 158"/>
                  <a:gd name="T66" fmla="*/ 130 w 146"/>
                  <a:gd name="T67" fmla="*/ 69 h 158"/>
                  <a:gd name="T68" fmla="*/ 131 w 146"/>
                  <a:gd name="T69" fmla="*/ 66 h 158"/>
                  <a:gd name="T70" fmla="*/ 145 w 146"/>
                  <a:gd name="T71" fmla="*/ 61 h 158"/>
                  <a:gd name="T72" fmla="*/ 142 w 146"/>
                  <a:gd name="T73" fmla="*/ 57 h 158"/>
                  <a:gd name="T74" fmla="*/ 140 w 146"/>
                  <a:gd name="T75" fmla="*/ 50 h 158"/>
                  <a:gd name="T76" fmla="*/ 138 w 146"/>
                  <a:gd name="T77" fmla="*/ 48 h 158"/>
                  <a:gd name="T78" fmla="*/ 128 w 146"/>
                  <a:gd name="T79" fmla="*/ 48 h 158"/>
                  <a:gd name="T80" fmla="*/ 118 w 146"/>
                  <a:gd name="T81" fmla="*/ 47 h 158"/>
                  <a:gd name="T82" fmla="*/ 112 w 146"/>
                  <a:gd name="T83" fmla="*/ 42 h 158"/>
                  <a:gd name="T84" fmla="*/ 109 w 146"/>
                  <a:gd name="T85" fmla="*/ 36 h 158"/>
                  <a:gd name="T86" fmla="*/ 108 w 146"/>
                  <a:gd name="T87" fmla="*/ 31 h 158"/>
                  <a:gd name="T88" fmla="*/ 128 w 146"/>
                  <a:gd name="T89" fmla="*/ 30 h 158"/>
                  <a:gd name="T90" fmla="*/ 136 w 146"/>
                  <a:gd name="T91" fmla="*/ 28 h 158"/>
                  <a:gd name="T92" fmla="*/ 139 w 146"/>
                  <a:gd name="T93" fmla="*/ 22 h 158"/>
                  <a:gd name="T94" fmla="*/ 139 w 146"/>
                  <a:gd name="T95" fmla="*/ 11 h 158"/>
                  <a:gd name="T96" fmla="*/ 140 w 146"/>
                  <a:gd name="T97" fmla="*/ 4 h 158"/>
                  <a:gd name="T98" fmla="*/ 145 w 146"/>
                  <a:gd name="T99" fmla="*/ 0 h 158"/>
                  <a:gd name="T100" fmla="*/ 146 w 146"/>
                  <a:gd name="T101" fmla="*/ 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6" h="158">
                    <a:moveTo>
                      <a:pt x="0" y="134"/>
                    </a:moveTo>
                    <a:cubicBezTo>
                      <a:pt x="0" y="133"/>
                      <a:pt x="1" y="133"/>
                      <a:pt x="1" y="133"/>
                    </a:cubicBezTo>
                    <a:cubicBezTo>
                      <a:pt x="2" y="132"/>
                      <a:pt x="3" y="131"/>
                      <a:pt x="4" y="130"/>
                    </a:cubicBezTo>
                    <a:cubicBezTo>
                      <a:pt x="5" y="130"/>
                      <a:pt x="6" y="130"/>
                      <a:pt x="6" y="129"/>
                    </a:cubicBezTo>
                    <a:cubicBezTo>
                      <a:pt x="7" y="128"/>
                      <a:pt x="8" y="128"/>
                      <a:pt x="8" y="128"/>
                    </a:cubicBezTo>
                    <a:cubicBezTo>
                      <a:pt x="9" y="128"/>
                      <a:pt x="9" y="128"/>
                      <a:pt x="10" y="127"/>
                    </a:cubicBezTo>
                    <a:cubicBezTo>
                      <a:pt x="11" y="126"/>
                      <a:pt x="13" y="126"/>
                      <a:pt x="16" y="126"/>
                    </a:cubicBezTo>
                    <a:cubicBezTo>
                      <a:pt x="16" y="126"/>
                      <a:pt x="17" y="127"/>
                      <a:pt x="18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9" y="128"/>
                      <a:pt x="20" y="128"/>
                      <a:pt x="20" y="128"/>
                    </a:cubicBezTo>
                    <a:cubicBezTo>
                      <a:pt x="22" y="129"/>
                      <a:pt x="23" y="131"/>
                      <a:pt x="24" y="133"/>
                    </a:cubicBezTo>
                    <a:cubicBezTo>
                      <a:pt x="24" y="134"/>
                      <a:pt x="24" y="134"/>
                      <a:pt x="24" y="135"/>
                    </a:cubicBezTo>
                    <a:cubicBezTo>
                      <a:pt x="24" y="135"/>
                      <a:pt x="25" y="136"/>
                      <a:pt x="25" y="136"/>
                    </a:cubicBezTo>
                    <a:cubicBezTo>
                      <a:pt x="25" y="136"/>
                      <a:pt x="26" y="137"/>
                      <a:pt x="26" y="137"/>
                    </a:cubicBezTo>
                    <a:cubicBezTo>
                      <a:pt x="26" y="138"/>
                      <a:pt x="27" y="139"/>
                      <a:pt x="29" y="139"/>
                    </a:cubicBezTo>
                    <a:cubicBezTo>
                      <a:pt x="30" y="140"/>
                      <a:pt x="31" y="140"/>
                      <a:pt x="32" y="140"/>
                    </a:cubicBezTo>
                    <a:cubicBezTo>
                      <a:pt x="33" y="140"/>
                      <a:pt x="34" y="140"/>
                      <a:pt x="35" y="140"/>
                    </a:cubicBezTo>
                    <a:cubicBezTo>
                      <a:pt x="38" y="141"/>
                      <a:pt x="40" y="142"/>
                      <a:pt x="42" y="144"/>
                    </a:cubicBezTo>
                    <a:cubicBezTo>
                      <a:pt x="44" y="146"/>
                      <a:pt x="46" y="149"/>
                      <a:pt x="46" y="152"/>
                    </a:cubicBezTo>
                    <a:cubicBezTo>
                      <a:pt x="47" y="152"/>
                      <a:pt x="47" y="153"/>
                      <a:pt x="47" y="154"/>
                    </a:cubicBezTo>
                    <a:cubicBezTo>
                      <a:pt x="47" y="156"/>
                      <a:pt x="48" y="156"/>
                      <a:pt x="49" y="156"/>
                    </a:cubicBezTo>
                    <a:cubicBezTo>
                      <a:pt x="50" y="156"/>
                      <a:pt x="50" y="156"/>
                      <a:pt x="51" y="157"/>
                    </a:cubicBezTo>
                    <a:cubicBezTo>
                      <a:pt x="51" y="157"/>
                      <a:pt x="51" y="157"/>
                      <a:pt x="51" y="157"/>
                    </a:cubicBezTo>
                    <a:cubicBezTo>
                      <a:pt x="52" y="157"/>
                      <a:pt x="52" y="157"/>
                      <a:pt x="53" y="157"/>
                    </a:cubicBezTo>
                    <a:cubicBezTo>
                      <a:pt x="58" y="158"/>
                      <a:pt x="63" y="158"/>
                      <a:pt x="68" y="158"/>
                    </a:cubicBezTo>
                    <a:cubicBezTo>
                      <a:pt x="68" y="158"/>
                      <a:pt x="69" y="158"/>
                      <a:pt x="69" y="157"/>
                    </a:cubicBezTo>
                    <a:cubicBezTo>
                      <a:pt x="72" y="156"/>
                      <a:pt x="74" y="156"/>
                      <a:pt x="77" y="156"/>
                    </a:cubicBezTo>
                    <a:cubicBezTo>
                      <a:pt x="78" y="156"/>
                      <a:pt x="78" y="156"/>
                      <a:pt x="78" y="156"/>
                    </a:cubicBezTo>
                    <a:cubicBezTo>
                      <a:pt x="80" y="157"/>
                      <a:pt x="82" y="156"/>
                      <a:pt x="82" y="154"/>
                    </a:cubicBezTo>
                    <a:cubicBezTo>
                      <a:pt x="82" y="154"/>
                      <a:pt x="83" y="153"/>
                      <a:pt x="83" y="153"/>
                    </a:cubicBezTo>
                    <a:cubicBezTo>
                      <a:pt x="83" y="152"/>
                      <a:pt x="83" y="152"/>
                      <a:pt x="83" y="152"/>
                    </a:cubicBezTo>
                    <a:cubicBezTo>
                      <a:pt x="84" y="147"/>
                      <a:pt x="84" y="142"/>
                      <a:pt x="84" y="137"/>
                    </a:cubicBezTo>
                    <a:cubicBezTo>
                      <a:pt x="84" y="136"/>
                      <a:pt x="84" y="135"/>
                      <a:pt x="85" y="134"/>
                    </a:cubicBezTo>
                    <a:cubicBezTo>
                      <a:pt x="85" y="134"/>
                      <a:pt x="85" y="134"/>
                      <a:pt x="86" y="134"/>
                    </a:cubicBezTo>
                    <a:cubicBezTo>
                      <a:pt x="86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2"/>
                    </a:cubicBezTo>
                    <a:cubicBezTo>
                      <a:pt x="90" y="132"/>
                      <a:pt x="91" y="132"/>
                      <a:pt x="92" y="132"/>
                    </a:cubicBezTo>
                    <a:cubicBezTo>
                      <a:pt x="93" y="133"/>
                      <a:pt x="94" y="133"/>
                      <a:pt x="94" y="133"/>
                    </a:cubicBezTo>
                    <a:cubicBezTo>
                      <a:pt x="94" y="133"/>
                      <a:pt x="95" y="133"/>
                      <a:pt x="96" y="134"/>
                    </a:cubicBezTo>
                    <a:cubicBezTo>
                      <a:pt x="96" y="134"/>
                      <a:pt x="96" y="134"/>
                      <a:pt x="96" y="134"/>
                    </a:cubicBezTo>
                    <a:cubicBezTo>
                      <a:pt x="99" y="134"/>
                      <a:pt x="100" y="132"/>
                      <a:pt x="102" y="130"/>
                    </a:cubicBezTo>
                    <a:cubicBezTo>
                      <a:pt x="102" y="129"/>
                      <a:pt x="102" y="128"/>
                      <a:pt x="102" y="128"/>
                    </a:cubicBezTo>
                    <a:cubicBezTo>
                      <a:pt x="102" y="127"/>
                      <a:pt x="102" y="126"/>
                      <a:pt x="102" y="125"/>
                    </a:cubicBezTo>
                    <a:cubicBezTo>
                      <a:pt x="102" y="123"/>
                      <a:pt x="102" y="122"/>
                      <a:pt x="102" y="121"/>
                    </a:cubicBezTo>
                    <a:cubicBezTo>
                      <a:pt x="102" y="118"/>
                      <a:pt x="102" y="116"/>
                      <a:pt x="100" y="115"/>
                    </a:cubicBezTo>
                    <a:cubicBezTo>
                      <a:pt x="98" y="114"/>
                      <a:pt x="94" y="113"/>
                      <a:pt x="92" y="111"/>
                    </a:cubicBezTo>
                    <a:cubicBezTo>
                      <a:pt x="91" y="110"/>
                      <a:pt x="90" y="110"/>
                      <a:pt x="89" y="109"/>
                    </a:cubicBezTo>
                    <a:cubicBezTo>
                      <a:pt x="88" y="109"/>
                      <a:pt x="88" y="109"/>
                      <a:pt x="88" y="108"/>
                    </a:cubicBezTo>
                    <a:cubicBezTo>
                      <a:pt x="87" y="108"/>
                      <a:pt x="86" y="108"/>
                      <a:pt x="86" y="107"/>
                    </a:cubicBezTo>
                    <a:cubicBezTo>
                      <a:pt x="86" y="106"/>
                      <a:pt x="85" y="104"/>
                      <a:pt x="86" y="102"/>
                    </a:cubicBezTo>
                    <a:cubicBezTo>
                      <a:pt x="85" y="101"/>
                      <a:pt x="86" y="100"/>
                      <a:pt x="86" y="100"/>
                    </a:cubicBezTo>
                    <a:cubicBezTo>
                      <a:pt x="86" y="99"/>
                      <a:pt x="86" y="97"/>
                      <a:pt x="86" y="96"/>
                    </a:cubicBezTo>
                    <a:cubicBezTo>
                      <a:pt x="86" y="95"/>
                      <a:pt x="86" y="94"/>
                      <a:pt x="87" y="93"/>
                    </a:cubicBezTo>
                    <a:cubicBezTo>
                      <a:pt x="88" y="93"/>
                      <a:pt x="88" y="92"/>
                      <a:pt x="88" y="92"/>
                    </a:cubicBezTo>
                    <a:cubicBezTo>
                      <a:pt x="88" y="91"/>
                      <a:pt x="89" y="90"/>
                      <a:pt x="91" y="91"/>
                    </a:cubicBezTo>
                    <a:cubicBezTo>
                      <a:pt x="92" y="91"/>
                      <a:pt x="93" y="91"/>
                      <a:pt x="94" y="91"/>
                    </a:cubicBezTo>
                    <a:cubicBezTo>
                      <a:pt x="98" y="90"/>
                      <a:pt x="101" y="90"/>
                      <a:pt x="105" y="90"/>
                    </a:cubicBezTo>
                    <a:cubicBezTo>
                      <a:pt x="106" y="90"/>
                      <a:pt x="108" y="90"/>
                      <a:pt x="109" y="90"/>
                    </a:cubicBezTo>
                    <a:cubicBezTo>
                      <a:pt x="110" y="90"/>
                      <a:pt x="110" y="90"/>
                      <a:pt x="110" y="90"/>
                    </a:cubicBezTo>
                    <a:cubicBezTo>
                      <a:pt x="112" y="89"/>
                      <a:pt x="113" y="89"/>
                      <a:pt x="114" y="89"/>
                    </a:cubicBezTo>
                    <a:cubicBezTo>
                      <a:pt x="115" y="89"/>
                      <a:pt x="116" y="89"/>
                      <a:pt x="116" y="88"/>
                    </a:cubicBezTo>
                    <a:cubicBezTo>
                      <a:pt x="117" y="88"/>
                      <a:pt x="118" y="88"/>
                      <a:pt x="118" y="88"/>
                    </a:cubicBezTo>
                    <a:cubicBezTo>
                      <a:pt x="119" y="87"/>
                      <a:pt x="121" y="86"/>
                      <a:pt x="124" y="86"/>
                    </a:cubicBezTo>
                    <a:cubicBezTo>
                      <a:pt x="124" y="86"/>
                      <a:pt x="125" y="86"/>
                      <a:pt x="126" y="86"/>
                    </a:cubicBezTo>
                    <a:cubicBezTo>
                      <a:pt x="126" y="86"/>
                      <a:pt x="126" y="86"/>
                      <a:pt x="126" y="86"/>
                    </a:cubicBezTo>
                    <a:cubicBezTo>
                      <a:pt x="128" y="84"/>
                      <a:pt x="129" y="83"/>
                      <a:pt x="130" y="81"/>
                    </a:cubicBezTo>
                    <a:cubicBezTo>
                      <a:pt x="130" y="80"/>
                      <a:pt x="130" y="80"/>
                      <a:pt x="130" y="79"/>
                    </a:cubicBezTo>
                    <a:cubicBezTo>
                      <a:pt x="130" y="76"/>
                      <a:pt x="130" y="72"/>
                      <a:pt x="130" y="69"/>
                    </a:cubicBezTo>
                    <a:cubicBezTo>
                      <a:pt x="130" y="68"/>
                      <a:pt x="130" y="68"/>
                      <a:pt x="130" y="67"/>
                    </a:cubicBezTo>
                    <a:cubicBezTo>
                      <a:pt x="131" y="66"/>
                      <a:pt x="131" y="66"/>
                      <a:pt x="131" y="66"/>
                    </a:cubicBezTo>
                    <a:cubicBezTo>
                      <a:pt x="131" y="64"/>
                      <a:pt x="133" y="64"/>
                      <a:pt x="136" y="64"/>
                    </a:cubicBezTo>
                    <a:cubicBezTo>
                      <a:pt x="140" y="65"/>
                      <a:pt x="144" y="64"/>
                      <a:pt x="145" y="61"/>
                    </a:cubicBezTo>
                    <a:cubicBezTo>
                      <a:pt x="146" y="60"/>
                      <a:pt x="146" y="60"/>
                      <a:pt x="146" y="60"/>
                    </a:cubicBezTo>
                    <a:cubicBezTo>
                      <a:pt x="144" y="59"/>
                      <a:pt x="143" y="58"/>
                      <a:pt x="142" y="57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0" y="55"/>
                      <a:pt x="139" y="53"/>
                      <a:pt x="140" y="50"/>
                    </a:cubicBezTo>
                    <a:cubicBezTo>
                      <a:pt x="140" y="50"/>
                      <a:pt x="140" y="49"/>
                      <a:pt x="139" y="48"/>
                    </a:cubicBezTo>
                    <a:cubicBezTo>
                      <a:pt x="139" y="48"/>
                      <a:pt x="138" y="48"/>
                      <a:pt x="138" y="48"/>
                    </a:cubicBezTo>
                    <a:cubicBezTo>
                      <a:pt x="136" y="47"/>
                      <a:pt x="133" y="47"/>
                      <a:pt x="130" y="47"/>
                    </a:cubicBezTo>
                    <a:cubicBezTo>
                      <a:pt x="130" y="47"/>
                      <a:pt x="129" y="48"/>
                      <a:pt x="128" y="48"/>
                    </a:cubicBezTo>
                    <a:cubicBezTo>
                      <a:pt x="128" y="48"/>
                      <a:pt x="127" y="49"/>
                      <a:pt x="126" y="48"/>
                    </a:cubicBezTo>
                    <a:cubicBezTo>
                      <a:pt x="123" y="48"/>
                      <a:pt x="120" y="48"/>
                      <a:pt x="118" y="47"/>
                    </a:cubicBezTo>
                    <a:cubicBezTo>
                      <a:pt x="115" y="47"/>
                      <a:pt x="113" y="46"/>
                      <a:pt x="112" y="44"/>
                    </a:cubicBezTo>
                    <a:cubicBezTo>
                      <a:pt x="112" y="44"/>
                      <a:pt x="112" y="43"/>
                      <a:pt x="112" y="42"/>
                    </a:cubicBezTo>
                    <a:cubicBezTo>
                      <a:pt x="112" y="42"/>
                      <a:pt x="111" y="41"/>
                      <a:pt x="111" y="41"/>
                    </a:cubicBezTo>
                    <a:cubicBezTo>
                      <a:pt x="110" y="39"/>
                      <a:pt x="110" y="38"/>
                      <a:pt x="109" y="36"/>
                    </a:cubicBezTo>
                    <a:cubicBezTo>
                      <a:pt x="108" y="35"/>
                      <a:pt x="108" y="34"/>
                      <a:pt x="108" y="32"/>
                    </a:cubicBezTo>
                    <a:cubicBezTo>
                      <a:pt x="108" y="32"/>
                      <a:pt x="108" y="32"/>
                      <a:pt x="108" y="31"/>
                    </a:cubicBezTo>
                    <a:cubicBezTo>
                      <a:pt x="108" y="30"/>
                      <a:pt x="109" y="30"/>
                      <a:pt x="110" y="30"/>
                    </a:cubicBezTo>
                    <a:cubicBezTo>
                      <a:pt x="116" y="30"/>
                      <a:pt x="122" y="30"/>
                      <a:pt x="128" y="30"/>
                    </a:cubicBezTo>
                    <a:cubicBezTo>
                      <a:pt x="130" y="30"/>
                      <a:pt x="133" y="29"/>
                      <a:pt x="135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8" y="28"/>
                      <a:pt x="139" y="26"/>
                      <a:pt x="139" y="24"/>
                    </a:cubicBezTo>
                    <a:cubicBezTo>
                      <a:pt x="139" y="23"/>
                      <a:pt x="139" y="23"/>
                      <a:pt x="139" y="22"/>
                    </a:cubicBezTo>
                    <a:cubicBezTo>
                      <a:pt x="140" y="21"/>
                      <a:pt x="140" y="20"/>
                      <a:pt x="139" y="18"/>
                    </a:cubicBezTo>
                    <a:cubicBezTo>
                      <a:pt x="139" y="16"/>
                      <a:pt x="139" y="14"/>
                      <a:pt x="139" y="11"/>
                    </a:cubicBezTo>
                    <a:cubicBezTo>
                      <a:pt x="139" y="9"/>
                      <a:pt x="139" y="8"/>
                      <a:pt x="140" y="6"/>
                    </a:cubicBezTo>
                    <a:cubicBezTo>
                      <a:pt x="140" y="6"/>
                      <a:pt x="140" y="5"/>
                      <a:pt x="140" y="4"/>
                    </a:cubicBezTo>
                    <a:cubicBezTo>
                      <a:pt x="140" y="4"/>
                      <a:pt x="140" y="4"/>
                      <a:pt x="140" y="3"/>
                    </a:cubicBezTo>
                    <a:cubicBezTo>
                      <a:pt x="141" y="2"/>
                      <a:pt x="142" y="0"/>
                      <a:pt x="145" y="0"/>
                    </a:cubicBezTo>
                    <a:cubicBezTo>
                      <a:pt x="145" y="0"/>
                      <a:pt x="145" y="1"/>
                      <a:pt x="146" y="2"/>
                    </a:cubicBezTo>
                    <a:cubicBezTo>
                      <a:pt x="146" y="2"/>
                      <a:pt x="146" y="2"/>
                      <a:pt x="146" y="3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105"/>
              <p:cNvSpPr>
                <a:spLocks/>
              </p:cNvSpPr>
              <p:nvPr/>
            </p:nvSpPr>
            <p:spPr bwMode="auto">
              <a:xfrm>
                <a:off x="7849592" y="194371"/>
                <a:ext cx="1500514" cy="278340"/>
              </a:xfrm>
              <a:custGeom>
                <a:avLst/>
                <a:gdLst>
                  <a:gd name="T0" fmla="*/ 0 w 378"/>
                  <a:gd name="T1" fmla="*/ 66 h 70"/>
                  <a:gd name="T2" fmla="*/ 12 w 378"/>
                  <a:gd name="T3" fmla="*/ 69 h 70"/>
                  <a:gd name="T4" fmla="*/ 20 w 378"/>
                  <a:gd name="T5" fmla="*/ 69 h 70"/>
                  <a:gd name="T6" fmla="*/ 24 w 378"/>
                  <a:gd name="T7" fmla="*/ 63 h 70"/>
                  <a:gd name="T8" fmla="*/ 31 w 378"/>
                  <a:gd name="T9" fmla="*/ 60 h 70"/>
                  <a:gd name="T10" fmla="*/ 31 w 378"/>
                  <a:gd name="T11" fmla="*/ 57 h 70"/>
                  <a:gd name="T12" fmla="*/ 36 w 378"/>
                  <a:gd name="T13" fmla="*/ 54 h 70"/>
                  <a:gd name="T14" fmla="*/ 68 w 378"/>
                  <a:gd name="T15" fmla="*/ 51 h 70"/>
                  <a:gd name="T16" fmla="*/ 69 w 378"/>
                  <a:gd name="T17" fmla="*/ 51 h 70"/>
                  <a:gd name="T18" fmla="*/ 71 w 378"/>
                  <a:gd name="T19" fmla="*/ 49 h 70"/>
                  <a:gd name="T20" fmla="*/ 76 w 378"/>
                  <a:gd name="T21" fmla="*/ 43 h 70"/>
                  <a:gd name="T22" fmla="*/ 82 w 378"/>
                  <a:gd name="T23" fmla="*/ 39 h 70"/>
                  <a:gd name="T24" fmla="*/ 88 w 378"/>
                  <a:gd name="T25" fmla="*/ 38 h 70"/>
                  <a:gd name="T26" fmla="*/ 92 w 378"/>
                  <a:gd name="T27" fmla="*/ 34 h 70"/>
                  <a:gd name="T28" fmla="*/ 94 w 378"/>
                  <a:gd name="T29" fmla="*/ 34 h 70"/>
                  <a:gd name="T30" fmla="*/ 103 w 378"/>
                  <a:gd name="T31" fmla="*/ 30 h 70"/>
                  <a:gd name="T32" fmla="*/ 112 w 378"/>
                  <a:gd name="T33" fmla="*/ 32 h 70"/>
                  <a:gd name="T34" fmla="*/ 114 w 378"/>
                  <a:gd name="T35" fmla="*/ 37 h 70"/>
                  <a:gd name="T36" fmla="*/ 116 w 378"/>
                  <a:gd name="T37" fmla="*/ 39 h 70"/>
                  <a:gd name="T38" fmla="*/ 120 w 378"/>
                  <a:gd name="T39" fmla="*/ 39 h 70"/>
                  <a:gd name="T40" fmla="*/ 123 w 378"/>
                  <a:gd name="T41" fmla="*/ 41 h 70"/>
                  <a:gd name="T42" fmla="*/ 124 w 378"/>
                  <a:gd name="T43" fmla="*/ 47 h 70"/>
                  <a:gd name="T44" fmla="*/ 128 w 378"/>
                  <a:gd name="T45" fmla="*/ 49 h 70"/>
                  <a:gd name="T46" fmla="*/ 136 w 378"/>
                  <a:gd name="T47" fmla="*/ 48 h 70"/>
                  <a:gd name="T48" fmla="*/ 142 w 378"/>
                  <a:gd name="T49" fmla="*/ 47 h 70"/>
                  <a:gd name="T50" fmla="*/ 152 w 378"/>
                  <a:gd name="T51" fmla="*/ 45 h 70"/>
                  <a:gd name="T52" fmla="*/ 164 w 378"/>
                  <a:gd name="T53" fmla="*/ 32 h 70"/>
                  <a:gd name="T54" fmla="*/ 168 w 378"/>
                  <a:gd name="T55" fmla="*/ 31 h 70"/>
                  <a:gd name="T56" fmla="*/ 174 w 378"/>
                  <a:gd name="T57" fmla="*/ 30 h 70"/>
                  <a:gd name="T58" fmla="*/ 176 w 378"/>
                  <a:gd name="T59" fmla="*/ 30 h 70"/>
                  <a:gd name="T60" fmla="*/ 191 w 378"/>
                  <a:gd name="T61" fmla="*/ 29 h 70"/>
                  <a:gd name="T62" fmla="*/ 197 w 378"/>
                  <a:gd name="T63" fmla="*/ 33 h 70"/>
                  <a:gd name="T64" fmla="*/ 198 w 378"/>
                  <a:gd name="T65" fmla="*/ 45 h 70"/>
                  <a:gd name="T66" fmla="*/ 208 w 378"/>
                  <a:gd name="T67" fmla="*/ 47 h 70"/>
                  <a:gd name="T68" fmla="*/ 213 w 378"/>
                  <a:gd name="T69" fmla="*/ 48 h 70"/>
                  <a:gd name="T70" fmla="*/ 244 w 378"/>
                  <a:gd name="T71" fmla="*/ 49 h 70"/>
                  <a:gd name="T72" fmla="*/ 255 w 378"/>
                  <a:gd name="T73" fmla="*/ 48 h 70"/>
                  <a:gd name="T74" fmla="*/ 269 w 378"/>
                  <a:gd name="T75" fmla="*/ 47 h 70"/>
                  <a:gd name="T76" fmla="*/ 287 w 378"/>
                  <a:gd name="T77" fmla="*/ 47 h 70"/>
                  <a:gd name="T78" fmla="*/ 318 w 378"/>
                  <a:gd name="T79" fmla="*/ 48 h 70"/>
                  <a:gd name="T80" fmla="*/ 320 w 378"/>
                  <a:gd name="T81" fmla="*/ 49 h 70"/>
                  <a:gd name="T82" fmla="*/ 324 w 378"/>
                  <a:gd name="T83" fmla="*/ 47 h 70"/>
                  <a:gd name="T84" fmla="*/ 329 w 378"/>
                  <a:gd name="T85" fmla="*/ 38 h 70"/>
                  <a:gd name="T86" fmla="*/ 330 w 378"/>
                  <a:gd name="T87" fmla="*/ 32 h 70"/>
                  <a:gd name="T88" fmla="*/ 328 w 378"/>
                  <a:gd name="T89" fmla="*/ 16 h 70"/>
                  <a:gd name="T90" fmla="*/ 328 w 378"/>
                  <a:gd name="T91" fmla="*/ 12 h 70"/>
                  <a:gd name="T92" fmla="*/ 332 w 378"/>
                  <a:gd name="T93" fmla="*/ 5 h 70"/>
                  <a:gd name="T94" fmla="*/ 338 w 378"/>
                  <a:gd name="T95" fmla="*/ 0 h 70"/>
                  <a:gd name="T96" fmla="*/ 365 w 378"/>
                  <a:gd name="T97" fmla="*/ 0 h 70"/>
                  <a:gd name="T98" fmla="*/ 368 w 378"/>
                  <a:gd name="T99" fmla="*/ 1 h 70"/>
                  <a:gd name="T100" fmla="*/ 376 w 378"/>
                  <a:gd name="T101" fmla="*/ 1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78" h="70">
                    <a:moveTo>
                      <a:pt x="0" y="62"/>
                    </a:moveTo>
                    <a:cubicBezTo>
                      <a:pt x="0" y="63"/>
                      <a:pt x="0" y="65"/>
                      <a:pt x="0" y="66"/>
                    </a:cubicBezTo>
                    <a:cubicBezTo>
                      <a:pt x="2" y="69"/>
                      <a:pt x="4" y="70"/>
                      <a:pt x="8" y="69"/>
                    </a:cubicBezTo>
                    <a:cubicBezTo>
                      <a:pt x="10" y="69"/>
                      <a:pt x="11" y="69"/>
                      <a:pt x="12" y="69"/>
                    </a:cubicBezTo>
                    <a:cubicBezTo>
                      <a:pt x="15" y="70"/>
                      <a:pt x="17" y="70"/>
                      <a:pt x="20" y="69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0" y="66"/>
                      <a:pt x="21" y="64"/>
                      <a:pt x="23" y="6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6" y="63"/>
                      <a:pt x="28" y="62"/>
                      <a:pt x="29" y="62"/>
                    </a:cubicBezTo>
                    <a:cubicBezTo>
                      <a:pt x="30" y="62"/>
                      <a:pt x="31" y="61"/>
                      <a:pt x="31" y="60"/>
                    </a:cubicBezTo>
                    <a:cubicBezTo>
                      <a:pt x="31" y="59"/>
                      <a:pt x="31" y="59"/>
                      <a:pt x="31" y="58"/>
                    </a:cubicBezTo>
                    <a:cubicBezTo>
                      <a:pt x="32" y="58"/>
                      <a:pt x="32" y="57"/>
                      <a:pt x="31" y="57"/>
                    </a:cubicBezTo>
                    <a:cubicBezTo>
                      <a:pt x="31" y="55"/>
                      <a:pt x="32" y="54"/>
                      <a:pt x="34" y="54"/>
                    </a:cubicBezTo>
                    <a:cubicBezTo>
                      <a:pt x="34" y="54"/>
                      <a:pt x="35" y="54"/>
                      <a:pt x="36" y="54"/>
                    </a:cubicBezTo>
                    <a:cubicBezTo>
                      <a:pt x="36" y="54"/>
                      <a:pt x="36" y="54"/>
                      <a:pt x="36" y="53"/>
                    </a:cubicBezTo>
                    <a:cubicBezTo>
                      <a:pt x="46" y="53"/>
                      <a:pt x="56" y="52"/>
                      <a:pt x="68" y="51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8" y="51"/>
                      <a:pt x="68" y="51"/>
                      <a:pt x="69" y="51"/>
                    </a:cubicBezTo>
                    <a:cubicBezTo>
                      <a:pt x="68" y="51"/>
                      <a:pt x="69" y="50"/>
                      <a:pt x="70" y="50"/>
                    </a:cubicBezTo>
                    <a:cubicBezTo>
                      <a:pt x="70" y="50"/>
                      <a:pt x="71" y="50"/>
                      <a:pt x="71" y="49"/>
                    </a:cubicBezTo>
                    <a:cubicBezTo>
                      <a:pt x="72" y="47"/>
                      <a:pt x="73" y="45"/>
                      <a:pt x="75" y="44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8" y="41"/>
                      <a:pt x="79" y="41"/>
                      <a:pt x="81" y="40"/>
                    </a:cubicBezTo>
                    <a:cubicBezTo>
                      <a:pt x="82" y="40"/>
                      <a:pt x="82" y="39"/>
                      <a:pt x="82" y="39"/>
                    </a:cubicBezTo>
                    <a:cubicBezTo>
                      <a:pt x="84" y="39"/>
                      <a:pt x="85" y="39"/>
                      <a:pt x="86" y="39"/>
                    </a:cubicBezTo>
                    <a:cubicBezTo>
                      <a:pt x="87" y="39"/>
                      <a:pt x="88" y="38"/>
                      <a:pt x="88" y="38"/>
                    </a:cubicBezTo>
                    <a:cubicBezTo>
                      <a:pt x="89" y="37"/>
                      <a:pt x="89" y="37"/>
                      <a:pt x="90" y="36"/>
                    </a:cubicBezTo>
                    <a:cubicBezTo>
                      <a:pt x="90" y="35"/>
                      <a:pt x="91" y="35"/>
                      <a:pt x="92" y="34"/>
                    </a:cubicBezTo>
                    <a:cubicBezTo>
                      <a:pt x="92" y="34"/>
                      <a:pt x="93" y="34"/>
                      <a:pt x="94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7" y="33"/>
                      <a:pt x="100" y="32"/>
                      <a:pt x="102" y="31"/>
                    </a:cubicBezTo>
                    <a:cubicBezTo>
                      <a:pt x="102" y="31"/>
                      <a:pt x="103" y="30"/>
                      <a:pt x="103" y="30"/>
                    </a:cubicBezTo>
                    <a:cubicBezTo>
                      <a:pt x="106" y="30"/>
                      <a:pt x="108" y="30"/>
                      <a:pt x="110" y="31"/>
                    </a:cubicBezTo>
                    <a:cubicBezTo>
                      <a:pt x="111" y="31"/>
                      <a:pt x="112" y="31"/>
                      <a:pt x="112" y="32"/>
                    </a:cubicBezTo>
                    <a:cubicBezTo>
                      <a:pt x="112" y="33"/>
                      <a:pt x="112" y="34"/>
                      <a:pt x="113" y="34"/>
                    </a:cubicBezTo>
                    <a:cubicBezTo>
                      <a:pt x="114" y="35"/>
                      <a:pt x="114" y="37"/>
                      <a:pt x="114" y="37"/>
                    </a:cubicBezTo>
                    <a:cubicBezTo>
                      <a:pt x="115" y="38"/>
                      <a:pt x="115" y="39"/>
                      <a:pt x="115" y="39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39"/>
                      <a:pt x="116" y="39"/>
                      <a:pt x="117" y="39"/>
                    </a:cubicBezTo>
                    <a:cubicBezTo>
                      <a:pt x="118" y="39"/>
                      <a:pt x="119" y="38"/>
                      <a:pt x="120" y="39"/>
                    </a:cubicBezTo>
                    <a:cubicBezTo>
                      <a:pt x="122" y="39"/>
                      <a:pt x="122" y="39"/>
                      <a:pt x="123" y="40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23" y="42"/>
                      <a:pt x="124" y="42"/>
                      <a:pt x="124" y="43"/>
                    </a:cubicBezTo>
                    <a:cubicBezTo>
                      <a:pt x="124" y="43"/>
                      <a:pt x="124" y="45"/>
                      <a:pt x="124" y="47"/>
                    </a:cubicBezTo>
                    <a:cubicBezTo>
                      <a:pt x="124" y="47"/>
                      <a:pt x="124" y="48"/>
                      <a:pt x="124" y="48"/>
                    </a:cubicBezTo>
                    <a:cubicBezTo>
                      <a:pt x="126" y="48"/>
                      <a:pt x="127" y="49"/>
                      <a:pt x="128" y="49"/>
                    </a:cubicBezTo>
                    <a:cubicBezTo>
                      <a:pt x="130" y="49"/>
                      <a:pt x="132" y="48"/>
                      <a:pt x="134" y="48"/>
                    </a:cubicBezTo>
                    <a:cubicBezTo>
                      <a:pt x="134" y="48"/>
                      <a:pt x="136" y="48"/>
                      <a:pt x="136" y="48"/>
                    </a:cubicBezTo>
                    <a:cubicBezTo>
                      <a:pt x="138" y="47"/>
                      <a:pt x="138" y="47"/>
                      <a:pt x="139" y="47"/>
                    </a:cubicBezTo>
                    <a:cubicBezTo>
                      <a:pt x="140" y="47"/>
                      <a:pt x="141" y="47"/>
                      <a:pt x="142" y="47"/>
                    </a:cubicBezTo>
                    <a:cubicBezTo>
                      <a:pt x="143" y="47"/>
                      <a:pt x="144" y="47"/>
                      <a:pt x="145" y="46"/>
                    </a:cubicBezTo>
                    <a:cubicBezTo>
                      <a:pt x="147" y="46"/>
                      <a:pt x="149" y="45"/>
                      <a:pt x="152" y="45"/>
                    </a:cubicBezTo>
                    <a:cubicBezTo>
                      <a:pt x="155" y="45"/>
                      <a:pt x="157" y="44"/>
                      <a:pt x="157" y="40"/>
                    </a:cubicBezTo>
                    <a:cubicBezTo>
                      <a:pt x="157" y="35"/>
                      <a:pt x="160" y="33"/>
                      <a:pt x="164" y="32"/>
                    </a:cubicBezTo>
                    <a:cubicBezTo>
                      <a:pt x="165" y="32"/>
                      <a:pt x="166" y="32"/>
                      <a:pt x="166" y="32"/>
                    </a:cubicBezTo>
                    <a:cubicBezTo>
                      <a:pt x="167" y="32"/>
                      <a:pt x="168" y="31"/>
                      <a:pt x="168" y="31"/>
                    </a:cubicBezTo>
                    <a:cubicBezTo>
                      <a:pt x="169" y="31"/>
                      <a:pt x="170" y="31"/>
                      <a:pt x="170" y="31"/>
                    </a:cubicBezTo>
                    <a:cubicBezTo>
                      <a:pt x="171" y="31"/>
                      <a:pt x="172" y="31"/>
                      <a:pt x="174" y="30"/>
                    </a:cubicBezTo>
                    <a:cubicBezTo>
                      <a:pt x="174" y="30"/>
                      <a:pt x="174" y="30"/>
                      <a:pt x="175" y="30"/>
                    </a:cubicBezTo>
                    <a:cubicBezTo>
                      <a:pt x="175" y="30"/>
                      <a:pt x="176" y="30"/>
                      <a:pt x="176" y="30"/>
                    </a:cubicBezTo>
                    <a:cubicBezTo>
                      <a:pt x="180" y="30"/>
                      <a:pt x="183" y="30"/>
                      <a:pt x="186" y="30"/>
                    </a:cubicBezTo>
                    <a:cubicBezTo>
                      <a:pt x="187" y="30"/>
                      <a:pt x="189" y="30"/>
                      <a:pt x="191" y="29"/>
                    </a:cubicBezTo>
                    <a:cubicBezTo>
                      <a:pt x="194" y="29"/>
                      <a:pt x="196" y="30"/>
                      <a:pt x="196" y="32"/>
                    </a:cubicBezTo>
                    <a:cubicBezTo>
                      <a:pt x="196" y="32"/>
                      <a:pt x="197" y="33"/>
                      <a:pt x="197" y="33"/>
                    </a:cubicBezTo>
                    <a:cubicBezTo>
                      <a:pt x="198" y="34"/>
                      <a:pt x="198" y="35"/>
                      <a:pt x="198" y="35"/>
                    </a:cubicBezTo>
                    <a:cubicBezTo>
                      <a:pt x="198" y="39"/>
                      <a:pt x="198" y="42"/>
                      <a:pt x="198" y="45"/>
                    </a:cubicBezTo>
                    <a:cubicBezTo>
                      <a:pt x="198" y="47"/>
                      <a:pt x="198" y="47"/>
                      <a:pt x="198" y="47"/>
                    </a:cubicBezTo>
                    <a:cubicBezTo>
                      <a:pt x="201" y="47"/>
                      <a:pt x="204" y="47"/>
                      <a:pt x="208" y="47"/>
                    </a:cubicBezTo>
                    <a:cubicBezTo>
                      <a:pt x="209" y="47"/>
                      <a:pt x="210" y="47"/>
                      <a:pt x="211" y="48"/>
                    </a:cubicBezTo>
                    <a:cubicBezTo>
                      <a:pt x="212" y="48"/>
                      <a:pt x="212" y="48"/>
                      <a:pt x="213" y="48"/>
                    </a:cubicBezTo>
                    <a:cubicBezTo>
                      <a:pt x="214" y="48"/>
                      <a:pt x="214" y="49"/>
                      <a:pt x="215" y="49"/>
                    </a:cubicBezTo>
                    <a:cubicBezTo>
                      <a:pt x="225" y="49"/>
                      <a:pt x="234" y="49"/>
                      <a:pt x="244" y="49"/>
                    </a:cubicBezTo>
                    <a:cubicBezTo>
                      <a:pt x="246" y="49"/>
                      <a:pt x="248" y="48"/>
                      <a:pt x="251" y="48"/>
                    </a:cubicBezTo>
                    <a:cubicBezTo>
                      <a:pt x="252" y="48"/>
                      <a:pt x="254" y="48"/>
                      <a:pt x="255" y="48"/>
                    </a:cubicBezTo>
                    <a:cubicBezTo>
                      <a:pt x="258" y="47"/>
                      <a:pt x="262" y="47"/>
                      <a:pt x="266" y="47"/>
                    </a:cubicBezTo>
                    <a:cubicBezTo>
                      <a:pt x="266" y="47"/>
                      <a:pt x="268" y="47"/>
                      <a:pt x="269" y="47"/>
                    </a:cubicBezTo>
                    <a:cubicBezTo>
                      <a:pt x="274" y="47"/>
                      <a:pt x="279" y="47"/>
                      <a:pt x="284" y="47"/>
                    </a:cubicBezTo>
                    <a:cubicBezTo>
                      <a:pt x="285" y="47"/>
                      <a:pt x="286" y="47"/>
                      <a:pt x="287" y="47"/>
                    </a:cubicBezTo>
                    <a:cubicBezTo>
                      <a:pt x="296" y="47"/>
                      <a:pt x="306" y="47"/>
                      <a:pt x="316" y="47"/>
                    </a:cubicBezTo>
                    <a:cubicBezTo>
                      <a:pt x="316" y="47"/>
                      <a:pt x="317" y="47"/>
                      <a:pt x="318" y="48"/>
                    </a:cubicBezTo>
                    <a:cubicBezTo>
                      <a:pt x="318" y="48"/>
                      <a:pt x="318" y="48"/>
                      <a:pt x="318" y="48"/>
                    </a:cubicBezTo>
                    <a:cubicBezTo>
                      <a:pt x="319" y="49"/>
                      <a:pt x="320" y="49"/>
                      <a:pt x="320" y="49"/>
                    </a:cubicBezTo>
                    <a:cubicBezTo>
                      <a:pt x="322" y="50"/>
                      <a:pt x="323" y="49"/>
                      <a:pt x="324" y="47"/>
                    </a:cubicBezTo>
                    <a:cubicBezTo>
                      <a:pt x="324" y="47"/>
                      <a:pt x="324" y="47"/>
                      <a:pt x="324" y="47"/>
                    </a:cubicBezTo>
                    <a:cubicBezTo>
                      <a:pt x="324" y="44"/>
                      <a:pt x="324" y="41"/>
                      <a:pt x="326" y="40"/>
                    </a:cubicBezTo>
                    <a:cubicBezTo>
                      <a:pt x="327" y="39"/>
                      <a:pt x="328" y="39"/>
                      <a:pt x="329" y="38"/>
                    </a:cubicBezTo>
                    <a:cubicBezTo>
                      <a:pt x="330" y="37"/>
                      <a:pt x="331" y="36"/>
                      <a:pt x="330" y="33"/>
                    </a:cubicBezTo>
                    <a:cubicBezTo>
                      <a:pt x="330" y="33"/>
                      <a:pt x="330" y="32"/>
                      <a:pt x="330" y="32"/>
                    </a:cubicBezTo>
                    <a:cubicBezTo>
                      <a:pt x="329" y="28"/>
                      <a:pt x="328" y="23"/>
                      <a:pt x="329" y="19"/>
                    </a:cubicBezTo>
                    <a:cubicBezTo>
                      <a:pt x="329" y="18"/>
                      <a:pt x="328" y="17"/>
                      <a:pt x="328" y="16"/>
                    </a:cubicBezTo>
                    <a:cubicBezTo>
                      <a:pt x="328" y="15"/>
                      <a:pt x="328" y="15"/>
                      <a:pt x="328" y="14"/>
                    </a:cubicBezTo>
                    <a:cubicBezTo>
                      <a:pt x="328" y="13"/>
                      <a:pt x="328" y="13"/>
                      <a:pt x="328" y="12"/>
                    </a:cubicBezTo>
                    <a:cubicBezTo>
                      <a:pt x="327" y="9"/>
                      <a:pt x="328" y="7"/>
                      <a:pt x="330" y="6"/>
                    </a:cubicBezTo>
                    <a:cubicBezTo>
                      <a:pt x="330" y="6"/>
                      <a:pt x="331" y="6"/>
                      <a:pt x="332" y="5"/>
                    </a:cubicBezTo>
                    <a:cubicBezTo>
                      <a:pt x="332" y="5"/>
                      <a:pt x="333" y="5"/>
                      <a:pt x="334" y="5"/>
                    </a:cubicBezTo>
                    <a:cubicBezTo>
                      <a:pt x="335" y="2"/>
                      <a:pt x="336" y="0"/>
                      <a:pt x="338" y="0"/>
                    </a:cubicBezTo>
                    <a:cubicBezTo>
                      <a:pt x="346" y="0"/>
                      <a:pt x="355" y="0"/>
                      <a:pt x="363" y="0"/>
                    </a:cubicBezTo>
                    <a:cubicBezTo>
                      <a:pt x="364" y="0"/>
                      <a:pt x="364" y="0"/>
                      <a:pt x="365" y="0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7" y="1"/>
                      <a:pt x="367" y="1"/>
                      <a:pt x="368" y="1"/>
                    </a:cubicBezTo>
                    <a:cubicBezTo>
                      <a:pt x="371" y="1"/>
                      <a:pt x="373" y="3"/>
                      <a:pt x="373" y="5"/>
                    </a:cubicBezTo>
                    <a:cubicBezTo>
                      <a:pt x="374" y="8"/>
                      <a:pt x="375" y="10"/>
                      <a:pt x="376" y="13"/>
                    </a:cubicBezTo>
                    <a:cubicBezTo>
                      <a:pt x="377" y="14"/>
                      <a:pt x="377" y="16"/>
                      <a:pt x="378" y="17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106"/>
              <p:cNvSpPr>
                <a:spLocks/>
              </p:cNvSpPr>
              <p:nvPr/>
            </p:nvSpPr>
            <p:spPr bwMode="auto">
              <a:xfrm>
                <a:off x="9350106" y="0"/>
                <a:ext cx="884759" cy="1214434"/>
              </a:xfrm>
              <a:custGeom>
                <a:avLst/>
                <a:gdLst>
                  <a:gd name="T0" fmla="*/ 0 w 223"/>
                  <a:gd name="T1" fmla="*/ 68 h 306"/>
                  <a:gd name="T2" fmla="*/ 7 w 223"/>
                  <a:gd name="T3" fmla="*/ 68 h 306"/>
                  <a:gd name="T4" fmla="*/ 9 w 223"/>
                  <a:gd name="T5" fmla="*/ 66 h 306"/>
                  <a:gd name="T6" fmla="*/ 10 w 223"/>
                  <a:gd name="T7" fmla="*/ 55 h 306"/>
                  <a:gd name="T8" fmla="*/ 10 w 223"/>
                  <a:gd name="T9" fmla="*/ 50 h 306"/>
                  <a:gd name="T10" fmla="*/ 17 w 223"/>
                  <a:gd name="T11" fmla="*/ 39 h 306"/>
                  <a:gd name="T12" fmla="*/ 18 w 223"/>
                  <a:gd name="T13" fmla="*/ 35 h 306"/>
                  <a:gd name="T14" fmla="*/ 19 w 223"/>
                  <a:gd name="T15" fmla="*/ 20 h 306"/>
                  <a:gd name="T16" fmla="*/ 20 w 223"/>
                  <a:gd name="T17" fmla="*/ 15 h 306"/>
                  <a:gd name="T18" fmla="*/ 19 w 223"/>
                  <a:gd name="T19" fmla="*/ 10 h 306"/>
                  <a:gd name="T20" fmla="*/ 17 w 223"/>
                  <a:gd name="T21" fmla="*/ 4 h 306"/>
                  <a:gd name="T22" fmla="*/ 24 w 223"/>
                  <a:gd name="T23" fmla="*/ 0 h 306"/>
                  <a:gd name="T24" fmla="*/ 30 w 223"/>
                  <a:gd name="T25" fmla="*/ 0 h 306"/>
                  <a:gd name="T26" fmla="*/ 35 w 223"/>
                  <a:gd name="T27" fmla="*/ 2 h 306"/>
                  <a:gd name="T28" fmla="*/ 46 w 223"/>
                  <a:gd name="T29" fmla="*/ 9 h 306"/>
                  <a:gd name="T30" fmla="*/ 49 w 223"/>
                  <a:gd name="T31" fmla="*/ 13 h 306"/>
                  <a:gd name="T32" fmla="*/ 51 w 223"/>
                  <a:gd name="T33" fmla="*/ 16 h 306"/>
                  <a:gd name="T34" fmla="*/ 56 w 223"/>
                  <a:gd name="T35" fmla="*/ 30 h 306"/>
                  <a:gd name="T36" fmla="*/ 60 w 223"/>
                  <a:gd name="T37" fmla="*/ 37 h 306"/>
                  <a:gd name="T38" fmla="*/ 61 w 223"/>
                  <a:gd name="T39" fmla="*/ 46 h 306"/>
                  <a:gd name="T40" fmla="*/ 62 w 223"/>
                  <a:gd name="T41" fmla="*/ 52 h 306"/>
                  <a:gd name="T42" fmla="*/ 63 w 223"/>
                  <a:gd name="T43" fmla="*/ 57 h 306"/>
                  <a:gd name="T44" fmla="*/ 66 w 223"/>
                  <a:gd name="T45" fmla="*/ 65 h 306"/>
                  <a:gd name="T46" fmla="*/ 68 w 223"/>
                  <a:gd name="T47" fmla="*/ 70 h 306"/>
                  <a:gd name="T48" fmla="*/ 73 w 223"/>
                  <a:gd name="T49" fmla="*/ 80 h 306"/>
                  <a:gd name="T50" fmla="*/ 78 w 223"/>
                  <a:gd name="T51" fmla="*/ 89 h 306"/>
                  <a:gd name="T52" fmla="*/ 81 w 223"/>
                  <a:gd name="T53" fmla="*/ 92 h 306"/>
                  <a:gd name="T54" fmla="*/ 92 w 223"/>
                  <a:gd name="T55" fmla="*/ 107 h 306"/>
                  <a:gd name="T56" fmla="*/ 95 w 223"/>
                  <a:gd name="T57" fmla="*/ 115 h 306"/>
                  <a:gd name="T58" fmla="*/ 95 w 223"/>
                  <a:gd name="T59" fmla="*/ 126 h 306"/>
                  <a:gd name="T60" fmla="*/ 96 w 223"/>
                  <a:gd name="T61" fmla="*/ 132 h 306"/>
                  <a:gd name="T62" fmla="*/ 106 w 223"/>
                  <a:gd name="T63" fmla="*/ 152 h 306"/>
                  <a:gd name="T64" fmla="*/ 109 w 223"/>
                  <a:gd name="T65" fmla="*/ 155 h 306"/>
                  <a:gd name="T66" fmla="*/ 113 w 223"/>
                  <a:gd name="T67" fmla="*/ 158 h 306"/>
                  <a:gd name="T68" fmla="*/ 117 w 223"/>
                  <a:gd name="T69" fmla="*/ 163 h 306"/>
                  <a:gd name="T70" fmla="*/ 132 w 223"/>
                  <a:gd name="T71" fmla="*/ 180 h 306"/>
                  <a:gd name="T72" fmla="*/ 137 w 223"/>
                  <a:gd name="T73" fmla="*/ 188 h 306"/>
                  <a:gd name="T74" fmla="*/ 142 w 223"/>
                  <a:gd name="T75" fmla="*/ 196 h 306"/>
                  <a:gd name="T76" fmla="*/ 145 w 223"/>
                  <a:gd name="T77" fmla="*/ 202 h 306"/>
                  <a:gd name="T78" fmla="*/ 152 w 223"/>
                  <a:gd name="T79" fmla="*/ 220 h 306"/>
                  <a:gd name="T80" fmla="*/ 157 w 223"/>
                  <a:gd name="T81" fmla="*/ 228 h 306"/>
                  <a:gd name="T82" fmla="*/ 163 w 223"/>
                  <a:gd name="T83" fmla="*/ 238 h 306"/>
                  <a:gd name="T84" fmla="*/ 167 w 223"/>
                  <a:gd name="T85" fmla="*/ 243 h 306"/>
                  <a:gd name="T86" fmla="*/ 174 w 223"/>
                  <a:gd name="T87" fmla="*/ 251 h 306"/>
                  <a:gd name="T88" fmla="*/ 188 w 223"/>
                  <a:gd name="T89" fmla="*/ 267 h 306"/>
                  <a:gd name="T90" fmla="*/ 193 w 223"/>
                  <a:gd name="T91" fmla="*/ 272 h 306"/>
                  <a:gd name="T92" fmla="*/ 198 w 223"/>
                  <a:gd name="T93" fmla="*/ 276 h 306"/>
                  <a:gd name="T94" fmla="*/ 207 w 223"/>
                  <a:gd name="T95" fmla="*/ 280 h 306"/>
                  <a:gd name="T96" fmla="*/ 215 w 223"/>
                  <a:gd name="T97" fmla="*/ 285 h 306"/>
                  <a:gd name="T98" fmla="*/ 222 w 223"/>
                  <a:gd name="T99" fmla="*/ 298 h 306"/>
                  <a:gd name="T100" fmla="*/ 220 w 223"/>
                  <a:gd name="T101" fmla="*/ 3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3" h="306">
                    <a:moveTo>
                      <a:pt x="0" y="66"/>
                    </a:moveTo>
                    <a:cubicBezTo>
                      <a:pt x="0" y="67"/>
                      <a:pt x="0" y="68"/>
                      <a:pt x="0" y="68"/>
                    </a:cubicBezTo>
                    <a:cubicBezTo>
                      <a:pt x="2" y="69"/>
                      <a:pt x="4" y="69"/>
                      <a:pt x="6" y="68"/>
                    </a:cubicBezTo>
                    <a:cubicBezTo>
                      <a:pt x="6" y="68"/>
                      <a:pt x="7" y="68"/>
                      <a:pt x="7" y="68"/>
                    </a:cubicBezTo>
                    <a:cubicBezTo>
                      <a:pt x="8" y="68"/>
                      <a:pt x="8" y="67"/>
                      <a:pt x="8" y="67"/>
                    </a:cubicBezTo>
                    <a:cubicBezTo>
                      <a:pt x="8" y="67"/>
                      <a:pt x="9" y="66"/>
                      <a:pt x="9" y="66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9" y="62"/>
                      <a:pt x="9" y="58"/>
                      <a:pt x="10" y="55"/>
                    </a:cubicBezTo>
                    <a:cubicBezTo>
                      <a:pt x="9" y="55"/>
                      <a:pt x="9" y="54"/>
                      <a:pt x="9" y="54"/>
                    </a:cubicBezTo>
                    <a:cubicBezTo>
                      <a:pt x="8" y="53"/>
                      <a:pt x="8" y="52"/>
                      <a:pt x="10" y="50"/>
                    </a:cubicBezTo>
                    <a:cubicBezTo>
                      <a:pt x="12" y="48"/>
                      <a:pt x="14" y="45"/>
                      <a:pt x="16" y="41"/>
                    </a:cubicBezTo>
                    <a:cubicBezTo>
                      <a:pt x="16" y="40"/>
                      <a:pt x="17" y="40"/>
                      <a:pt x="17" y="39"/>
                    </a:cubicBezTo>
                    <a:cubicBezTo>
                      <a:pt x="18" y="39"/>
                      <a:pt x="18" y="39"/>
                      <a:pt x="18" y="38"/>
                    </a:cubicBezTo>
                    <a:cubicBezTo>
                      <a:pt x="18" y="37"/>
                      <a:pt x="18" y="36"/>
                      <a:pt x="18" y="35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29"/>
                      <a:pt x="19" y="25"/>
                      <a:pt x="19" y="20"/>
                    </a:cubicBezTo>
                    <a:cubicBezTo>
                      <a:pt x="19" y="20"/>
                      <a:pt x="19" y="19"/>
                      <a:pt x="19" y="19"/>
                    </a:cubicBezTo>
                    <a:cubicBezTo>
                      <a:pt x="20" y="18"/>
                      <a:pt x="20" y="16"/>
                      <a:pt x="20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2"/>
                      <a:pt x="18" y="11"/>
                      <a:pt x="19" y="10"/>
                    </a:cubicBezTo>
                    <a:cubicBezTo>
                      <a:pt x="19" y="9"/>
                      <a:pt x="18" y="8"/>
                      <a:pt x="18" y="8"/>
                    </a:cubicBezTo>
                    <a:cubicBezTo>
                      <a:pt x="18" y="6"/>
                      <a:pt x="17" y="5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9" y="1"/>
                      <a:pt x="22" y="0"/>
                      <a:pt x="24" y="0"/>
                    </a:cubicBezTo>
                    <a:cubicBezTo>
                      <a:pt x="25" y="0"/>
                      <a:pt x="27" y="0"/>
                      <a:pt x="29" y="0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2" y="0"/>
                    </a:cubicBezTo>
                    <a:cubicBezTo>
                      <a:pt x="32" y="1"/>
                      <a:pt x="34" y="1"/>
                      <a:pt x="35" y="2"/>
                    </a:cubicBezTo>
                    <a:cubicBezTo>
                      <a:pt x="36" y="2"/>
                      <a:pt x="38" y="2"/>
                      <a:pt x="39" y="3"/>
                    </a:cubicBezTo>
                    <a:cubicBezTo>
                      <a:pt x="42" y="4"/>
                      <a:pt x="44" y="6"/>
                      <a:pt x="46" y="9"/>
                    </a:cubicBezTo>
                    <a:cubicBezTo>
                      <a:pt x="46" y="10"/>
                      <a:pt x="48" y="12"/>
                      <a:pt x="49" y="12"/>
                    </a:cubicBezTo>
                    <a:cubicBezTo>
                      <a:pt x="49" y="12"/>
                      <a:pt x="49" y="13"/>
                      <a:pt x="49" y="13"/>
                    </a:cubicBezTo>
                    <a:cubicBezTo>
                      <a:pt x="50" y="14"/>
                      <a:pt x="50" y="14"/>
                      <a:pt x="50" y="15"/>
                    </a:cubicBezTo>
                    <a:cubicBezTo>
                      <a:pt x="50" y="16"/>
                      <a:pt x="51" y="16"/>
                      <a:pt x="51" y="16"/>
                    </a:cubicBezTo>
                    <a:cubicBezTo>
                      <a:pt x="52" y="19"/>
                      <a:pt x="53" y="21"/>
                      <a:pt x="54" y="24"/>
                    </a:cubicBezTo>
                    <a:cubicBezTo>
                      <a:pt x="54" y="26"/>
                      <a:pt x="55" y="28"/>
                      <a:pt x="56" y="30"/>
                    </a:cubicBezTo>
                    <a:cubicBezTo>
                      <a:pt x="58" y="32"/>
                      <a:pt x="59" y="34"/>
                      <a:pt x="60" y="36"/>
                    </a:cubicBezTo>
                    <a:cubicBezTo>
                      <a:pt x="60" y="36"/>
                      <a:pt x="60" y="37"/>
                      <a:pt x="60" y="37"/>
                    </a:cubicBezTo>
                    <a:cubicBezTo>
                      <a:pt x="60" y="38"/>
                      <a:pt x="60" y="38"/>
                      <a:pt x="61" y="38"/>
                    </a:cubicBezTo>
                    <a:cubicBezTo>
                      <a:pt x="61" y="41"/>
                      <a:pt x="61" y="43"/>
                      <a:pt x="61" y="46"/>
                    </a:cubicBezTo>
                    <a:cubicBezTo>
                      <a:pt x="61" y="47"/>
                      <a:pt x="61" y="47"/>
                      <a:pt x="61" y="48"/>
                    </a:cubicBezTo>
                    <a:cubicBezTo>
                      <a:pt x="62" y="48"/>
                      <a:pt x="62" y="50"/>
                      <a:pt x="62" y="52"/>
                    </a:cubicBezTo>
                    <a:cubicBezTo>
                      <a:pt x="62" y="52"/>
                      <a:pt x="62" y="53"/>
                      <a:pt x="62" y="54"/>
                    </a:cubicBezTo>
                    <a:cubicBezTo>
                      <a:pt x="63" y="54"/>
                      <a:pt x="63" y="56"/>
                      <a:pt x="63" y="57"/>
                    </a:cubicBezTo>
                    <a:cubicBezTo>
                      <a:pt x="63" y="58"/>
                      <a:pt x="63" y="58"/>
                      <a:pt x="63" y="59"/>
                    </a:cubicBezTo>
                    <a:cubicBezTo>
                      <a:pt x="64" y="60"/>
                      <a:pt x="65" y="62"/>
                      <a:pt x="66" y="65"/>
                    </a:cubicBezTo>
                    <a:cubicBezTo>
                      <a:pt x="66" y="66"/>
                      <a:pt x="66" y="67"/>
                      <a:pt x="67" y="68"/>
                    </a:cubicBezTo>
                    <a:cubicBezTo>
                      <a:pt x="67" y="69"/>
                      <a:pt x="68" y="70"/>
                      <a:pt x="68" y="70"/>
                    </a:cubicBezTo>
                    <a:cubicBezTo>
                      <a:pt x="69" y="72"/>
                      <a:pt x="70" y="74"/>
                      <a:pt x="71" y="76"/>
                    </a:cubicBezTo>
                    <a:cubicBezTo>
                      <a:pt x="72" y="77"/>
                      <a:pt x="72" y="78"/>
                      <a:pt x="73" y="80"/>
                    </a:cubicBezTo>
                    <a:cubicBezTo>
                      <a:pt x="73" y="80"/>
                      <a:pt x="74" y="81"/>
                      <a:pt x="74" y="82"/>
                    </a:cubicBezTo>
                    <a:cubicBezTo>
                      <a:pt x="76" y="84"/>
                      <a:pt x="77" y="87"/>
                      <a:pt x="78" y="89"/>
                    </a:cubicBezTo>
                    <a:cubicBezTo>
                      <a:pt x="79" y="90"/>
                      <a:pt x="79" y="90"/>
                      <a:pt x="80" y="90"/>
                    </a:cubicBezTo>
                    <a:cubicBezTo>
                      <a:pt x="80" y="91"/>
                      <a:pt x="81" y="91"/>
                      <a:pt x="81" y="92"/>
                    </a:cubicBezTo>
                    <a:cubicBezTo>
                      <a:pt x="83" y="94"/>
                      <a:pt x="85" y="96"/>
                      <a:pt x="87" y="100"/>
                    </a:cubicBezTo>
                    <a:cubicBezTo>
                      <a:pt x="89" y="102"/>
                      <a:pt x="90" y="104"/>
                      <a:pt x="92" y="107"/>
                    </a:cubicBezTo>
                    <a:cubicBezTo>
                      <a:pt x="92" y="108"/>
                      <a:pt x="93" y="110"/>
                      <a:pt x="94" y="113"/>
                    </a:cubicBezTo>
                    <a:cubicBezTo>
                      <a:pt x="94" y="114"/>
                      <a:pt x="95" y="114"/>
                      <a:pt x="95" y="115"/>
                    </a:cubicBezTo>
                    <a:cubicBezTo>
                      <a:pt x="96" y="116"/>
                      <a:pt x="96" y="117"/>
                      <a:pt x="96" y="118"/>
                    </a:cubicBezTo>
                    <a:cubicBezTo>
                      <a:pt x="96" y="121"/>
                      <a:pt x="95" y="124"/>
                      <a:pt x="95" y="126"/>
                    </a:cubicBezTo>
                    <a:cubicBezTo>
                      <a:pt x="95" y="127"/>
                      <a:pt x="95" y="128"/>
                      <a:pt x="95" y="128"/>
                    </a:cubicBezTo>
                    <a:cubicBezTo>
                      <a:pt x="95" y="130"/>
                      <a:pt x="96" y="131"/>
                      <a:pt x="96" y="132"/>
                    </a:cubicBezTo>
                    <a:cubicBezTo>
                      <a:pt x="96" y="137"/>
                      <a:pt x="98" y="142"/>
                      <a:pt x="102" y="146"/>
                    </a:cubicBezTo>
                    <a:cubicBezTo>
                      <a:pt x="103" y="148"/>
                      <a:pt x="105" y="150"/>
                      <a:pt x="106" y="152"/>
                    </a:cubicBezTo>
                    <a:cubicBezTo>
                      <a:pt x="107" y="152"/>
                      <a:pt x="108" y="153"/>
                      <a:pt x="108" y="153"/>
                    </a:cubicBezTo>
                    <a:cubicBezTo>
                      <a:pt x="108" y="154"/>
                      <a:pt x="109" y="154"/>
                      <a:pt x="109" y="155"/>
                    </a:cubicBezTo>
                    <a:cubicBezTo>
                      <a:pt x="110" y="156"/>
                      <a:pt x="110" y="156"/>
                      <a:pt x="111" y="157"/>
                    </a:cubicBezTo>
                    <a:cubicBezTo>
                      <a:pt x="112" y="158"/>
                      <a:pt x="113" y="158"/>
                      <a:pt x="113" y="158"/>
                    </a:cubicBezTo>
                    <a:cubicBezTo>
                      <a:pt x="113" y="159"/>
                      <a:pt x="114" y="160"/>
                      <a:pt x="116" y="162"/>
                    </a:cubicBezTo>
                    <a:cubicBezTo>
                      <a:pt x="116" y="162"/>
                      <a:pt x="117" y="163"/>
                      <a:pt x="117" y="163"/>
                    </a:cubicBezTo>
                    <a:cubicBezTo>
                      <a:pt x="119" y="165"/>
                      <a:pt x="121" y="168"/>
                      <a:pt x="123" y="170"/>
                    </a:cubicBezTo>
                    <a:cubicBezTo>
                      <a:pt x="126" y="174"/>
                      <a:pt x="128" y="177"/>
                      <a:pt x="132" y="180"/>
                    </a:cubicBezTo>
                    <a:cubicBezTo>
                      <a:pt x="133" y="182"/>
                      <a:pt x="135" y="184"/>
                      <a:pt x="137" y="187"/>
                    </a:cubicBezTo>
                    <a:cubicBezTo>
                      <a:pt x="137" y="187"/>
                      <a:pt x="137" y="188"/>
                      <a:pt x="137" y="188"/>
                    </a:cubicBezTo>
                    <a:cubicBezTo>
                      <a:pt x="138" y="189"/>
                      <a:pt x="138" y="190"/>
                      <a:pt x="138" y="190"/>
                    </a:cubicBezTo>
                    <a:cubicBezTo>
                      <a:pt x="140" y="192"/>
                      <a:pt x="141" y="194"/>
                      <a:pt x="142" y="196"/>
                    </a:cubicBezTo>
                    <a:cubicBezTo>
                      <a:pt x="143" y="198"/>
                      <a:pt x="144" y="199"/>
                      <a:pt x="144" y="200"/>
                    </a:cubicBezTo>
                    <a:cubicBezTo>
                      <a:pt x="144" y="201"/>
                      <a:pt x="145" y="201"/>
                      <a:pt x="145" y="202"/>
                    </a:cubicBezTo>
                    <a:cubicBezTo>
                      <a:pt x="145" y="203"/>
                      <a:pt x="146" y="204"/>
                      <a:pt x="146" y="205"/>
                    </a:cubicBezTo>
                    <a:cubicBezTo>
                      <a:pt x="148" y="209"/>
                      <a:pt x="150" y="214"/>
                      <a:pt x="152" y="220"/>
                    </a:cubicBezTo>
                    <a:cubicBezTo>
                      <a:pt x="152" y="221"/>
                      <a:pt x="152" y="222"/>
                      <a:pt x="153" y="222"/>
                    </a:cubicBezTo>
                    <a:cubicBezTo>
                      <a:pt x="154" y="224"/>
                      <a:pt x="156" y="226"/>
                      <a:pt x="157" y="228"/>
                    </a:cubicBezTo>
                    <a:cubicBezTo>
                      <a:pt x="158" y="231"/>
                      <a:pt x="160" y="233"/>
                      <a:pt x="162" y="236"/>
                    </a:cubicBezTo>
                    <a:cubicBezTo>
                      <a:pt x="162" y="236"/>
                      <a:pt x="163" y="237"/>
                      <a:pt x="163" y="238"/>
                    </a:cubicBezTo>
                    <a:cubicBezTo>
                      <a:pt x="164" y="238"/>
                      <a:pt x="164" y="239"/>
                      <a:pt x="165" y="240"/>
                    </a:cubicBezTo>
                    <a:cubicBezTo>
                      <a:pt x="165" y="241"/>
                      <a:pt x="166" y="242"/>
                      <a:pt x="167" y="243"/>
                    </a:cubicBezTo>
                    <a:cubicBezTo>
                      <a:pt x="169" y="245"/>
                      <a:pt x="171" y="248"/>
                      <a:pt x="173" y="250"/>
                    </a:cubicBezTo>
                    <a:cubicBezTo>
                      <a:pt x="174" y="250"/>
                      <a:pt x="174" y="251"/>
                      <a:pt x="174" y="251"/>
                    </a:cubicBezTo>
                    <a:cubicBezTo>
                      <a:pt x="177" y="256"/>
                      <a:pt x="180" y="259"/>
                      <a:pt x="183" y="262"/>
                    </a:cubicBezTo>
                    <a:cubicBezTo>
                      <a:pt x="185" y="264"/>
                      <a:pt x="187" y="266"/>
                      <a:pt x="188" y="267"/>
                    </a:cubicBezTo>
                    <a:cubicBezTo>
                      <a:pt x="189" y="268"/>
                      <a:pt x="189" y="268"/>
                      <a:pt x="189" y="268"/>
                    </a:cubicBezTo>
                    <a:cubicBezTo>
                      <a:pt x="190" y="270"/>
                      <a:pt x="191" y="271"/>
                      <a:pt x="193" y="272"/>
                    </a:cubicBezTo>
                    <a:cubicBezTo>
                      <a:pt x="193" y="272"/>
                      <a:pt x="194" y="272"/>
                      <a:pt x="194" y="273"/>
                    </a:cubicBezTo>
                    <a:cubicBezTo>
                      <a:pt x="195" y="274"/>
                      <a:pt x="196" y="275"/>
                      <a:pt x="198" y="276"/>
                    </a:cubicBezTo>
                    <a:cubicBezTo>
                      <a:pt x="200" y="277"/>
                      <a:pt x="203" y="278"/>
                      <a:pt x="206" y="279"/>
                    </a:cubicBezTo>
                    <a:cubicBezTo>
                      <a:pt x="206" y="280"/>
                      <a:pt x="207" y="280"/>
                      <a:pt x="207" y="280"/>
                    </a:cubicBezTo>
                    <a:cubicBezTo>
                      <a:pt x="208" y="281"/>
                      <a:pt x="209" y="281"/>
                      <a:pt x="210" y="282"/>
                    </a:cubicBezTo>
                    <a:cubicBezTo>
                      <a:pt x="212" y="283"/>
                      <a:pt x="213" y="284"/>
                      <a:pt x="215" y="285"/>
                    </a:cubicBezTo>
                    <a:cubicBezTo>
                      <a:pt x="216" y="286"/>
                      <a:pt x="218" y="288"/>
                      <a:pt x="220" y="291"/>
                    </a:cubicBezTo>
                    <a:cubicBezTo>
                      <a:pt x="222" y="292"/>
                      <a:pt x="223" y="294"/>
                      <a:pt x="222" y="298"/>
                    </a:cubicBezTo>
                    <a:cubicBezTo>
                      <a:pt x="222" y="299"/>
                      <a:pt x="222" y="299"/>
                      <a:pt x="222" y="300"/>
                    </a:cubicBezTo>
                    <a:cubicBezTo>
                      <a:pt x="222" y="302"/>
                      <a:pt x="221" y="304"/>
                      <a:pt x="220" y="30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107"/>
              <p:cNvSpPr>
                <a:spLocks/>
              </p:cNvSpPr>
              <p:nvPr/>
            </p:nvSpPr>
            <p:spPr bwMode="auto">
              <a:xfrm>
                <a:off x="10211541" y="1214433"/>
                <a:ext cx="516239" cy="1348161"/>
              </a:xfrm>
              <a:custGeom>
                <a:avLst/>
                <a:gdLst>
                  <a:gd name="T0" fmla="*/ 1 w 130"/>
                  <a:gd name="T1" fmla="*/ 1 h 340"/>
                  <a:gd name="T2" fmla="*/ 5 w 130"/>
                  <a:gd name="T3" fmla="*/ 12 h 340"/>
                  <a:gd name="T4" fmla="*/ 7 w 130"/>
                  <a:gd name="T5" fmla="*/ 15 h 340"/>
                  <a:gd name="T6" fmla="*/ 14 w 130"/>
                  <a:gd name="T7" fmla="*/ 19 h 340"/>
                  <a:gd name="T8" fmla="*/ 17 w 130"/>
                  <a:gd name="T9" fmla="*/ 20 h 340"/>
                  <a:gd name="T10" fmla="*/ 21 w 130"/>
                  <a:gd name="T11" fmla="*/ 24 h 340"/>
                  <a:gd name="T12" fmla="*/ 19 w 130"/>
                  <a:gd name="T13" fmla="*/ 32 h 340"/>
                  <a:gd name="T14" fmla="*/ 19 w 130"/>
                  <a:gd name="T15" fmla="*/ 39 h 340"/>
                  <a:gd name="T16" fmla="*/ 21 w 130"/>
                  <a:gd name="T17" fmla="*/ 42 h 340"/>
                  <a:gd name="T18" fmla="*/ 24 w 130"/>
                  <a:gd name="T19" fmla="*/ 46 h 340"/>
                  <a:gd name="T20" fmla="*/ 28 w 130"/>
                  <a:gd name="T21" fmla="*/ 54 h 340"/>
                  <a:gd name="T22" fmla="*/ 29 w 130"/>
                  <a:gd name="T23" fmla="*/ 58 h 340"/>
                  <a:gd name="T24" fmla="*/ 33 w 130"/>
                  <a:gd name="T25" fmla="*/ 63 h 340"/>
                  <a:gd name="T26" fmla="*/ 49 w 130"/>
                  <a:gd name="T27" fmla="*/ 79 h 340"/>
                  <a:gd name="T28" fmla="*/ 63 w 130"/>
                  <a:gd name="T29" fmla="*/ 92 h 340"/>
                  <a:gd name="T30" fmla="*/ 68 w 130"/>
                  <a:gd name="T31" fmla="*/ 95 h 340"/>
                  <a:gd name="T32" fmla="*/ 76 w 130"/>
                  <a:gd name="T33" fmla="*/ 103 h 340"/>
                  <a:gd name="T34" fmla="*/ 79 w 130"/>
                  <a:gd name="T35" fmla="*/ 110 h 340"/>
                  <a:gd name="T36" fmla="*/ 79 w 130"/>
                  <a:gd name="T37" fmla="*/ 118 h 340"/>
                  <a:gd name="T38" fmla="*/ 82 w 130"/>
                  <a:gd name="T39" fmla="*/ 129 h 340"/>
                  <a:gd name="T40" fmla="*/ 83 w 130"/>
                  <a:gd name="T41" fmla="*/ 133 h 340"/>
                  <a:gd name="T42" fmla="*/ 85 w 130"/>
                  <a:gd name="T43" fmla="*/ 144 h 340"/>
                  <a:gd name="T44" fmla="*/ 84 w 130"/>
                  <a:gd name="T45" fmla="*/ 151 h 340"/>
                  <a:gd name="T46" fmla="*/ 85 w 130"/>
                  <a:gd name="T47" fmla="*/ 157 h 340"/>
                  <a:gd name="T48" fmla="*/ 86 w 130"/>
                  <a:gd name="T49" fmla="*/ 160 h 340"/>
                  <a:gd name="T50" fmla="*/ 89 w 130"/>
                  <a:gd name="T51" fmla="*/ 165 h 340"/>
                  <a:gd name="T52" fmla="*/ 91 w 130"/>
                  <a:gd name="T53" fmla="*/ 168 h 340"/>
                  <a:gd name="T54" fmla="*/ 96 w 130"/>
                  <a:gd name="T55" fmla="*/ 177 h 340"/>
                  <a:gd name="T56" fmla="*/ 100 w 130"/>
                  <a:gd name="T57" fmla="*/ 187 h 340"/>
                  <a:gd name="T58" fmla="*/ 102 w 130"/>
                  <a:gd name="T59" fmla="*/ 189 h 340"/>
                  <a:gd name="T60" fmla="*/ 109 w 130"/>
                  <a:gd name="T61" fmla="*/ 197 h 340"/>
                  <a:gd name="T62" fmla="*/ 111 w 130"/>
                  <a:gd name="T63" fmla="*/ 200 h 340"/>
                  <a:gd name="T64" fmla="*/ 115 w 130"/>
                  <a:gd name="T65" fmla="*/ 208 h 340"/>
                  <a:gd name="T66" fmla="*/ 116 w 130"/>
                  <a:gd name="T67" fmla="*/ 216 h 340"/>
                  <a:gd name="T68" fmla="*/ 114 w 130"/>
                  <a:gd name="T69" fmla="*/ 224 h 340"/>
                  <a:gd name="T70" fmla="*/ 113 w 130"/>
                  <a:gd name="T71" fmla="*/ 230 h 340"/>
                  <a:gd name="T72" fmla="*/ 111 w 130"/>
                  <a:gd name="T73" fmla="*/ 235 h 340"/>
                  <a:gd name="T74" fmla="*/ 109 w 130"/>
                  <a:gd name="T75" fmla="*/ 243 h 340"/>
                  <a:gd name="T76" fmla="*/ 108 w 130"/>
                  <a:gd name="T77" fmla="*/ 254 h 340"/>
                  <a:gd name="T78" fmla="*/ 110 w 130"/>
                  <a:gd name="T79" fmla="*/ 260 h 340"/>
                  <a:gd name="T80" fmla="*/ 113 w 130"/>
                  <a:gd name="T81" fmla="*/ 266 h 340"/>
                  <a:gd name="T82" fmla="*/ 115 w 130"/>
                  <a:gd name="T83" fmla="*/ 269 h 340"/>
                  <a:gd name="T84" fmla="*/ 121 w 130"/>
                  <a:gd name="T85" fmla="*/ 276 h 340"/>
                  <a:gd name="T86" fmla="*/ 125 w 130"/>
                  <a:gd name="T87" fmla="*/ 279 h 340"/>
                  <a:gd name="T88" fmla="*/ 130 w 130"/>
                  <a:gd name="T89" fmla="*/ 285 h 340"/>
                  <a:gd name="T90" fmla="*/ 129 w 130"/>
                  <a:gd name="T91" fmla="*/ 296 h 340"/>
                  <a:gd name="T92" fmla="*/ 129 w 130"/>
                  <a:gd name="T93" fmla="*/ 301 h 340"/>
                  <a:gd name="T94" fmla="*/ 127 w 130"/>
                  <a:gd name="T95" fmla="*/ 307 h 340"/>
                  <a:gd name="T96" fmla="*/ 125 w 130"/>
                  <a:gd name="T97" fmla="*/ 316 h 340"/>
                  <a:gd name="T98" fmla="*/ 126 w 130"/>
                  <a:gd name="T99" fmla="*/ 331 h 340"/>
                  <a:gd name="T100" fmla="*/ 124 w 130"/>
                  <a:gd name="T10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0" h="340">
                    <a:moveTo>
                      <a:pt x="3" y="0"/>
                    </a:moveTo>
                    <a:cubicBezTo>
                      <a:pt x="3" y="0"/>
                      <a:pt x="2" y="1"/>
                      <a:pt x="1" y="1"/>
                    </a:cubicBezTo>
                    <a:cubicBezTo>
                      <a:pt x="0" y="3"/>
                      <a:pt x="0" y="6"/>
                      <a:pt x="2" y="8"/>
                    </a:cubicBezTo>
                    <a:cubicBezTo>
                      <a:pt x="3" y="9"/>
                      <a:pt x="4" y="10"/>
                      <a:pt x="5" y="12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7" y="14"/>
                      <a:pt x="7" y="14"/>
                      <a:pt x="7" y="15"/>
                    </a:cubicBezTo>
                    <a:cubicBezTo>
                      <a:pt x="9" y="17"/>
                      <a:pt x="10" y="18"/>
                      <a:pt x="12" y="18"/>
                    </a:cubicBezTo>
                    <a:cubicBezTo>
                      <a:pt x="13" y="18"/>
                      <a:pt x="13" y="19"/>
                      <a:pt x="14" y="19"/>
                    </a:cubicBezTo>
                    <a:cubicBezTo>
                      <a:pt x="14" y="19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7" y="20"/>
                    </a:cubicBezTo>
                    <a:cubicBezTo>
                      <a:pt x="18" y="20"/>
                      <a:pt x="19" y="21"/>
                      <a:pt x="20" y="22"/>
                    </a:cubicBezTo>
                    <a:cubicBezTo>
                      <a:pt x="20" y="22"/>
                      <a:pt x="21" y="23"/>
                      <a:pt x="21" y="24"/>
                    </a:cubicBezTo>
                    <a:cubicBezTo>
                      <a:pt x="21" y="27"/>
                      <a:pt x="21" y="29"/>
                      <a:pt x="19" y="31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3"/>
                      <a:pt x="19" y="35"/>
                      <a:pt x="19" y="37"/>
                    </a:cubicBezTo>
                    <a:cubicBezTo>
                      <a:pt x="19" y="38"/>
                      <a:pt x="19" y="38"/>
                      <a:pt x="19" y="39"/>
                    </a:cubicBezTo>
                    <a:cubicBezTo>
                      <a:pt x="19" y="40"/>
                      <a:pt x="20" y="40"/>
                      <a:pt x="21" y="41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2" y="43"/>
                      <a:pt x="22" y="44"/>
                      <a:pt x="23" y="44"/>
                    </a:cubicBezTo>
                    <a:cubicBezTo>
                      <a:pt x="24" y="44"/>
                      <a:pt x="24" y="45"/>
                      <a:pt x="24" y="46"/>
                    </a:cubicBezTo>
                    <a:cubicBezTo>
                      <a:pt x="25" y="48"/>
                      <a:pt x="26" y="51"/>
                      <a:pt x="27" y="52"/>
                    </a:cubicBezTo>
                    <a:cubicBezTo>
                      <a:pt x="27" y="53"/>
                      <a:pt x="28" y="53"/>
                      <a:pt x="28" y="54"/>
                    </a:cubicBezTo>
                    <a:cubicBezTo>
                      <a:pt x="28" y="55"/>
                      <a:pt x="28" y="56"/>
                      <a:pt x="29" y="57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30" y="59"/>
                      <a:pt x="31" y="60"/>
                      <a:pt x="32" y="62"/>
                    </a:cubicBezTo>
                    <a:cubicBezTo>
                      <a:pt x="33" y="62"/>
                      <a:pt x="33" y="63"/>
                      <a:pt x="33" y="63"/>
                    </a:cubicBezTo>
                    <a:cubicBezTo>
                      <a:pt x="35" y="65"/>
                      <a:pt x="37" y="67"/>
                      <a:pt x="39" y="69"/>
                    </a:cubicBezTo>
                    <a:cubicBezTo>
                      <a:pt x="42" y="72"/>
                      <a:pt x="45" y="75"/>
                      <a:pt x="49" y="79"/>
                    </a:cubicBezTo>
                    <a:cubicBezTo>
                      <a:pt x="52" y="82"/>
                      <a:pt x="55" y="85"/>
                      <a:pt x="58" y="88"/>
                    </a:cubicBezTo>
                    <a:cubicBezTo>
                      <a:pt x="59" y="89"/>
                      <a:pt x="61" y="91"/>
                      <a:pt x="63" y="92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6" y="92"/>
                      <a:pt x="67" y="93"/>
                      <a:pt x="68" y="95"/>
                    </a:cubicBezTo>
                    <a:cubicBezTo>
                      <a:pt x="70" y="97"/>
                      <a:pt x="72" y="99"/>
                      <a:pt x="75" y="101"/>
                    </a:cubicBezTo>
                    <a:cubicBezTo>
                      <a:pt x="75" y="102"/>
                      <a:pt x="76" y="102"/>
                      <a:pt x="76" y="103"/>
                    </a:cubicBezTo>
                    <a:cubicBezTo>
                      <a:pt x="77" y="104"/>
                      <a:pt x="77" y="104"/>
                      <a:pt x="78" y="104"/>
                    </a:cubicBezTo>
                    <a:cubicBezTo>
                      <a:pt x="79" y="105"/>
                      <a:pt x="79" y="107"/>
                      <a:pt x="79" y="110"/>
                    </a:cubicBezTo>
                    <a:cubicBezTo>
                      <a:pt x="79" y="112"/>
                      <a:pt x="79" y="114"/>
                      <a:pt x="79" y="116"/>
                    </a:cubicBezTo>
                    <a:cubicBezTo>
                      <a:pt x="79" y="117"/>
                      <a:pt x="79" y="117"/>
                      <a:pt x="79" y="118"/>
                    </a:cubicBezTo>
                    <a:cubicBezTo>
                      <a:pt x="79" y="120"/>
                      <a:pt x="79" y="122"/>
                      <a:pt x="79" y="124"/>
                    </a:cubicBezTo>
                    <a:cubicBezTo>
                      <a:pt x="80" y="126"/>
                      <a:pt x="81" y="128"/>
                      <a:pt x="82" y="129"/>
                    </a:cubicBezTo>
                    <a:cubicBezTo>
                      <a:pt x="82" y="130"/>
                      <a:pt x="83" y="130"/>
                      <a:pt x="83" y="131"/>
                    </a:cubicBezTo>
                    <a:cubicBezTo>
                      <a:pt x="83" y="132"/>
                      <a:pt x="83" y="132"/>
                      <a:pt x="83" y="133"/>
                    </a:cubicBezTo>
                    <a:cubicBezTo>
                      <a:pt x="83" y="133"/>
                      <a:pt x="83" y="134"/>
                      <a:pt x="84" y="134"/>
                    </a:cubicBezTo>
                    <a:cubicBezTo>
                      <a:pt x="85" y="137"/>
                      <a:pt x="85" y="140"/>
                      <a:pt x="85" y="144"/>
                    </a:cubicBezTo>
                    <a:cubicBezTo>
                      <a:pt x="85" y="145"/>
                      <a:pt x="85" y="145"/>
                      <a:pt x="84" y="146"/>
                    </a:cubicBezTo>
                    <a:cubicBezTo>
                      <a:pt x="84" y="147"/>
                      <a:pt x="84" y="149"/>
                      <a:pt x="84" y="151"/>
                    </a:cubicBezTo>
                    <a:cubicBezTo>
                      <a:pt x="84" y="152"/>
                      <a:pt x="85" y="154"/>
                      <a:pt x="85" y="155"/>
                    </a:cubicBezTo>
                    <a:cubicBezTo>
                      <a:pt x="85" y="156"/>
                      <a:pt x="85" y="156"/>
                      <a:pt x="85" y="157"/>
                    </a:cubicBezTo>
                    <a:cubicBezTo>
                      <a:pt x="85" y="158"/>
                      <a:pt x="85" y="158"/>
                      <a:pt x="85" y="158"/>
                    </a:cubicBezTo>
                    <a:cubicBezTo>
                      <a:pt x="86" y="159"/>
                      <a:pt x="86" y="160"/>
                      <a:pt x="86" y="160"/>
                    </a:cubicBezTo>
                    <a:cubicBezTo>
                      <a:pt x="86" y="161"/>
                      <a:pt x="87" y="161"/>
                      <a:pt x="87" y="162"/>
                    </a:cubicBezTo>
                    <a:cubicBezTo>
                      <a:pt x="87" y="162"/>
                      <a:pt x="88" y="164"/>
                      <a:pt x="89" y="165"/>
                    </a:cubicBezTo>
                    <a:cubicBezTo>
                      <a:pt x="89" y="165"/>
                      <a:pt x="89" y="166"/>
                      <a:pt x="90" y="167"/>
                    </a:cubicBezTo>
                    <a:cubicBezTo>
                      <a:pt x="90" y="168"/>
                      <a:pt x="91" y="168"/>
                      <a:pt x="91" y="168"/>
                    </a:cubicBezTo>
                    <a:cubicBezTo>
                      <a:pt x="93" y="169"/>
                      <a:pt x="94" y="171"/>
                      <a:pt x="95" y="173"/>
                    </a:cubicBezTo>
                    <a:cubicBezTo>
                      <a:pt x="95" y="174"/>
                      <a:pt x="96" y="175"/>
                      <a:pt x="96" y="177"/>
                    </a:cubicBezTo>
                    <a:cubicBezTo>
                      <a:pt x="96" y="179"/>
                      <a:pt x="96" y="181"/>
                      <a:pt x="96" y="182"/>
                    </a:cubicBezTo>
                    <a:cubicBezTo>
                      <a:pt x="97" y="185"/>
                      <a:pt x="98" y="186"/>
                      <a:pt x="100" y="187"/>
                    </a:cubicBezTo>
                    <a:cubicBezTo>
                      <a:pt x="100" y="188"/>
                      <a:pt x="101" y="188"/>
                      <a:pt x="102" y="188"/>
                    </a:cubicBezTo>
                    <a:cubicBezTo>
                      <a:pt x="102" y="189"/>
                      <a:pt x="102" y="189"/>
                      <a:pt x="102" y="189"/>
                    </a:cubicBezTo>
                    <a:cubicBezTo>
                      <a:pt x="104" y="190"/>
                      <a:pt x="106" y="191"/>
                      <a:pt x="108" y="193"/>
                    </a:cubicBezTo>
                    <a:cubicBezTo>
                      <a:pt x="109" y="194"/>
                      <a:pt x="109" y="195"/>
                      <a:pt x="109" y="197"/>
                    </a:cubicBezTo>
                    <a:cubicBezTo>
                      <a:pt x="109" y="197"/>
                      <a:pt x="109" y="197"/>
                      <a:pt x="109" y="197"/>
                    </a:cubicBezTo>
                    <a:cubicBezTo>
                      <a:pt x="109" y="198"/>
                      <a:pt x="110" y="199"/>
                      <a:pt x="111" y="200"/>
                    </a:cubicBezTo>
                    <a:cubicBezTo>
                      <a:pt x="113" y="201"/>
                      <a:pt x="114" y="203"/>
                      <a:pt x="115" y="206"/>
                    </a:cubicBezTo>
                    <a:cubicBezTo>
                      <a:pt x="115" y="206"/>
                      <a:pt x="115" y="207"/>
                      <a:pt x="115" y="208"/>
                    </a:cubicBezTo>
                    <a:cubicBezTo>
                      <a:pt x="117" y="210"/>
                      <a:pt x="117" y="212"/>
                      <a:pt x="117" y="214"/>
                    </a:cubicBezTo>
                    <a:cubicBezTo>
                      <a:pt x="116" y="215"/>
                      <a:pt x="116" y="216"/>
                      <a:pt x="116" y="216"/>
                    </a:cubicBezTo>
                    <a:cubicBezTo>
                      <a:pt x="115" y="218"/>
                      <a:pt x="115" y="220"/>
                      <a:pt x="114" y="222"/>
                    </a:cubicBezTo>
                    <a:cubicBezTo>
                      <a:pt x="114" y="222"/>
                      <a:pt x="114" y="223"/>
                      <a:pt x="114" y="224"/>
                    </a:cubicBezTo>
                    <a:cubicBezTo>
                      <a:pt x="114" y="224"/>
                      <a:pt x="113" y="225"/>
                      <a:pt x="113" y="226"/>
                    </a:cubicBezTo>
                    <a:cubicBezTo>
                      <a:pt x="113" y="227"/>
                      <a:pt x="113" y="228"/>
                      <a:pt x="113" y="230"/>
                    </a:cubicBezTo>
                    <a:cubicBezTo>
                      <a:pt x="113" y="231"/>
                      <a:pt x="113" y="232"/>
                      <a:pt x="113" y="232"/>
                    </a:cubicBezTo>
                    <a:cubicBezTo>
                      <a:pt x="112" y="234"/>
                      <a:pt x="112" y="234"/>
                      <a:pt x="111" y="235"/>
                    </a:cubicBezTo>
                    <a:cubicBezTo>
                      <a:pt x="110" y="237"/>
                      <a:pt x="109" y="239"/>
                      <a:pt x="109" y="242"/>
                    </a:cubicBezTo>
                    <a:cubicBezTo>
                      <a:pt x="109" y="242"/>
                      <a:pt x="109" y="243"/>
                      <a:pt x="109" y="243"/>
                    </a:cubicBezTo>
                    <a:cubicBezTo>
                      <a:pt x="108" y="244"/>
                      <a:pt x="107" y="246"/>
                      <a:pt x="107" y="247"/>
                    </a:cubicBezTo>
                    <a:cubicBezTo>
                      <a:pt x="107" y="250"/>
                      <a:pt x="107" y="252"/>
                      <a:pt x="108" y="254"/>
                    </a:cubicBezTo>
                    <a:cubicBezTo>
                      <a:pt x="108" y="256"/>
                      <a:pt x="109" y="257"/>
                      <a:pt x="109" y="258"/>
                    </a:cubicBezTo>
                    <a:cubicBezTo>
                      <a:pt x="109" y="259"/>
                      <a:pt x="110" y="260"/>
                      <a:pt x="110" y="260"/>
                    </a:cubicBezTo>
                    <a:cubicBezTo>
                      <a:pt x="111" y="261"/>
                      <a:pt x="112" y="262"/>
                      <a:pt x="113" y="264"/>
                    </a:cubicBezTo>
                    <a:cubicBezTo>
                      <a:pt x="113" y="264"/>
                      <a:pt x="113" y="265"/>
                      <a:pt x="113" y="266"/>
                    </a:cubicBezTo>
                    <a:cubicBezTo>
                      <a:pt x="114" y="266"/>
                      <a:pt x="114" y="267"/>
                      <a:pt x="114" y="268"/>
                    </a:cubicBezTo>
                    <a:cubicBezTo>
                      <a:pt x="115" y="268"/>
                      <a:pt x="115" y="269"/>
                      <a:pt x="115" y="269"/>
                    </a:cubicBezTo>
                    <a:cubicBezTo>
                      <a:pt x="116" y="270"/>
                      <a:pt x="117" y="270"/>
                      <a:pt x="117" y="272"/>
                    </a:cubicBezTo>
                    <a:cubicBezTo>
                      <a:pt x="118" y="273"/>
                      <a:pt x="119" y="275"/>
                      <a:pt x="121" y="276"/>
                    </a:cubicBezTo>
                    <a:cubicBezTo>
                      <a:pt x="122" y="277"/>
                      <a:pt x="123" y="278"/>
                      <a:pt x="124" y="279"/>
                    </a:cubicBezTo>
                    <a:cubicBezTo>
                      <a:pt x="124" y="279"/>
                      <a:pt x="125" y="279"/>
                      <a:pt x="125" y="279"/>
                    </a:cubicBezTo>
                    <a:cubicBezTo>
                      <a:pt x="127" y="280"/>
                      <a:pt x="128" y="281"/>
                      <a:pt x="129" y="283"/>
                    </a:cubicBezTo>
                    <a:cubicBezTo>
                      <a:pt x="130" y="283"/>
                      <a:pt x="130" y="284"/>
                      <a:pt x="130" y="285"/>
                    </a:cubicBezTo>
                    <a:cubicBezTo>
                      <a:pt x="130" y="288"/>
                      <a:pt x="130" y="290"/>
                      <a:pt x="130" y="292"/>
                    </a:cubicBezTo>
                    <a:cubicBezTo>
                      <a:pt x="130" y="294"/>
                      <a:pt x="130" y="295"/>
                      <a:pt x="129" y="296"/>
                    </a:cubicBezTo>
                    <a:cubicBezTo>
                      <a:pt x="129" y="297"/>
                      <a:pt x="129" y="298"/>
                      <a:pt x="129" y="298"/>
                    </a:cubicBezTo>
                    <a:cubicBezTo>
                      <a:pt x="129" y="299"/>
                      <a:pt x="128" y="300"/>
                      <a:pt x="129" y="301"/>
                    </a:cubicBezTo>
                    <a:cubicBezTo>
                      <a:pt x="128" y="302"/>
                      <a:pt x="128" y="304"/>
                      <a:pt x="128" y="305"/>
                    </a:cubicBezTo>
                    <a:cubicBezTo>
                      <a:pt x="128" y="306"/>
                      <a:pt x="127" y="306"/>
                      <a:pt x="127" y="307"/>
                    </a:cubicBezTo>
                    <a:cubicBezTo>
                      <a:pt x="127" y="309"/>
                      <a:pt x="126" y="312"/>
                      <a:pt x="126" y="314"/>
                    </a:cubicBezTo>
                    <a:cubicBezTo>
                      <a:pt x="126" y="315"/>
                      <a:pt x="126" y="316"/>
                      <a:pt x="125" y="316"/>
                    </a:cubicBezTo>
                    <a:cubicBezTo>
                      <a:pt x="125" y="319"/>
                      <a:pt x="125" y="323"/>
                      <a:pt x="126" y="327"/>
                    </a:cubicBezTo>
                    <a:cubicBezTo>
                      <a:pt x="127" y="328"/>
                      <a:pt x="127" y="329"/>
                      <a:pt x="126" y="331"/>
                    </a:cubicBezTo>
                    <a:cubicBezTo>
                      <a:pt x="126" y="331"/>
                      <a:pt x="126" y="332"/>
                      <a:pt x="126" y="332"/>
                    </a:cubicBezTo>
                    <a:cubicBezTo>
                      <a:pt x="127" y="336"/>
                      <a:pt x="126" y="338"/>
                      <a:pt x="124" y="34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108"/>
              <p:cNvSpPr>
                <a:spLocks/>
              </p:cNvSpPr>
              <p:nvPr/>
            </p:nvSpPr>
            <p:spPr bwMode="auto">
              <a:xfrm>
                <a:off x="10612716" y="2562596"/>
                <a:ext cx="248790" cy="1261083"/>
              </a:xfrm>
              <a:custGeom>
                <a:avLst/>
                <a:gdLst>
                  <a:gd name="T0" fmla="*/ 18 w 63"/>
                  <a:gd name="T1" fmla="*/ 4 h 318"/>
                  <a:gd name="T2" fmla="*/ 15 w 63"/>
                  <a:gd name="T3" fmla="*/ 8 h 318"/>
                  <a:gd name="T4" fmla="*/ 14 w 63"/>
                  <a:gd name="T5" fmla="*/ 10 h 318"/>
                  <a:gd name="T6" fmla="*/ 10 w 63"/>
                  <a:gd name="T7" fmla="*/ 16 h 318"/>
                  <a:gd name="T8" fmla="*/ 12 w 63"/>
                  <a:gd name="T9" fmla="*/ 22 h 318"/>
                  <a:gd name="T10" fmla="*/ 13 w 63"/>
                  <a:gd name="T11" fmla="*/ 25 h 318"/>
                  <a:gd name="T12" fmla="*/ 14 w 63"/>
                  <a:gd name="T13" fmla="*/ 31 h 318"/>
                  <a:gd name="T14" fmla="*/ 15 w 63"/>
                  <a:gd name="T15" fmla="*/ 59 h 318"/>
                  <a:gd name="T16" fmla="*/ 16 w 63"/>
                  <a:gd name="T17" fmla="*/ 64 h 318"/>
                  <a:gd name="T18" fmla="*/ 16 w 63"/>
                  <a:gd name="T19" fmla="*/ 70 h 318"/>
                  <a:gd name="T20" fmla="*/ 17 w 63"/>
                  <a:gd name="T21" fmla="*/ 75 h 318"/>
                  <a:gd name="T22" fmla="*/ 16 w 63"/>
                  <a:gd name="T23" fmla="*/ 87 h 318"/>
                  <a:gd name="T24" fmla="*/ 14 w 63"/>
                  <a:gd name="T25" fmla="*/ 88 h 318"/>
                  <a:gd name="T26" fmla="*/ 6 w 63"/>
                  <a:gd name="T27" fmla="*/ 91 h 318"/>
                  <a:gd name="T28" fmla="*/ 5 w 63"/>
                  <a:gd name="T29" fmla="*/ 102 h 318"/>
                  <a:gd name="T30" fmla="*/ 4 w 63"/>
                  <a:gd name="T31" fmla="*/ 112 h 318"/>
                  <a:gd name="T32" fmla="*/ 3 w 63"/>
                  <a:gd name="T33" fmla="*/ 121 h 318"/>
                  <a:gd name="T34" fmla="*/ 2 w 63"/>
                  <a:gd name="T35" fmla="*/ 141 h 318"/>
                  <a:gd name="T36" fmla="*/ 1 w 63"/>
                  <a:gd name="T37" fmla="*/ 152 h 318"/>
                  <a:gd name="T38" fmla="*/ 1 w 63"/>
                  <a:gd name="T39" fmla="*/ 160 h 318"/>
                  <a:gd name="T40" fmla="*/ 6 w 63"/>
                  <a:gd name="T41" fmla="*/ 176 h 318"/>
                  <a:gd name="T42" fmla="*/ 14 w 63"/>
                  <a:gd name="T43" fmla="*/ 182 h 318"/>
                  <a:gd name="T44" fmla="*/ 16 w 63"/>
                  <a:gd name="T45" fmla="*/ 190 h 318"/>
                  <a:gd name="T46" fmla="*/ 18 w 63"/>
                  <a:gd name="T47" fmla="*/ 196 h 318"/>
                  <a:gd name="T48" fmla="*/ 19 w 63"/>
                  <a:gd name="T49" fmla="*/ 200 h 318"/>
                  <a:gd name="T50" fmla="*/ 16 w 63"/>
                  <a:gd name="T51" fmla="*/ 210 h 318"/>
                  <a:gd name="T52" fmla="*/ 14 w 63"/>
                  <a:gd name="T53" fmla="*/ 214 h 318"/>
                  <a:gd name="T54" fmla="*/ 11 w 63"/>
                  <a:gd name="T55" fmla="*/ 219 h 318"/>
                  <a:gd name="T56" fmla="*/ 16 w 63"/>
                  <a:gd name="T57" fmla="*/ 223 h 318"/>
                  <a:gd name="T58" fmla="*/ 21 w 63"/>
                  <a:gd name="T59" fmla="*/ 223 h 318"/>
                  <a:gd name="T60" fmla="*/ 25 w 63"/>
                  <a:gd name="T61" fmla="*/ 221 h 318"/>
                  <a:gd name="T62" fmla="*/ 28 w 63"/>
                  <a:gd name="T63" fmla="*/ 217 h 318"/>
                  <a:gd name="T64" fmla="*/ 35 w 63"/>
                  <a:gd name="T65" fmla="*/ 211 h 318"/>
                  <a:gd name="T66" fmla="*/ 37 w 63"/>
                  <a:gd name="T67" fmla="*/ 206 h 318"/>
                  <a:gd name="T68" fmla="*/ 35 w 63"/>
                  <a:gd name="T69" fmla="*/ 204 h 318"/>
                  <a:gd name="T70" fmla="*/ 38 w 63"/>
                  <a:gd name="T71" fmla="*/ 200 h 318"/>
                  <a:gd name="T72" fmla="*/ 45 w 63"/>
                  <a:gd name="T73" fmla="*/ 196 h 318"/>
                  <a:gd name="T74" fmla="*/ 53 w 63"/>
                  <a:gd name="T75" fmla="*/ 197 h 318"/>
                  <a:gd name="T76" fmla="*/ 60 w 63"/>
                  <a:gd name="T77" fmla="*/ 216 h 318"/>
                  <a:gd name="T78" fmla="*/ 61 w 63"/>
                  <a:gd name="T79" fmla="*/ 220 h 318"/>
                  <a:gd name="T80" fmla="*/ 62 w 63"/>
                  <a:gd name="T81" fmla="*/ 230 h 318"/>
                  <a:gd name="T82" fmla="*/ 58 w 63"/>
                  <a:gd name="T83" fmla="*/ 247 h 318"/>
                  <a:gd name="T84" fmla="*/ 57 w 63"/>
                  <a:gd name="T85" fmla="*/ 249 h 318"/>
                  <a:gd name="T86" fmla="*/ 55 w 63"/>
                  <a:gd name="T87" fmla="*/ 253 h 318"/>
                  <a:gd name="T88" fmla="*/ 55 w 63"/>
                  <a:gd name="T89" fmla="*/ 260 h 318"/>
                  <a:gd name="T90" fmla="*/ 56 w 63"/>
                  <a:gd name="T91" fmla="*/ 275 h 318"/>
                  <a:gd name="T92" fmla="*/ 55 w 63"/>
                  <a:gd name="T93" fmla="*/ 286 h 318"/>
                  <a:gd name="T94" fmla="*/ 51 w 63"/>
                  <a:gd name="T95" fmla="*/ 295 h 318"/>
                  <a:gd name="T96" fmla="*/ 45 w 63"/>
                  <a:gd name="T97" fmla="*/ 298 h 318"/>
                  <a:gd name="T98" fmla="*/ 42 w 63"/>
                  <a:gd name="T99" fmla="*/ 305 h 318"/>
                  <a:gd name="T100" fmla="*/ 43 w 63"/>
                  <a:gd name="T101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" h="318">
                    <a:moveTo>
                      <a:pt x="23" y="0"/>
                    </a:moveTo>
                    <a:cubicBezTo>
                      <a:pt x="22" y="1"/>
                      <a:pt x="20" y="3"/>
                      <a:pt x="18" y="4"/>
                    </a:cubicBezTo>
                    <a:cubicBezTo>
                      <a:pt x="18" y="4"/>
                      <a:pt x="18" y="5"/>
                      <a:pt x="18" y="5"/>
                    </a:cubicBezTo>
                    <a:cubicBezTo>
                      <a:pt x="16" y="6"/>
                      <a:pt x="16" y="6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9"/>
                      <a:pt x="14" y="10"/>
                      <a:pt x="14" y="10"/>
                    </a:cubicBezTo>
                    <a:cubicBezTo>
                      <a:pt x="12" y="12"/>
                      <a:pt x="11" y="13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1" y="18"/>
                    </a:cubicBezTo>
                    <a:cubicBezTo>
                      <a:pt x="12" y="18"/>
                      <a:pt x="13" y="20"/>
                      <a:pt x="12" y="22"/>
                    </a:cubicBezTo>
                    <a:cubicBezTo>
                      <a:pt x="12" y="23"/>
                      <a:pt x="13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6"/>
                      <a:pt x="14" y="28"/>
                      <a:pt x="14" y="29"/>
                    </a:cubicBezTo>
                    <a:cubicBezTo>
                      <a:pt x="14" y="30"/>
                      <a:pt x="14" y="30"/>
                      <a:pt x="14" y="31"/>
                    </a:cubicBezTo>
                    <a:cubicBezTo>
                      <a:pt x="14" y="39"/>
                      <a:pt x="14" y="48"/>
                      <a:pt x="14" y="56"/>
                    </a:cubicBezTo>
                    <a:cubicBezTo>
                      <a:pt x="14" y="57"/>
                      <a:pt x="14" y="58"/>
                      <a:pt x="15" y="59"/>
                    </a:cubicBezTo>
                    <a:cubicBezTo>
                      <a:pt x="15" y="60"/>
                      <a:pt x="15" y="60"/>
                      <a:pt x="15" y="61"/>
                    </a:cubicBezTo>
                    <a:cubicBezTo>
                      <a:pt x="15" y="62"/>
                      <a:pt x="15" y="63"/>
                      <a:pt x="16" y="64"/>
                    </a:cubicBezTo>
                    <a:cubicBezTo>
                      <a:pt x="16" y="64"/>
                      <a:pt x="16" y="66"/>
                      <a:pt x="16" y="66"/>
                    </a:cubicBezTo>
                    <a:cubicBezTo>
                      <a:pt x="16" y="68"/>
                      <a:pt x="16" y="69"/>
                      <a:pt x="16" y="70"/>
                    </a:cubicBezTo>
                    <a:cubicBezTo>
                      <a:pt x="16" y="71"/>
                      <a:pt x="16" y="72"/>
                      <a:pt x="16" y="73"/>
                    </a:cubicBezTo>
                    <a:cubicBezTo>
                      <a:pt x="17" y="74"/>
                      <a:pt x="17" y="74"/>
                      <a:pt x="17" y="75"/>
                    </a:cubicBezTo>
                    <a:cubicBezTo>
                      <a:pt x="17" y="78"/>
                      <a:pt x="17" y="82"/>
                      <a:pt x="18" y="85"/>
                    </a:cubicBezTo>
                    <a:cubicBezTo>
                      <a:pt x="17" y="86"/>
                      <a:pt x="17" y="87"/>
                      <a:pt x="16" y="87"/>
                    </a:cubicBezTo>
                    <a:cubicBezTo>
                      <a:pt x="16" y="88"/>
                      <a:pt x="15" y="88"/>
                      <a:pt x="14" y="88"/>
                    </a:cubicBezTo>
                    <a:cubicBezTo>
                      <a:pt x="14" y="88"/>
                      <a:pt x="14" y="88"/>
                      <a:pt x="14" y="88"/>
                    </a:cubicBezTo>
                    <a:cubicBezTo>
                      <a:pt x="11" y="88"/>
                      <a:pt x="9" y="89"/>
                      <a:pt x="7" y="90"/>
                    </a:cubicBezTo>
                    <a:cubicBezTo>
                      <a:pt x="6" y="90"/>
                      <a:pt x="6" y="90"/>
                      <a:pt x="6" y="91"/>
                    </a:cubicBezTo>
                    <a:cubicBezTo>
                      <a:pt x="5" y="92"/>
                      <a:pt x="5" y="92"/>
                      <a:pt x="5" y="93"/>
                    </a:cubicBezTo>
                    <a:cubicBezTo>
                      <a:pt x="5" y="96"/>
                      <a:pt x="5" y="99"/>
                      <a:pt x="5" y="102"/>
                    </a:cubicBezTo>
                    <a:cubicBezTo>
                      <a:pt x="5" y="102"/>
                      <a:pt x="5" y="103"/>
                      <a:pt x="5" y="104"/>
                    </a:cubicBezTo>
                    <a:cubicBezTo>
                      <a:pt x="4" y="106"/>
                      <a:pt x="4" y="109"/>
                      <a:pt x="4" y="112"/>
                    </a:cubicBezTo>
                    <a:cubicBezTo>
                      <a:pt x="4" y="113"/>
                      <a:pt x="4" y="114"/>
                      <a:pt x="4" y="115"/>
                    </a:cubicBezTo>
                    <a:cubicBezTo>
                      <a:pt x="3" y="116"/>
                      <a:pt x="3" y="118"/>
                      <a:pt x="3" y="121"/>
                    </a:cubicBezTo>
                    <a:cubicBezTo>
                      <a:pt x="3" y="122"/>
                      <a:pt x="3" y="124"/>
                      <a:pt x="3" y="126"/>
                    </a:cubicBezTo>
                    <a:cubicBezTo>
                      <a:pt x="2" y="131"/>
                      <a:pt x="2" y="136"/>
                      <a:pt x="2" y="141"/>
                    </a:cubicBezTo>
                    <a:cubicBezTo>
                      <a:pt x="2" y="142"/>
                      <a:pt x="2" y="144"/>
                      <a:pt x="2" y="145"/>
                    </a:cubicBezTo>
                    <a:cubicBezTo>
                      <a:pt x="1" y="147"/>
                      <a:pt x="1" y="150"/>
                      <a:pt x="1" y="152"/>
                    </a:cubicBezTo>
                    <a:cubicBezTo>
                      <a:pt x="1" y="153"/>
                      <a:pt x="1" y="154"/>
                      <a:pt x="1" y="154"/>
                    </a:cubicBezTo>
                    <a:cubicBezTo>
                      <a:pt x="0" y="156"/>
                      <a:pt x="0" y="158"/>
                      <a:pt x="1" y="160"/>
                    </a:cubicBezTo>
                    <a:cubicBezTo>
                      <a:pt x="2" y="166"/>
                      <a:pt x="4" y="170"/>
                      <a:pt x="6" y="175"/>
                    </a:cubicBezTo>
                    <a:cubicBezTo>
                      <a:pt x="6" y="175"/>
                      <a:pt x="6" y="175"/>
                      <a:pt x="6" y="176"/>
                    </a:cubicBezTo>
                    <a:cubicBezTo>
                      <a:pt x="6" y="177"/>
                      <a:pt x="8" y="178"/>
                      <a:pt x="10" y="178"/>
                    </a:cubicBezTo>
                    <a:cubicBezTo>
                      <a:pt x="12" y="178"/>
                      <a:pt x="13" y="180"/>
                      <a:pt x="14" y="182"/>
                    </a:cubicBezTo>
                    <a:cubicBezTo>
                      <a:pt x="14" y="184"/>
                      <a:pt x="15" y="186"/>
                      <a:pt x="16" y="188"/>
                    </a:cubicBezTo>
                    <a:cubicBezTo>
                      <a:pt x="16" y="188"/>
                      <a:pt x="16" y="189"/>
                      <a:pt x="16" y="190"/>
                    </a:cubicBezTo>
                    <a:cubicBezTo>
                      <a:pt x="16" y="191"/>
                      <a:pt x="16" y="192"/>
                      <a:pt x="16" y="193"/>
                    </a:cubicBezTo>
                    <a:cubicBezTo>
                      <a:pt x="16" y="194"/>
                      <a:pt x="17" y="195"/>
                      <a:pt x="18" y="196"/>
                    </a:cubicBezTo>
                    <a:cubicBezTo>
                      <a:pt x="18" y="197"/>
                      <a:pt x="18" y="198"/>
                      <a:pt x="18" y="198"/>
                    </a:cubicBezTo>
                    <a:cubicBezTo>
                      <a:pt x="18" y="199"/>
                      <a:pt x="19" y="200"/>
                      <a:pt x="19" y="200"/>
                    </a:cubicBezTo>
                    <a:cubicBezTo>
                      <a:pt x="20" y="200"/>
                      <a:pt x="20" y="201"/>
                      <a:pt x="19" y="203"/>
                    </a:cubicBezTo>
                    <a:cubicBezTo>
                      <a:pt x="18" y="205"/>
                      <a:pt x="17" y="208"/>
                      <a:pt x="16" y="210"/>
                    </a:cubicBezTo>
                    <a:cubicBezTo>
                      <a:pt x="16" y="211"/>
                      <a:pt x="16" y="211"/>
                      <a:pt x="16" y="211"/>
                    </a:cubicBezTo>
                    <a:cubicBezTo>
                      <a:pt x="14" y="212"/>
                      <a:pt x="14" y="212"/>
                      <a:pt x="14" y="214"/>
                    </a:cubicBezTo>
                    <a:cubicBezTo>
                      <a:pt x="14" y="214"/>
                      <a:pt x="13" y="215"/>
                      <a:pt x="13" y="216"/>
                    </a:cubicBezTo>
                    <a:cubicBezTo>
                      <a:pt x="12" y="217"/>
                      <a:pt x="12" y="218"/>
                      <a:pt x="11" y="219"/>
                    </a:cubicBezTo>
                    <a:cubicBezTo>
                      <a:pt x="10" y="220"/>
                      <a:pt x="11" y="221"/>
                      <a:pt x="12" y="222"/>
                    </a:cubicBezTo>
                    <a:cubicBezTo>
                      <a:pt x="13" y="222"/>
                      <a:pt x="14" y="222"/>
                      <a:pt x="16" y="223"/>
                    </a:cubicBezTo>
                    <a:cubicBezTo>
                      <a:pt x="16" y="223"/>
                      <a:pt x="16" y="223"/>
                      <a:pt x="16" y="223"/>
                    </a:cubicBezTo>
                    <a:cubicBezTo>
                      <a:pt x="18" y="223"/>
                      <a:pt x="20" y="223"/>
                      <a:pt x="21" y="223"/>
                    </a:cubicBezTo>
                    <a:cubicBezTo>
                      <a:pt x="22" y="223"/>
                      <a:pt x="22" y="223"/>
                      <a:pt x="22" y="223"/>
                    </a:cubicBezTo>
                    <a:cubicBezTo>
                      <a:pt x="23" y="222"/>
                      <a:pt x="24" y="222"/>
                      <a:pt x="25" y="221"/>
                    </a:cubicBezTo>
                    <a:cubicBezTo>
                      <a:pt x="26" y="220"/>
                      <a:pt x="27" y="219"/>
                      <a:pt x="28" y="218"/>
                    </a:cubicBezTo>
                    <a:cubicBezTo>
                      <a:pt x="28" y="218"/>
                      <a:pt x="28" y="217"/>
                      <a:pt x="28" y="217"/>
                    </a:cubicBezTo>
                    <a:cubicBezTo>
                      <a:pt x="31" y="216"/>
                      <a:pt x="33" y="215"/>
                      <a:pt x="34" y="212"/>
                    </a:cubicBezTo>
                    <a:cubicBezTo>
                      <a:pt x="35" y="212"/>
                      <a:pt x="35" y="212"/>
                      <a:pt x="35" y="211"/>
                    </a:cubicBezTo>
                    <a:cubicBezTo>
                      <a:pt x="37" y="211"/>
                      <a:pt x="38" y="210"/>
                      <a:pt x="38" y="208"/>
                    </a:cubicBezTo>
                    <a:cubicBezTo>
                      <a:pt x="37" y="207"/>
                      <a:pt x="37" y="207"/>
                      <a:pt x="37" y="206"/>
                    </a:cubicBezTo>
                    <a:cubicBezTo>
                      <a:pt x="36" y="206"/>
                      <a:pt x="36" y="205"/>
                      <a:pt x="35" y="204"/>
                    </a:cubicBezTo>
                    <a:cubicBezTo>
                      <a:pt x="35" y="204"/>
                      <a:pt x="35" y="204"/>
                      <a:pt x="35" y="204"/>
                    </a:cubicBezTo>
                    <a:cubicBezTo>
                      <a:pt x="36" y="203"/>
                      <a:pt x="36" y="203"/>
                      <a:pt x="37" y="202"/>
                    </a:cubicBezTo>
                    <a:cubicBezTo>
                      <a:pt x="37" y="201"/>
                      <a:pt x="37" y="201"/>
                      <a:pt x="38" y="200"/>
                    </a:cubicBezTo>
                    <a:cubicBezTo>
                      <a:pt x="40" y="200"/>
                      <a:pt x="41" y="199"/>
                      <a:pt x="43" y="198"/>
                    </a:cubicBezTo>
                    <a:cubicBezTo>
                      <a:pt x="44" y="198"/>
                      <a:pt x="44" y="197"/>
                      <a:pt x="45" y="196"/>
                    </a:cubicBezTo>
                    <a:cubicBezTo>
                      <a:pt x="46" y="196"/>
                      <a:pt x="46" y="196"/>
                      <a:pt x="47" y="196"/>
                    </a:cubicBezTo>
                    <a:cubicBezTo>
                      <a:pt x="50" y="195"/>
                      <a:pt x="52" y="196"/>
                      <a:pt x="53" y="197"/>
                    </a:cubicBezTo>
                    <a:cubicBezTo>
                      <a:pt x="54" y="198"/>
                      <a:pt x="55" y="200"/>
                      <a:pt x="57" y="203"/>
                    </a:cubicBezTo>
                    <a:cubicBezTo>
                      <a:pt x="58" y="206"/>
                      <a:pt x="60" y="211"/>
                      <a:pt x="60" y="216"/>
                    </a:cubicBezTo>
                    <a:cubicBezTo>
                      <a:pt x="60" y="216"/>
                      <a:pt x="60" y="217"/>
                      <a:pt x="61" y="218"/>
                    </a:cubicBezTo>
                    <a:cubicBezTo>
                      <a:pt x="61" y="218"/>
                      <a:pt x="61" y="219"/>
                      <a:pt x="61" y="220"/>
                    </a:cubicBezTo>
                    <a:cubicBezTo>
                      <a:pt x="61" y="222"/>
                      <a:pt x="62" y="223"/>
                      <a:pt x="62" y="225"/>
                    </a:cubicBezTo>
                    <a:cubicBezTo>
                      <a:pt x="62" y="226"/>
                      <a:pt x="62" y="228"/>
                      <a:pt x="62" y="230"/>
                    </a:cubicBezTo>
                    <a:cubicBezTo>
                      <a:pt x="63" y="235"/>
                      <a:pt x="62" y="240"/>
                      <a:pt x="60" y="243"/>
                    </a:cubicBezTo>
                    <a:cubicBezTo>
                      <a:pt x="59" y="244"/>
                      <a:pt x="58" y="246"/>
                      <a:pt x="58" y="247"/>
                    </a:cubicBezTo>
                    <a:cubicBezTo>
                      <a:pt x="58" y="248"/>
                      <a:pt x="58" y="248"/>
                      <a:pt x="57" y="249"/>
                    </a:cubicBezTo>
                    <a:cubicBezTo>
                      <a:pt x="57" y="249"/>
                      <a:pt x="57" y="249"/>
                      <a:pt x="57" y="249"/>
                    </a:cubicBezTo>
                    <a:cubicBezTo>
                      <a:pt x="56" y="250"/>
                      <a:pt x="56" y="251"/>
                      <a:pt x="56" y="251"/>
                    </a:cubicBezTo>
                    <a:cubicBezTo>
                      <a:pt x="56" y="252"/>
                      <a:pt x="55" y="252"/>
                      <a:pt x="55" y="253"/>
                    </a:cubicBezTo>
                    <a:cubicBezTo>
                      <a:pt x="55" y="255"/>
                      <a:pt x="55" y="257"/>
                      <a:pt x="55" y="259"/>
                    </a:cubicBezTo>
                    <a:cubicBezTo>
                      <a:pt x="55" y="259"/>
                      <a:pt x="55" y="260"/>
                      <a:pt x="55" y="260"/>
                    </a:cubicBezTo>
                    <a:cubicBezTo>
                      <a:pt x="55" y="261"/>
                      <a:pt x="56" y="262"/>
                      <a:pt x="56" y="262"/>
                    </a:cubicBezTo>
                    <a:cubicBezTo>
                      <a:pt x="56" y="267"/>
                      <a:pt x="56" y="271"/>
                      <a:pt x="56" y="275"/>
                    </a:cubicBezTo>
                    <a:cubicBezTo>
                      <a:pt x="56" y="275"/>
                      <a:pt x="56" y="276"/>
                      <a:pt x="56" y="276"/>
                    </a:cubicBezTo>
                    <a:cubicBezTo>
                      <a:pt x="55" y="280"/>
                      <a:pt x="54" y="283"/>
                      <a:pt x="55" y="286"/>
                    </a:cubicBezTo>
                    <a:cubicBezTo>
                      <a:pt x="55" y="288"/>
                      <a:pt x="54" y="290"/>
                      <a:pt x="54" y="292"/>
                    </a:cubicBezTo>
                    <a:cubicBezTo>
                      <a:pt x="53" y="292"/>
                      <a:pt x="52" y="294"/>
                      <a:pt x="51" y="295"/>
                    </a:cubicBezTo>
                    <a:cubicBezTo>
                      <a:pt x="51" y="296"/>
                      <a:pt x="50" y="296"/>
                      <a:pt x="50" y="296"/>
                    </a:cubicBezTo>
                    <a:cubicBezTo>
                      <a:pt x="48" y="297"/>
                      <a:pt x="47" y="298"/>
                      <a:pt x="45" y="298"/>
                    </a:cubicBezTo>
                    <a:cubicBezTo>
                      <a:pt x="44" y="299"/>
                      <a:pt x="43" y="300"/>
                      <a:pt x="42" y="303"/>
                    </a:cubicBezTo>
                    <a:cubicBezTo>
                      <a:pt x="42" y="304"/>
                      <a:pt x="42" y="304"/>
                      <a:pt x="42" y="305"/>
                    </a:cubicBezTo>
                    <a:cubicBezTo>
                      <a:pt x="42" y="305"/>
                      <a:pt x="42" y="306"/>
                      <a:pt x="42" y="306"/>
                    </a:cubicBezTo>
                    <a:cubicBezTo>
                      <a:pt x="43" y="310"/>
                      <a:pt x="43" y="314"/>
                      <a:pt x="43" y="31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109"/>
              <p:cNvSpPr>
                <a:spLocks/>
              </p:cNvSpPr>
              <p:nvPr/>
            </p:nvSpPr>
            <p:spPr bwMode="auto">
              <a:xfrm>
                <a:off x="9984521" y="3823679"/>
                <a:ext cx="797683" cy="1051162"/>
              </a:xfrm>
              <a:custGeom>
                <a:avLst/>
                <a:gdLst>
                  <a:gd name="T0" fmla="*/ 200 w 201"/>
                  <a:gd name="T1" fmla="*/ 4 h 265"/>
                  <a:gd name="T2" fmla="*/ 199 w 201"/>
                  <a:gd name="T3" fmla="*/ 20 h 265"/>
                  <a:gd name="T4" fmla="*/ 196 w 201"/>
                  <a:gd name="T5" fmla="*/ 29 h 265"/>
                  <a:gd name="T6" fmla="*/ 189 w 201"/>
                  <a:gd name="T7" fmla="*/ 42 h 265"/>
                  <a:gd name="T8" fmla="*/ 191 w 201"/>
                  <a:gd name="T9" fmla="*/ 48 h 265"/>
                  <a:gd name="T10" fmla="*/ 190 w 201"/>
                  <a:gd name="T11" fmla="*/ 56 h 265"/>
                  <a:gd name="T12" fmla="*/ 189 w 201"/>
                  <a:gd name="T13" fmla="*/ 62 h 265"/>
                  <a:gd name="T14" fmla="*/ 188 w 201"/>
                  <a:gd name="T15" fmla="*/ 68 h 265"/>
                  <a:gd name="T16" fmla="*/ 186 w 201"/>
                  <a:gd name="T17" fmla="*/ 86 h 265"/>
                  <a:gd name="T18" fmla="*/ 186 w 201"/>
                  <a:gd name="T19" fmla="*/ 92 h 265"/>
                  <a:gd name="T20" fmla="*/ 183 w 201"/>
                  <a:gd name="T21" fmla="*/ 98 h 265"/>
                  <a:gd name="T22" fmla="*/ 179 w 201"/>
                  <a:gd name="T23" fmla="*/ 101 h 265"/>
                  <a:gd name="T24" fmla="*/ 176 w 201"/>
                  <a:gd name="T25" fmla="*/ 102 h 265"/>
                  <a:gd name="T26" fmla="*/ 170 w 201"/>
                  <a:gd name="T27" fmla="*/ 107 h 265"/>
                  <a:gd name="T28" fmla="*/ 168 w 201"/>
                  <a:gd name="T29" fmla="*/ 118 h 265"/>
                  <a:gd name="T30" fmla="*/ 168 w 201"/>
                  <a:gd name="T31" fmla="*/ 128 h 265"/>
                  <a:gd name="T32" fmla="*/ 167 w 201"/>
                  <a:gd name="T33" fmla="*/ 137 h 265"/>
                  <a:gd name="T34" fmla="*/ 162 w 201"/>
                  <a:gd name="T35" fmla="*/ 143 h 265"/>
                  <a:gd name="T36" fmla="*/ 159 w 201"/>
                  <a:gd name="T37" fmla="*/ 144 h 265"/>
                  <a:gd name="T38" fmla="*/ 153 w 201"/>
                  <a:gd name="T39" fmla="*/ 146 h 265"/>
                  <a:gd name="T40" fmla="*/ 144 w 201"/>
                  <a:gd name="T41" fmla="*/ 150 h 265"/>
                  <a:gd name="T42" fmla="*/ 142 w 201"/>
                  <a:gd name="T43" fmla="*/ 150 h 265"/>
                  <a:gd name="T44" fmla="*/ 140 w 201"/>
                  <a:gd name="T45" fmla="*/ 155 h 265"/>
                  <a:gd name="T46" fmla="*/ 140 w 201"/>
                  <a:gd name="T47" fmla="*/ 159 h 265"/>
                  <a:gd name="T48" fmla="*/ 139 w 201"/>
                  <a:gd name="T49" fmla="*/ 162 h 265"/>
                  <a:gd name="T50" fmla="*/ 137 w 201"/>
                  <a:gd name="T51" fmla="*/ 165 h 265"/>
                  <a:gd name="T52" fmla="*/ 131 w 201"/>
                  <a:gd name="T53" fmla="*/ 170 h 265"/>
                  <a:gd name="T54" fmla="*/ 130 w 201"/>
                  <a:gd name="T55" fmla="*/ 180 h 265"/>
                  <a:gd name="T56" fmla="*/ 130 w 201"/>
                  <a:gd name="T57" fmla="*/ 192 h 265"/>
                  <a:gd name="T58" fmla="*/ 130 w 201"/>
                  <a:gd name="T59" fmla="*/ 195 h 265"/>
                  <a:gd name="T60" fmla="*/ 131 w 201"/>
                  <a:gd name="T61" fmla="*/ 198 h 265"/>
                  <a:gd name="T62" fmla="*/ 130 w 201"/>
                  <a:gd name="T63" fmla="*/ 206 h 265"/>
                  <a:gd name="T64" fmla="*/ 123 w 201"/>
                  <a:gd name="T65" fmla="*/ 214 h 265"/>
                  <a:gd name="T66" fmla="*/ 115 w 201"/>
                  <a:gd name="T67" fmla="*/ 215 h 265"/>
                  <a:gd name="T68" fmla="*/ 106 w 201"/>
                  <a:gd name="T69" fmla="*/ 216 h 265"/>
                  <a:gd name="T70" fmla="*/ 101 w 201"/>
                  <a:gd name="T71" fmla="*/ 216 h 265"/>
                  <a:gd name="T72" fmla="*/ 93 w 201"/>
                  <a:gd name="T73" fmla="*/ 219 h 265"/>
                  <a:gd name="T74" fmla="*/ 87 w 201"/>
                  <a:gd name="T75" fmla="*/ 226 h 265"/>
                  <a:gd name="T76" fmla="*/ 72 w 201"/>
                  <a:gd name="T77" fmla="*/ 236 h 265"/>
                  <a:gd name="T78" fmla="*/ 67 w 201"/>
                  <a:gd name="T79" fmla="*/ 240 h 265"/>
                  <a:gd name="T80" fmla="*/ 62 w 201"/>
                  <a:gd name="T81" fmla="*/ 247 h 265"/>
                  <a:gd name="T82" fmla="*/ 53 w 201"/>
                  <a:gd name="T83" fmla="*/ 248 h 265"/>
                  <a:gd name="T84" fmla="*/ 50 w 201"/>
                  <a:gd name="T85" fmla="*/ 250 h 265"/>
                  <a:gd name="T86" fmla="*/ 46 w 201"/>
                  <a:gd name="T87" fmla="*/ 251 h 265"/>
                  <a:gd name="T88" fmla="*/ 40 w 201"/>
                  <a:gd name="T89" fmla="*/ 250 h 265"/>
                  <a:gd name="T90" fmla="*/ 32 w 201"/>
                  <a:gd name="T91" fmla="*/ 246 h 265"/>
                  <a:gd name="T92" fmla="*/ 27 w 201"/>
                  <a:gd name="T93" fmla="*/ 254 h 265"/>
                  <a:gd name="T94" fmla="*/ 25 w 201"/>
                  <a:gd name="T95" fmla="*/ 259 h 265"/>
                  <a:gd name="T96" fmla="*/ 20 w 201"/>
                  <a:gd name="T97" fmla="*/ 263 h 265"/>
                  <a:gd name="T98" fmla="*/ 2 w 201"/>
                  <a:gd name="T99" fmla="*/ 264 h 265"/>
                  <a:gd name="T100" fmla="*/ 0 w 201"/>
                  <a:gd name="T101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1" h="265">
                    <a:moveTo>
                      <a:pt x="201" y="0"/>
                    </a:moveTo>
                    <a:cubicBezTo>
                      <a:pt x="201" y="1"/>
                      <a:pt x="201" y="2"/>
                      <a:pt x="200" y="4"/>
                    </a:cubicBezTo>
                    <a:cubicBezTo>
                      <a:pt x="200" y="8"/>
                      <a:pt x="199" y="13"/>
                      <a:pt x="199" y="18"/>
                    </a:cubicBezTo>
                    <a:cubicBezTo>
                      <a:pt x="199" y="19"/>
                      <a:pt x="199" y="20"/>
                      <a:pt x="199" y="20"/>
                    </a:cubicBezTo>
                    <a:cubicBezTo>
                      <a:pt x="200" y="21"/>
                      <a:pt x="200" y="22"/>
                      <a:pt x="199" y="24"/>
                    </a:cubicBezTo>
                    <a:cubicBezTo>
                      <a:pt x="198" y="25"/>
                      <a:pt x="198" y="27"/>
                      <a:pt x="196" y="29"/>
                    </a:cubicBezTo>
                    <a:cubicBezTo>
                      <a:pt x="192" y="30"/>
                      <a:pt x="190" y="33"/>
                      <a:pt x="187" y="38"/>
                    </a:cubicBezTo>
                    <a:cubicBezTo>
                      <a:pt x="188" y="39"/>
                      <a:pt x="189" y="40"/>
                      <a:pt x="189" y="42"/>
                    </a:cubicBezTo>
                    <a:cubicBezTo>
                      <a:pt x="189" y="42"/>
                      <a:pt x="189" y="43"/>
                      <a:pt x="190" y="43"/>
                    </a:cubicBezTo>
                    <a:cubicBezTo>
                      <a:pt x="190" y="44"/>
                      <a:pt x="191" y="46"/>
                      <a:pt x="191" y="48"/>
                    </a:cubicBezTo>
                    <a:cubicBezTo>
                      <a:pt x="191" y="49"/>
                      <a:pt x="191" y="50"/>
                      <a:pt x="191" y="50"/>
                    </a:cubicBezTo>
                    <a:cubicBezTo>
                      <a:pt x="190" y="52"/>
                      <a:pt x="190" y="54"/>
                      <a:pt x="190" y="56"/>
                    </a:cubicBezTo>
                    <a:cubicBezTo>
                      <a:pt x="190" y="56"/>
                      <a:pt x="190" y="57"/>
                      <a:pt x="190" y="57"/>
                    </a:cubicBezTo>
                    <a:cubicBezTo>
                      <a:pt x="189" y="58"/>
                      <a:pt x="189" y="60"/>
                      <a:pt x="189" y="62"/>
                    </a:cubicBezTo>
                    <a:cubicBezTo>
                      <a:pt x="189" y="63"/>
                      <a:pt x="189" y="64"/>
                      <a:pt x="189" y="66"/>
                    </a:cubicBezTo>
                    <a:cubicBezTo>
                      <a:pt x="188" y="66"/>
                      <a:pt x="188" y="67"/>
                      <a:pt x="188" y="68"/>
                    </a:cubicBezTo>
                    <a:cubicBezTo>
                      <a:pt x="188" y="69"/>
                      <a:pt x="187" y="70"/>
                      <a:pt x="187" y="72"/>
                    </a:cubicBezTo>
                    <a:cubicBezTo>
                      <a:pt x="186" y="76"/>
                      <a:pt x="186" y="81"/>
                      <a:pt x="186" y="86"/>
                    </a:cubicBezTo>
                    <a:cubicBezTo>
                      <a:pt x="186" y="88"/>
                      <a:pt x="186" y="89"/>
                      <a:pt x="186" y="90"/>
                    </a:cubicBezTo>
                    <a:cubicBezTo>
                      <a:pt x="186" y="91"/>
                      <a:pt x="186" y="91"/>
                      <a:pt x="186" y="92"/>
                    </a:cubicBezTo>
                    <a:cubicBezTo>
                      <a:pt x="185" y="94"/>
                      <a:pt x="185" y="96"/>
                      <a:pt x="184" y="97"/>
                    </a:cubicBezTo>
                    <a:cubicBezTo>
                      <a:pt x="183" y="97"/>
                      <a:pt x="183" y="97"/>
                      <a:pt x="183" y="98"/>
                    </a:cubicBezTo>
                    <a:cubicBezTo>
                      <a:pt x="182" y="98"/>
                      <a:pt x="182" y="98"/>
                      <a:pt x="182" y="99"/>
                    </a:cubicBezTo>
                    <a:cubicBezTo>
                      <a:pt x="181" y="100"/>
                      <a:pt x="180" y="101"/>
                      <a:pt x="179" y="101"/>
                    </a:cubicBezTo>
                    <a:cubicBezTo>
                      <a:pt x="178" y="101"/>
                      <a:pt x="178" y="102"/>
                      <a:pt x="177" y="102"/>
                    </a:cubicBezTo>
                    <a:cubicBezTo>
                      <a:pt x="177" y="102"/>
                      <a:pt x="177" y="102"/>
                      <a:pt x="176" y="102"/>
                    </a:cubicBezTo>
                    <a:cubicBezTo>
                      <a:pt x="174" y="103"/>
                      <a:pt x="172" y="104"/>
                      <a:pt x="170" y="105"/>
                    </a:cubicBezTo>
                    <a:cubicBezTo>
                      <a:pt x="170" y="106"/>
                      <a:pt x="170" y="106"/>
                      <a:pt x="170" y="107"/>
                    </a:cubicBezTo>
                    <a:cubicBezTo>
                      <a:pt x="169" y="108"/>
                      <a:pt x="169" y="109"/>
                      <a:pt x="169" y="111"/>
                    </a:cubicBezTo>
                    <a:cubicBezTo>
                      <a:pt x="169" y="113"/>
                      <a:pt x="168" y="116"/>
                      <a:pt x="168" y="118"/>
                    </a:cubicBezTo>
                    <a:cubicBezTo>
                      <a:pt x="168" y="121"/>
                      <a:pt x="168" y="124"/>
                      <a:pt x="168" y="127"/>
                    </a:cubicBezTo>
                    <a:cubicBezTo>
                      <a:pt x="168" y="127"/>
                      <a:pt x="168" y="128"/>
                      <a:pt x="168" y="128"/>
                    </a:cubicBezTo>
                    <a:cubicBezTo>
                      <a:pt x="168" y="129"/>
                      <a:pt x="167" y="129"/>
                      <a:pt x="167" y="129"/>
                    </a:cubicBezTo>
                    <a:cubicBezTo>
                      <a:pt x="167" y="132"/>
                      <a:pt x="167" y="134"/>
                      <a:pt x="167" y="137"/>
                    </a:cubicBezTo>
                    <a:cubicBezTo>
                      <a:pt x="167" y="138"/>
                      <a:pt x="167" y="139"/>
                      <a:pt x="166" y="140"/>
                    </a:cubicBezTo>
                    <a:cubicBezTo>
                      <a:pt x="165" y="141"/>
                      <a:pt x="164" y="142"/>
                      <a:pt x="162" y="143"/>
                    </a:cubicBezTo>
                    <a:cubicBezTo>
                      <a:pt x="162" y="143"/>
                      <a:pt x="162" y="143"/>
                      <a:pt x="161" y="143"/>
                    </a:cubicBezTo>
                    <a:cubicBezTo>
                      <a:pt x="160" y="143"/>
                      <a:pt x="159" y="144"/>
                      <a:pt x="159" y="144"/>
                    </a:cubicBezTo>
                    <a:cubicBezTo>
                      <a:pt x="158" y="145"/>
                      <a:pt x="157" y="146"/>
                      <a:pt x="155" y="146"/>
                    </a:cubicBezTo>
                    <a:cubicBezTo>
                      <a:pt x="154" y="146"/>
                      <a:pt x="154" y="146"/>
                      <a:pt x="153" y="146"/>
                    </a:cubicBezTo>
                    <a:cubicBezTo>
                      <a:pt x="152" y="147"/>
                      <a:pt x="150" y="148"/>
                      <a:pt x="148" y="148"/>
                    </a:cubicBezTo>
                    <a:cubicBezTo>
                      <a:pt x="147" y="148"/>
                      <a:pt x="146" y="149"/>
                      <a:pt x="144" y="150"/>
                    </a:cubicBezTo>
                    <a:cubicBezTo>
                      <a:pt x="144" y="150"/>
                      <a:pt x="143" y="150"/>
                      <a:pt x="142" y="150"/>
                    </a:cubicBezTo>
                    <a:cubicBezTo>
                      <a:pt x="142" y="150"/>
                      <a:pt x="142" y="150"/>
                      <a:pt x="142" y="150"/>
                    </a:cubicBezTo>
                    <a:cubicBezTo>
                      <a:pt x="140" y="151"/>
                      <a:pt x="140" y="152"/>
                      <a:pt x="140" y="154"/>
                    </a:cubicBezTo>
                    <a:cubicBezTo>
                      <a:pt x="140" y="154"/>
                      <a:pt x="140" y="154"/>
                      <a:pt x="140" y="155"/>
                    </a:cubicBezTo>
                    <a:cubicBezTo>
                      <a:pt x="140" y="155"/>
                      <a:pt x="140" y="156"/>
                      <a:pt x="140" y="156"/>
                    </a:cubicBezTo>
                    <a:cubicBezTo>
                      <a:pt x="140" y="157"/>
                      <a:pt x="140" y="158"/>
                      <a:pt x="140" y="159"/>
                    </a:cubicBezTo>
                    <a:cubicBezTo>
                      <a:pt x="140" y="160"/>
                      <a:pt x="140" y="160"/>
                      <a:pt x="140" y="161"/>
                    </a:cubicBezTo>
                    <a:cubicBezTo>
                      <a:pt x="140" y="162"/>
                      <a:pt x="139" y="162"/>
                      <a:pt x="139" y="162"/>
                    </a:cubicBezTo>
                    <a:cubicBezTo>
                      <a:pt x="139" y="163"/>
                      <a:pt x="139" y="163"/>
                      <a:pt x="138" y="164"/>
                    </a:cubicBezTo>
                    <a:cubicBezTo>
                      <a:pt x="138" y="164"/>
                      <a:pt x="138" y="164"/>
                      <a:pt x="137" y="165"/>
                    </a:cubicBezTo>
                    <a:cubicBezTo>
                      <a:pt x="136" y="165"/>
                      <a:pt x="136" y="166"/>
                      <a:pt x="135" y="166"/>
                    </a:cubicBezTo>
                    <a:cubicBezTo>
                      <a:pt x="132" y="166"/>
                      <a:pt x="131" y="167"/>
                      <a:pt x="131" y="170"/>
                    </a:cubicBezTo>
                    <a:cubicBezTo>
                      <a:pt x="131" y="171"/>
                      <a:pt x="131" y="171"/>
                      <a:pt x="131" y="172"/>
                    </a:cubicBezTo>
                    <a:cubicBezTo>
                      <a:pt x="131" y="174"/>
                      <a:pt x="130" y="177"/>
                      <a:pt x="130" y="180"/>
                    </a:cubicBezTo>
                    <a:cubicBezTo>
                      <a:pt x="130" y="180"/>
                      <a:pt x="130" y="181"/>
                      <a:pt x="130" y="182"/>
                    </a:cubicBezTo>
                    <a:cubicBezTo>
                      <a:pt x="129" y="184"/>
                      <a:pt x="129" y="188"/>
                      <a:pt x="130" y="192"/>
                    </a:cubicBezTo>
                    <a:cubicBezTo>
                      <a:pt x="130" y="193"/>
                      <a:pt x="130" y="193"/>
                      <a:pt x="130" y="194"/>
                    </a:cubicBezTo>
                    <a:cubicBezTo>
                      <a:pt x="130" y="194"/>
                      <a:pt x="130" y="194"/>
                      <a:pt x="130" y="195"/>
                    </a:cubicBezTo>
                    <a:cubicBezTo>
                      <a:pt x="130" y="195"/>
                      <a:pt x="131" y="196"/>
                      <a:pt x="131" y="196"/>
                    </a:cubicBezTo>
                    <a:cubicBezTo>
                      <a:pt x="131" y="197"/>
                      <a:pt x="131" y="197"/>
                      <a:pt x="131" y="198"/>
                    </a:cubicBezTo>
                    <a:cubicBezTo>
                      <a:pt x="132" y="200"/>
                      <a:pt x="132" y="202"/>
                      <a:pt x="131" y="204"/>
                    </a:cubicBezTo>
                    <a:cubicBezTo>
                      <a:pt x="131" y="204"/>
                      <a:pt x="130" y="205"/>
                      <a:pt x="130" y="206"/>
                    </a:cubicBezTo>
                    <a:cubicBezTo>
                      <a:pt x="130" y="206"/>
                      <a:pt x="130" y="207"/>
                      <a:pt x="130" y="207"/>
                    </a:cubicBezTo>
                    <a:cubicBezTo>
                      <a:pt x="129" y="210"/>
                      <a:pt x="127" y="212"/>
                      <a:pt x="123" y="214"/>
                    </a:cubicBezTo>
                    <a:cubicBezTo>
                      <a:pt x="120" y="214"/>
                      <a:pt x="118" y="214"/>
                      <a:pt x="116" y="215"/>
                    </a:cubicBezTo>
                    <a:cubicBezTo>
                      <a:pt x="116" y="215"/>
                      <a:pt x="115" y="215"/>
                      <a:pt x="115" y="215"/>
                    </a:cubicBezTo>
                    <a:cubicBezTo>
                      <a:pt x="113" y="215"/>
                      <a:pt x="110" y="215"/>
                      <a:pt x="108" y="215"/>
                    </a:cubicBezTo>
                    <a:cubicBezTo>
                      <a:pt x="108" y="215"/>
                      <a:pt x="107" y="215"/>
                      <a:pt x="106" y="216"/>
                    </a:cubicBezTo>
                    <a:cubicBezTo>
                      <a:pt x="106" y="216"/>
                      <a:pt x="106" y="216"/>
                      <a:pt x="106" y="216"/>
                    </a:cubicBezTo>
                    <a:cubicBezTo>
                      <a:pt x="104" y="216"/>
                      <a:pt x="102" y="216"/>
                      <a:pt x="101" y="216"/>
                    </a:cubicBezTo>
                    <a:cubicBezTo>
                      <a:pt x="98" y="216"/>
                      <a:pt x="96" y="217"/>
                      <a:pt x="94" y="218"/>
                    </a:cubicBezTo>
                    <a:cubicBezTo>
                      <a:pt x="94" y="218"/>
                      <a:pt x="94" y="219"/>
                      <a:pt x="93" y="219"/>
                    </a:cubicBezTo>
                    <a:cubicBezTo>
                      <a:pt x="92" y="220"/>
                      <a:pt x="91" y="222"/>
                      <a:pt x="90" y="223"/>
                    </a:cubicBezTo>
                    <a:cubicBezTo>
                      <a:pt x="88" y="224"/>
                      <a:pt x="88" y="225"/>
                      <a:pt x="87" y="226"/>
                    </a:cubicBezTo>
                    <a:cubicBezTo>
                      <a:pt x="84" y="228"/>
                      <a:pt x="81" y="230"/>
                      <a:pt x="78" y="232"/>
                    </a:cubicBezTo>
                    <a:cubicBezTo>
                      <a:pt x="76" y="233"/>
                      <a:pt x="74" y="234"/>
                      <a:pt x="72" y="236"/>
                    </a:cubicBezTo>
                    <a:cubicBezTo>
                      <a:pt x="72" y="236"/>
                      <a:pt x="71" y="236"/>
                      <a:pt x="71" y="236"/>
                    </a:cubicBezTo>
                    <a:cubicBezTo>
                      <a:pt x="69" y="237"/>
                      <a:pt x="68" y="238"/>
                      <a:pt x="67" y="240"/>
                    </a:cubicBezTo>
                    <a:cubicBezTo>
                      <a:pt x="67" y="241"/>
                      <a:pt x="66" y="242"/>
                      <a:pt x="66" y="242"/>
                    </a:cubicBezTo>
                    <a:cubicBezTo>
                      <a:pt x="66" y="245"/>
                      <a:pt x="64" y="246"/>
                      <a:pt x="62" y="247"/>
                    </a:cubicBezTo>
                    <a:cubicBezTo>
                      <a:pt x="61" y="248"/>
                      <a:pt x="60" y="248"/>
                      <a:pt x="60" y="248"/>
                    </a:cubicBezTo>
                    <a:cubicBezTo>
                      <a:pt x="58" y="248"/>
                      <a:pt x="55" y="248"/>
                      <a:pt x="53" y="248"/>
                    </a:cubicBezTo>
                    <a:cubicBezTo>
                      <a:pt x="53" y="249"/>
                      <a:pt x="52" y="249"/>
                      <a:pt x="52" y="249"/>
                    </a:cubicBezTo>
                    <a:cubicBezTo>
                      <a:pt x="51" y="249"/>
                      <a:pt x="51" y="250"/>
                      <a:pt x="50" y="250"/>
                    </a:cubicBezTo>
                    <a:cubicBezTo>
                      <a:pt x="49" y="250"/>
                      <a:pt x="48" y="250"/>
                      <a:pt x="46" y="251"/>
                    </a:cubicBezTo>
                    <a:cubicBezTo>
                      <a:pt x="46" y="251"/>
                      <a:pt x="46" y="251"/>
                      <a:pt x="46" y="251"/>
                    </a:cubicBezTo>
                    <a:cubicBezTo>
                      <a:pt x="45" y="251"/>
                      <a:pt x="45" y="251"/>
                      <a:pt x="44" y="251"/>
                    </a:cubicBezTo>
                    <a:cubicBezTo>
                      <a:pt x="43" y="251"/>
                      <a:pt x="41" y="250"/>
                      <a:pt x="40" y="250"/>
                    </a:cubicBezTo>
                    <a:cubicBezTo>
                      <a:pt x="40" y="246"/>
                      <a:pt x="39" y="245"/>
                      <a:pt x="36" y="244"/>
                    </a:cubicBezTo>
                    <a:cubicBezTo>
                      <a:pt x="34" y="244"/>
                      <a:pt x="32" y="244"/>
                      <a:pt x="32" y="246"/>
                    </a:cubicBezTo>
                    <a:cubicBezTo>
                      <a:pt x="31" y="247"/>
                      <a:pt x="31" y="247"/>
                      <a:pt x="30" y="248"/>
                    </a:cubicBezTo>
                    <a:cubicBezTo>
                      <a:pt x="28" y="249"/>
                      <a:pt x="27" y="251"/>
                      <a:pt x="27" y="254"/>
                    </a:cubicBezTo>
                    <a:cubicBezTo>
                      <a:pt x="27" y="255"/>
                      <a:pt x="26" y="256"/>
                      <a:pt x="26" y="257"/>
                    </a:cubicBezTo>
                    <a:cubicBezTo>
                      <a:pt x="26" y="258"/>
                      <a:pt x="25" y="259"/>
                      <a:pt x="25" y="259"/>
                    </a:cubicBezTo>
                    <a:cubicBezTo>
                      <a:pt x="25" y="260"/>
                      <a:pt x="25" y="260"/>
                      <a:pt x="24" y="260"/>
                    </a:cubicBezTo>
                    <a:cubicBezTo>
                      <a:pt x="24" y="262"/>
                      <a:pt x="22" y="263"/>
                      <a:pt x="20" y="263"/>
                    </a:cubicBezTo>
                    <a:cubicBezTo>
                      <a:pt x="19" y="263"/>
                      <a:pt x="18" y="263"/>
                      <a:pt x="18" y="263"/>
                    </a:cubicBezTo>
                    <a:cubicBezTo>
                      <a:pt x="12" y="264"/>
                      <a:pt x="7" y="264"/>
                      <a:pt x="2" y="264"/>
                    </a:cubicBezTo>
                    <a:cubicBezTo>
                      <a:pt x="1" y="264"/>
                      <a:pt x="0" y="264"/>
                      <a:pt x="0" y="264"/>
                    </a:cubicBezTo>
                    <a:cubicBezTo>
                      <a:pt x="0" y="264"/>
                      <a:pt x="0" y="265"/>
                      <a:pt x="0" y="265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110"/>
              <p:cNvSpPr>
                <a:spLocks/>
              </p:cNvSpPr>
              <p:nvPr/>
            </p:nvSpPr>
            <p:spPr bwMode="auto">
              <a:xfrm>
                <a:off x="8953599" y="4874839"/>
                <a:ext cx="1030923" cy="452498"/>
              </a:xfrm>
              <a:custGeom>
                <a:avLst/>
                <a:gdLst>
                  <a:gd name="T0" fmla="*/ 260 w 260"/>
                  <a:gd name="T1" fmla="*/ 2 h 114"/>
                  <a:gd name="T2" fmla="*/ 260 w 260"/>
                  <a:gd name="T3" fmla="*/ 10 h 114"/>
                  <a:gd name="T4" fmla="*/ 251 w 260"/>
                  <a:gd name="T5" fmla="*/ 21 h 114"/>
                  <a:gd name="T6" fmla="*/ 250 w 260"/>
                  <a:gd name="T7" fmla="*/ 26 h 114"/>
                  <a:gd name="T8" fmla="*/ 250 w 260"/>
                  <a:gd name="T9" fmla="*/ 34 h 114"/>
                  <a:gd name="T10" fmla="*/ 251 w 260"/>
                  <a:gd name="T11" fmla="*/ 37 h 114"/>
                  <a:gd name="T12" fmla="*/ 254 w 260"/>
                  <a:gd name="T13" fmla="*/ 47 h 114"/>
                  <a:gd name="T14" fmla="*/ 256 w 260"/>
                  <a:gd name="T15" fmla="*/ 53 h 114"/>
                  <a:gd name="T16" fmla="*/ 254 w 260"/>
                  <a:gd name="T17" fmla="*/ 59 h 114"/>
                  <a:gd name="T18" fmla="*/ 247 w 260"/>
                  <a:gd name="T19" fmla="*/ 69 h 114"/>
                  <a:gd name="T20" fmla="*/ 244 w 260"/>
                  <a:gd name="T21" fmla="*/ 75 h 114"/>
                  <a:gd name="T22" fmla="*/ 242 w 260"/>
                  <a:gd name="T23" fmla="*/ 81 h 114"/>
                  <a:gd name="T24" fmla="*/ 238 w 260"/>
                  <a:gd name="T25" fmla="*/ 90 h 114"/>
                  <a:gd name="T26" fmla="*/ 230 w 260"/>
                  <a:gd name="T27" fmla="*/ 103 h 114"/>
                  <a:gd name="T28" fmla="*/ 224 w 260"/>
                  <a:gd name="T29" fmla="*/ 106 h 114"/>
                  <a:gd name="T30" fmla="*/ 222 w 260"/>
                  <a:gd name="T31" fmla="*/ 108 h 114"/>
                  <a:gd name="T32" fmla="*/ 209 w 260"/>
                  <a:gd name="T33" fmla="*/ 111 h 114"/>
                  <a:gd name="T34" fmla="*/ 205 w 260"/>
                  <a:gd name="T35" fmla="*/ 111 h 114"/>
                  <a:gd name="T36" fmla="*/ 193 w 260"/>
                  <a:gd name="T37" fmla="*/ 111 h 114"/>
                  <a:gd name="T38" fmla="*/ 190 w 260"/>
                  <a:gd name="T39" fmla="*/ 107 h 114"/>
                  <a:gd name="T40" fmla="*/ 174 w 260"/>
                  <a:gd name="T41" fmla="*/ 104 h 114"/>
                  <a:gd name="T42" fmla="*/ 167 w 260"/>
                  <a:gd name="T43" fmla="*/ 99 h 114"/>
                  <a:gd name="T44" fmla="*/ 151 w 260"/>
                  <a:gd name="T45" fmla="*/ 93 h 114"/>
                  <a:gd name="T46" fmla="*/ 142 w 260"/>
                  <a:gd name="T47" fmla="*/ 80 h 114"/>
                  <a:gd name="T48" fmla="*/ 138 w 260"/>
                  <a:gd name="T49" fmla="*/ 73 h 114"/>
                  <a:gd name="T50" fmla="*/ 137 w 260"/>
                  <a:gd name="T51" fmla="*/ 69 h 114"/>
                  <a:gd name="T52" fmla="*/ 130 w 260"/>
                  <a:gd name="T53" fmla="*/ 60 h 114"/>
                  <a:gd name="T54" fmla="*/ 122 w 260"/>
                  <a:gd name="T55" fmla="*/ 62 h 114"/>
                  <a:gd name="T56" fmla="*/ 119 w 260"/>
                  <a:gd name="T57" fmla="*/ 67 h 114"/>
                  <a:gd name="T58" fmla="*/ 116 w 260"/>
                  <a:gd name="T59" fmla="*/ 68 h 114"/>
                  <a:gd name="T60" fmla="*/ 106 w 260"/>
                  <a:gd name="T61" fmla="*/ 69 h 114"/>
                  <a:gd name="T62" fmla="*/ 99 w 260"/>
                  <a:gd name="T63" fmla="*/ 70 h 114"/>
                  <a:gd name="T64" fmla="*/ 92 w 260"/>
                  <a:gd name="T65" fmla="*/ 71 h 114"/>
                  <a:gd name="T66" fmla="*/ 88 w 260"/>
                  <a:gd name="T67" fmla="*/ 71 h 114"/>
                  <a:gd name="T68" fmla="*/ 81 w 260"/>
                  <a:gd name="T69" fmla="*/ 71 h 114"/>
                  <a:gd name="T70" fmla="*/ 73 w 260"/>
                  <a:gd name="T71" fmla="*/ 71 h 114"/>
                  <a:gd name="T72" fmla="*/ 68 w 260"/>
                  <a:gd name="T73" fmla="*/ 72 h 114"/>
                  <a:gd name="T74" fmla="*/ 61 w 260"/>
                  <a:gd name="T75" fmla="*/ 85 h 114"/>
                  <a:gd name="T76" fmla="*/ 60 w 260"/>
                  <a:gd name="T77" fmla="*/ 90 h 114"/>
                  <a:gd name="T78" fmla="*/ 60 w 260"/>
                  <a:gd name="T79" fmla="*/ 102 h 114"/>
                  <a:gd name="T80" fmla="*/ 60 w 260"/>
                  <a:gd name="T81" fmla="*/ 111 h 114"/>
                  <a:gd name="T82" fmla="*/ 56 w 260"/>
                  <a:gd name="T83" fmla="*/ 114 h 114"/>
                  <a:gd name="T84" fmla="*/ 51 w 260"/>
                  <a:gd name="T85" fmla="*/ 113 h 114"/>
                  <a:gd name="T86" fmla="*/ 47 w 260"/>
                  <a:gd name="T87" fmla="*/ 111 h 114"/>
                  <a:gd name="T88" fmla="*/ 45 w 260"/>
                  <a:gd name="T89" fmla="*/ 109 h 114"/>
                  <a:gd name="T90" fmla="*/ 32 w 260"/>
                  <a:gd name="T91" fmla="*/ 105 h 114"/>
                  <a:gd name="T92" fmla="*/ 30 w 260"/>
                  <a:gd name="T93" fmla="*/ 103 h 114"/>
                  <a:gd name="T94" fmla="*/ 27 w 260"/>
                  <a:gd name="T95" fmla="*/ 98 h 114"/>
                  <a:gd name="T96" fmla="*/ 25 w 260"/>
                  <a:gd name="T97" fmla="*/ 97 h 114"/>
                  <a:gd name="T98" fmla="*/ 4 w 260"/>
                  <a:gd name="T99" fmla="*/ 97 h 114"/>
                  <a:gd name="T100" fmla="*/ 0 w 260"/>
                  <a:gd name="T101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0" h="114">
                    <a:moveTo>
                      <a:pt x="260" y="0"/>
                    </a:moveTo>
                    <a:cubicBezTo>
                      <a:pt x="259" y="1"/>
                      <a:pt x="259" y="1"/>
                      <a:pt x="260" y="2"/>
                    </a:cubicBezTo>
                    <a:cubicBezTo>
                      <a:pt x="260" y="4"/>
                      <a:pt x="260" y="6"/>
                      <a:pt x="260" y="9"/>
                    </a:cubicBezTo>
                    <a:cubicBezTo>
                      <a:pt x="260" y="9"/>
                      <a:pt x="260" y="10"/>
                      <a:pt x="260" y="10"/>
                    </a:cubicBezTo>
                    <a:cubicBezTo>
                      <a:pt x="259" y="13"/>
                      <a:pt x="257" y="15"/>
                      <a:pt x="255" y="16"/>
                    </a:cubicBezTo>
                    <a:cubicBezTo>
                      <a:pt x="254" y="17"/>
                      <a:pt x="252" y="19"/>
                      <a:pt x="251" y="21"/>
                    </a:cubicBezTo>
                    <a:cubicBezTo>
                      <a:pt x="250" y="21"/>
                      <a:pt x="250" y="21"/>
                      <a:pt x="250" y="22"/>
                    </a:cubicBezTo>
                    <a:cubicBezTo>
                      <a:pt x="250" y="23"/>
                      <a:pt x="250" y="25"/>
                      <a:pt x="250" y="26"/>
                    </a:cubicBezTo>
                    <a:cubicBezTo>
                      <a:pt x="250" y="26"/>
                      <a:pt x="250" y="27"/>
                      <a:pt x="250" y="27"/>
                    </a:cubicBezTo>
                    <a:cubicBezTo>
                      <a:pt x="250" y="29"/>
                      <a:pt x="250" y="31"/>
                      <a:pt x="250" y="34"/>
                    </a:cubicBezTo>
                    <a:cubicBezTo>
                      <a:pt x="250" y="35"/>
                      <a:pt x="251" y="35"/>
                      <a:pt x="251" y="36"/>
                    </a:cubicBezTo>
                    <a:cubicBezTo>
                      <a:pt x="251" y="37"/>
                      <a:pt x="251" y="37"/>
                      <a:pt x="251" y="37"/>
                    </a:cubicBezTo>
                    <a:cubicBezTo>
                      <a:pt x="251" y="39"/>
                      <a:pt x="252" y="41"/>
                      <a:pt x="252" y="43"/>
                    </a:cubicBezTo>
                    <a:cubicBezTo>
                      <a:pt x="253" y="44"/>
                      <a:pt x="253" y="46"/>
                      <a:pt x="254" y="47"/>
                    </a:cubicBezTo>
                    <a:cubicBezTo>
                      <a:pt x="254" y="48"/>
                      <a:pt x="254" y="49"/>
                      <a:pt x="255" y="49"/>
                    </a:cubicBezTo>
                    <a:cubicBezTo>
                      <a:pt x="255" y="50"/>
                      <a:pt x="255" y="51"/>
                      <a:pt x="256" y="53"/>
                    </a:cubicBezTo>
                    <a:cubicBezTo>
                      <a:pt x="256" y="55"/>
                      <a:pt x="256" y="57"/>
                      <a:pt x="254" y="59"/>
                    </a:cubicBezTo>
                    <a:cubicBezTo>
                      <a:pt x="254" y="59"/>
                      <a:pt x="254" y="59"/>
                      <a:pt x="254" y="59"/>
                    </a:cubicBezTo>
                    <a:cubicBezTo>
                      <a:pt x="252" y="62"/>
                      <a:pt x="250" y="64"/>
                      <a:pt x="249" y="66"/>
                    </a:cubicBezTo>
                    <a:cubicBezTo>
                      <a:pt x="248" y="67"/>
                      <a:pt x="247" y="68"/>
                      <a:pt x="247" y="69"/>
                    </a:cubicBezTo>
                    <a:cubicBezTo>
                      <a:pt x="246" y="71"/>
                      <a:pt x="245" y="73"/>
                      <a:pt x="244" y="75"/>
                    </a:cubicBezTo>
                    <a:cubicBezTo>
                      <a:pt x="244" y="75"/>
                      <a:pt x="244" y="75"/>
                      <a:pt x="244" y="75"/>
                    </a:cubicBezTo>
                    <a:cubicBezTo>
                      <a:pt x="244" y="77"/>
                      <a:pt x="243" y="78"/>
                      <a:pt x="242" y="79"/>
                    </a:cubicBezTo>
                    <a:cubicBezTo>
                      <a:pt x="242" y="80"/>
                      <a:pt x="242" y="80"/>
                      <a:pt x="242" y="81"/>
                    </a:cubicBezTo>
                    <a:cubicBezTo>
                      <a:pt x="242" y="81"/>
                      <a:pt x="241" y="82"/>
                      <a:pt x="241" y="83"/>
                    </a:cubicBezTo>
                    <a:cubicBezTo>
                      <a:pt x="240" y="85"/>
                      <a:pt x="239" y="87"/>
                      <a:pt x="238" y="90"/>
                    </a:cubicBezTo>
                    <a:cubicBezTo>
                      <a:pt x="237" y="94"/>
                      <a:pt x="234" y="98"/>
                      <a:pt x="231" y="101"/>
                    </a:cubicBezTo>
                    <a:cubicBezTo>
                      <a:pt x="230" y="102"/>
                      <a:pt x="230" y="102"/>
                      <a:pt x="230" y="103"/>
                    </a:cubicBezTo>
                    <a:cubicBezTo>
                      <a:pt x="229" y="103"/>
                      <a:pt x="228" y="104"/>
                      <a:pt x="228" y="104"/>
                    </a:cubicBezTo>
                    <a:cubicBezTo>
                      <a:pt x="226" y="105"/>
                      <a:pt x="225" y="105"/>
                      <a:pt x="224" y="106"/>
                    </a:cubicBezTo>
                    <a:cubicBezTo>
                      <a:pt x="224" y="106"/>
                      <a:pt x="224" y="107"/>
                      <a:pt x="224" y="107"/>
                    </a:cubicBezTo>
                    <a:cubicBezTo>
                      <a:pt x="223" y="107"/>
                      <a:pt x="222" y="108"/>
                      <a:pt x="222" y="108"/>
                    </a:cubicBezTo>
                    <a:cubicBezTo>
                      <a:pt x="220" y="108"/>
                      <a:pt x="219" y="108"/>
                      <a:pt x="218" y="109"/>
                    </a:cubicBezTo>
                    <a:cubicBezTo>
                      <a:pt x="215" y="110"/>
                      <a:pt x="212" y="111"/>
                      <a:pt x="209" y="111"/>
                    </a:cubicBezTo>
                    <a:cubicBezTo>
                      <a:pt x="208" y="111"/>
                      <a:pt x="208" y="111"/>
                      <a:pt x="207" y="111"/>
                    </a:cubicBezTo>
                    <a:cubicBezTo>
                      <a:pt x="206" y="111"/>
                      <a:pt x="206" y="111"/>
                      <a:pt x="205" y="111"/>
                    </a:cubicBezTo>
                    <a:cubicBezTo>
                      <a:pt x="202" y="112"/>
                      <a:pt x="198" y="112"/>
                      <a:pt x="194" y="112"/>
                    </a:cubicBezTo>
                    <a:cubicBezTo>
                      <a:pt x="194" y="112"/>
                      <a:pt x="193" y="112"/>
                      <a:pt x="193" y="111"/>
                    </a:cubicBezTo>
                    <a:cubicBezTo>
                      <a:pt x="192" y="111"/>
                      <a:pt x="192" y="111"/>
                      <a:pt x="192" y="111"/>
                    </a:cubicBezTo>
                    <a:cubicBezTo>
                      <a:pt x="192" y="109"/>
                      <a:pt x="191" y="107"/>
                      <a:pt x="190" y="107"/>
                    </a:cubicBezTo>
                    <a:cubicBezTo>
                      <a:pt x="186" y="104"/>
                      <a:pt x="181" y="103"/>
                      <a:pt x="176" y="104"/>
                    </a:cubicBezTo>
                    <a:cubicBezTo>
                      <a:pt x="175" y="104"/>
                      <a:pt x="175" y="104"/>
                      <a:pt x="174" y="104"/>
                    </a:cubicBezTo>
                    <a:cubicBezTo>
                      <a:pt x="172" y="103"/>
                      <a:pt x="170" y="102"/>
                      <a:pt x="168" y="101"/>
                    </a:cubicBezTo>
                    <a:cubicBezTo>
                      <a:pt x="168" y="100"/>
                      <a:pt x="167" y="99"/>
                      <a:pt x="167" y="99"/>
                    </a:cubicBezTo>
                    <a:cubicBezTo>
                      <a:pt x="166" y="96"/>
                      <a:pt x="164" y="95"/>
                      <a:pt x="162" y="94"/>
                    </a:cubicBezTo>
                    <a:cubicBezTo>
                      <a:pt x="159" y="93"/>
                      <a:pt x="155" y="93"/>
                      <a:pt x="151" y="93"/>
                    </a:cubicBezTo>
                    <a:cubicBezTo>
                      <a:pt x="150" y="93"/>
                      <a:pt x="150" y="93"/>
                      <a:pt x="150" y="93"/>
                    </a:cubicBezTo>
                    <a:cubicBezTo>
                      <a:pt x="147" y="89"/>
                      <a:pt x="144" y="84"/>
                      <a:pt x="142" y="80"/>
                    </a:cubicBezTo>
                    <a:cubicBezTo>
                      <a:pt x="141" y="79"/>
                      <a:pt x="140" y="78"/>
                      <a:pt x="139" y="77"/>
                    </a:cubicBezTo>
                    <a:cubicBezTo>
                      <a:pt x="138" y="76"/>
                      <a:pt x="138" y="75"/>
                      <a:pt x="138" y="73"/>
                    </a:cubicBezTo>
                    <a:cubicBezTo>
                      <a:pt x="138" y="73"/>
                      <a:pt x="138" y="72"/>
                      <a:pt x="137" y="71"/>
                    </a:cubicBezTo>
                    <a:cubicBezTo>
                      <a:pt x="137" y="71"/>
                      <a:pt x="137" y="70"/>
                      <a:pt x="137" y="69"/>
                    </a:cubicBezTo>
                    <a:cubicBezTo>
                      <a:pt x="137" y="67"/>
                      <a:pt x="136" y="65"/>
                      <a:pt x="135" y="63"/>
                    </a:cubicBezTo>
                    <a:cubicBezTo>
                      <a:pt x="134" y="61"/>
                      <a:pt x="132" y="61"/>
                      <a:pt x="130" y="60"/>
                    </a:cubicBezTo>
                    <a:cubicBezTo>
                      <a:pt x="128" y="60"/>
                      <a:pt x="126" y="60"/>
                      <a:pt x="124" y="61"/>
                    </a:cubicBezTo>
                    <a:cubicBezTo>
                      <a:pt x="123" y="61"/>
                      <a:pt x="122" y="62"/>
                      <a:pt x="122" y="62"/>
                    </a:cubicBezTo>
                    <a:cubicBezTo>
                      <a:pt x="120" y="63"/>
                      <a:pt x="120" y="63"/>
                      <a:pt x="119" y="65"/>
                    </a:cubicBezTo>
                    <a:cubicBezTo>
                      <a:pt x="119" y="65"/>
                      <a:pt x="119" y="66"/>
                      <a:pt x="119" y="67"/>
                    </a:cubicBezTo>
                    <a:cubicBezTo>
                      <a:pt x="119" y="67"/>
                      <a:pt x="118" y="67"/>
                      <a:pt x="118" y="67"/>
                    </a:cubicBezTo>
                    <a:cubicBezTo>
                      <a:pt x="118" y="67"/>
                      <a:pt x="117" y="68"/>
                      <a:pt x="116" y="68"/>
                    </a:cubicBezTo>
                    <a:cubicBezTo>
                      <a:pt x="114" y="69"/>
                      <a:pt x="111" y="69"/>
                      <a:pt x="109" y="69"/>
                    </a:cubicBezTo>
                    <a:cubicBezTo>
                      <a:pt x="108" y="69"/>
                      <a:pt x="107" y="69"/>
                      <a:pt x="106" y="69"/>
                    </a:cubicBezTo>
                    <a:cubicBezTo>
                      <a:pt x="104" y="70"/>
                      <a:pt x="103" y="70"/>
                      <a:pt x="100" y="69"/>
                    </a:cubicBezTo>
                    <a:cubicBezTo>
                      <a:pt x="100" y="69"/>
                      <a:pt x="100" y="70"/>
                      <a:pt x="99" y="70"/>
                    </a:cubicBezTo>
                    <a:cubicBezTo>
                      <a:pt x="98" y="71"/>
                      <a:pt x="96" y="71"/>
                      <a:pt x="94" y="70"/>
                    </a:cubicBezTo>
                    <a:cubicBezTo>
                      <a:pt x="93" y="70"/>
                      <a:pt x="92" y="71"/>
                      <a:pt x="92" y="71"/>
                    </a:cubicBezTo>
                    <a:cubicBezTo>
                      <a:pt x="91" y="71"/>
                      <a:pt x="91" y="71"/>
                      <a:pt x="90" y="71"/>
                    </a:cubicBezTo>
                    <a:cubicBezTo>
                      <a:pt x="89" y="71"/>
                      <a:pt x="89" y="71"/>
                      <a:pt x="88" y="71"/>
                    </a:cubicBezTo>
                    <a:cubicBezTo>
                      <a:pt x="86" y="72"/>
                      <a:pt x="84" y="72"/>
                      <a:pt x="82" y="72"/>
                    </a:cubicBezTo>
                    <a:cubicBezTo>
                      <a:pt x="82" y="72"/>
                      <a:pt x="81" y="72"/>
                      <a:pt x="81" y="71"/>
                    </a:cubicBezTo>
                    <a:cubicBezTo>
                      <a:pt x="79" y="70"/>
                      <a:pt x="77" y="70"/>
                      <a:pt x="74" y="70"/>
                    </a:cubicBezTo>
                    <a:cubicBezTo>
                      <a:pt x="74" y="70"/>
                      <a:pt x="73" y="71"/>
                      <a:pt x="73" y="71"/>
                    </a:cubicBezTo>
                    <a:cubicBezTo>
                      <a:pt x="72" y="72"/>
                      <a:pt x="71" y="72"/>
                      <a:pt x="70" y="71"/>
                    </a:cubicBezTo>
                    <a:cubicBezTo>
                      <a:pt x="69" y="71"/>
                      <a:pt x="68" y="72"/>
                      <a:pt x="68" y="72"/>
                    </a:cubicBezTo>
                    <a:cubicBezTo>
                      <a:pt x="65" y="74"/>
                      <a:pt x="63" y="77"/>
                      <a:pt x="62" y="81"/>
                    </a:cubicBezTo>
                    <a:cubicBezTo>
                      <a:pt x="62" y="83"/>
                      <a:pt x="62" y="84"/>
                      <a:pt x="61" y="85"/>
                    </a:cubicBezTo>
                    <a:cubicBezTo>
                      <a:pt x="61" y="86"/>
                      <a:pt x="61" y="87"/>
                      <a:pt x="61" y="87"/>
                    </a:cubicBezTo>
                    <a:cubicBezTo>
                      <a:pt x="60" y="88"/>
                      <a:pt x="60" y="89"/>
                      <a:pt x="60" y="90"/>
                    </a:cubicBezTo>
                    <a:cubicBezTo>
                      <a:pt x="60" y="93"/>
                      <a:pt x="59" y="97"/>
                      <a:pt x="60" y="100"/>
                    </a:cubicBezTo>
                    <a:cubicBezTo>
                      <a:pt x="60" y="101"/>
                      <a:pt x="60" y="101"/>
                      <a:pt x="60" y="102"/>
                    </a:cubicBezTo>
                    <a:cubicBezTo>
                      <a:pt x="60" y="103"/>
                      <a:pt x="60" y="105"/>
                      <a:pt x="60" y="107"/>
                    </a:cubicBezTo>
                    <a:cubicBezTo>
                      <a:pt x="60" y="109"/>
                      <a:pt x="60" y="111"/>
                      <a:pt x="60" y="111"/>
                    </a:cubicBezTo>
                    <a:cubicBezTo>
                      <a:pt x="59" y="112"/>
                      <a:pt x="58" y="113"/>
                      <a:pt x="58" y="113"/>
                    </a:cubicBezTo>
                    <a:cubicBezTo>
                      <a:pt x="57" y="113"/>
                      <a:pt x="56" y="113"/>
                      <a:pt x="56" y="114"/>
                    </a:cubicBezTo>
                    <a:cubicBezTo>
                      <a:pt x="56" y="114"/>
                      <a:pt x="55" y="114"/>
                      <a:pt x="54" y="114"/>
                    </a:cubicBezTo>
                    <a:cubicBezTo>
                      <a:pt x="54" y="113"/>
                      <a:pt x="52" y="113"/>
                      <a:pt x="51" y="113"/>
                    </a:cubicBezTo>
                    <a:cubicBezTo>
                      <a:pt x="50" y="113"/>
                      <a:pt x="48" y="113"/>
                      <a:pt x="47" y="112"/>
                    </a:cubicBezTo>
                    <a:cubicBezTo>
                      <a:pt x="47" y="112"/>
                      <a:pt x="47" y="112"/>
                      <a:pt x="47" y="111"/>
                    </a:cubicBezTo>
                    <a:cubicBezTo>
                      <a:pt x="46" y="111"/>
                      <a:pt x="46" y="110"/>
                      <a:pt x="46" y="109"/>
                    </a:cubicBezTo>
                    <a:cubicBezTo>
                      <a:pt x="46" y="109"/>
                      <a:pt x="46" y="109"/>
                      <a:pt x="45" y="109"/>
                    </a:cubicBezTo>
                    <a:cubicBezTo>
                      <a:pt x="44" y="107"/>
                      <a:pt x="42" y="107"/>
                      <a:pt x="39" y="107"/>
                    </a:cubicBezTo>
                    <a:cubicBezTo>
                      <a:pt x="36" y="107"/>
                      <a:pt x="34" y="107"/>
                      <a:pt x="32" y="105"/>
                    </a:cubicBezTo>
                    <a:cubicBezTo>
                      <a:pt x="32" y="105"/>
                      <a:pt x="32" y="105"/>
                      <a:pt x="31" y="104"/>
                    </a:cubicBezTo>
                    <a:cubicBezTo>
                      <a:pt x="31" y="104"/>
                      <a:pt x="30" y="103"/>
                      <a:pt x="30" y="103"/>
                    </a:cubicBezTo>
                    <a:cubicBezTo>
                      <a:pt x="30" y="103"/>
                      <a:pt x="29" y="102"/>
                      <a:pt x="29" y="102"/>
                    </a:cubicBezTo>
                    <a:cubicBezTo>
                      <a:pt x="28" y="101"/>
                      <a:pt x="28" y="99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6" y="97"/>
                      <a:pt x="25" y="97"/>
                      <a:pt x="25" y="97"/>
                    </a:cubicBezTo>
                    <a:cubicBezTo>
                      <a:pt x="18" y="97"/>
                      <a:pt x="12" y="97"/>
                      <a:pt x="5" y="97"/>
                    </a:cubicBezTo>
                    <a:cubicBezTo>
                      <a:pt x="5" y="97"/>
                      <a:pt x="4" y="97"/>
                      <a:pt x="4" y="97"/>
                    </a:cubicBezTo>
                    <a:cubicBezTo>
                      <a:pt x="3" y="97"/>
                      <a:pt x="2" y="98"/>
                      <a:pt x="1" y="100"/>
                    </a:cubicBezTo>
                    <a:cubicBezTo>
                      <a:pt x="0" y="101"/>
                      <a:pt x="0" y="102"/>
                      <a:pt x="0" y="103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111"/>
              <p:cNvSpPr>
                <a:spLocks/>
              </p:cNvSpPr>
              <p:nvPr/>
            </p:nvSpPr>
            <p:spPr bwMode="auto">
              <a:xfrm>
                <a:off x="8092162" y="5282239"/>
                <a:ext cx="861435" cy="583115"/>
              </a:xfrm>
              <a:custGeom>
                <a:avLst/>
                <a:gdLst>
                  <a:gd name="T0" fmla="*/ 213 w 217"/>
                  <a:gd name="T1" fmla="*/ 1 h 147"/>
                  <a:gd name="T2" fmla="*/ 211 w 217"/>
                  <a:gd name="T3" fmla="*/ 1 h 147"/>
                  <a:gd name="T4" fmla="*/ 205 w 217"/>
                  <a:gd name="T5" fmla="*/ 1 h 147"/>
                  <a:gd name="T6" fmla="*/ 198 w 217"/>
                  <a:gd name="T7" fmla="*/ 2 h 147"/>
                  <a:gd name="T8" fmla="*/ 197 w 217"/>
                  <a:gd name="T9" fmla="*/ 10 h 147"/>
                  <a:gd name="T10" fmla="*/ 197 w 217"/>
                  <a:gd name="T11" fmla="*/ 22 h 147"/>
                  <a:gd name="T12" fmla="*/ 197 w 217"/>
                  <a:gd name="T13" fmla="*/ 24 h 147"/>
                  <a:gd name="T14" fmla="*/ 197 w 217"/>
                  <a:gd name="T15" fmla="*/ 32 h 147"/>
                  <a:gd name="T16" fmla="*/ 193 w 217"/>
                  <a:gd name="T17" fmla="*/ 36 h 147"/>
                  <a:gd name="T18" fmla="*/ 177 w 217"/>
                  <a:gd name="T19" fmla="*/ 39 h 147"/>
                  <a:gd name="T20" fmla="*/ 167 w 217"/>
                  <a:gd name="T21" fmla="*/ 40 h 147"/>
                  <a:gd name="T22" fmla="*/ 160 w 217"/>
                  <a:gd name="T23" fmla="*/ 34 h 147"/>
                  <a:gd name="T24" fmla="*/ 153 w 217"/>
                  <a:gd name="T25" fmla="*/ 32 h 147"/>
                  <a:gd name="T26" fmla="*/ 147 w 217"/>
                  <a:gd name="T27" fmla="*/ 31 h 147"/>
                  <a:gd name="T28" fmla="*/ 130 w 217"/>
                  <a:gd name="T29" fmla="*/ 31 h 147"/>
                  <a:gd name="T30" fmla="*/ 118 w 217"/>
                  <a:gd name="T31" fmla="*/ 36 h 147"/>
                  <a:gd name="T32" fmla="*/ 117 w 217"/>
                  <a:gd name="T33" fmla="*/ 45 h 147"/>
                  <a:gd name="T34" fmla="*/ 118 w 217"/>
                  <a:gd name="T35" fmla="*/ 51 h 147"/>
                  <a:gd name="T36" fmla="*/ 121 w 217"/>
                  <a:gd name="T37" fmla="*/ 66 h 147"/>
                  <a:gd name="T38" fmla="*/ 124 w 217"/>
                  <a:gd name="T39" fmla="*/ 68 h 147"/>
                  <a:gd name="T40" fmla="*/ 127 w 217"/>
                  <a:gd name="T41" fmla="*/ 78 h 147"/>
                  <a:gd name="T42" fmla="*/ 128 w 217"/>
                  <a:gd name="T43" fmla="*/ 82 h 147"/>
                  <a:gd name="T44" fmla="*/ 129 w 217"/>
                  <a:gd name="T45" fmla="*/ 86 h 147"/>
                  <a:gd name="T46" fmla="*/ 128 w 217"/>
                  <a:gd name="T47" fmla="*/ 94 h 147"/>
                  <a:gd name="T48" fmla="*/ 125 w 217"/>
                  <a:gd name="T49" fmla="*/ 95 h 147"/>
                  <a:gd name="T50" fmla="*/ 122 w 217"/>
                  <a:gd name="T51" fmla="*/ 99 h 147"/>
                  <a:gd name="T52" fmla="*/ 115 w 217"/>
                  <a:gd name="T53" fmla="*/ 106 h 147"/>
                  <a:gd name="T54" fmla="*/ 108 w 217"/>
                  <a:gd name="T55" fmla="*/ 107 h 147"/>
                  <a:gd name="T56" fmla="*/ 97 w 217"/>
                  <a:gd name="T57" fmla="*/ 102 h 147"/>
                  <a:gd name="T58" fmla="*/ 94 w 217"/>
                  <a:gd name="T59" fmla="*/ 98 h 147"/>
                  <a:gd name="T60" fmla="*/ 93 w 217"/>
                  <a:gd name="T61" fmla="*/ 92 h 147"/>
                  <a:gd name="T62" fmla="*/ 89 w 217"/>
                  <a:gd name="T63" fmla="*/ 88 h 147"/>
                  <a:gd name="T64" fmla="*/ 85 w 217"/>
                  <a:gd name="T65" fmla="*/ 87 h 147"/>
                  <a:gd name="T66" fmla="*/ 79 w 217"/>
                  <a:gd name="T67" fmla="*/ 87 h 147"/>
                  <a:gd name="T68" fmla="*/ 75 w 217"/>
                  <a:gd name="T69" fmla="*/ 91 h 147"/>
                  <a:gd name="T70" fmla="*/ 72 w 217"/>
                  <a:gd name="T71" fmla="*/ 94 h 147"/>
                  <a:gd name="T72" fmla="*/ 66 w 217"/>
                  <a:gd name="T73" fmla="*/ 98 h 147"/>
                  <a:gd name="T74" fmla="*/ 63 w 217"/>
                  <a:gd name="T75" fmla="*/ 99 h 147"/>
                  <a:gd name="T76" fmla="*/ 53 w 217"/>
                  <a:gd name="T77" fmla="*/ 103 h 147"/>
                  <a:gd name="T78" fmla="*/ 48 w 217"/>
                  <a:gd name="T79" fmla="*/ 109 h 147"/>
                  <a:gd name="T80" fmla="*/ 46 w 217"/>
                  <a:gd name="T81" fmla="*/ 110 h 147"/>
                  <a:gd name="T82" fmla="*/ 42 w 217"/>
                  <a:gd name="T83" fmla="*/ 112 h 147"/>
                  <a:gd name="T84" fmla="*/ 29 w 217"/>
                  <a:gd name="T85" fmla="*/ 115 h 147"/>
                  <a:gd name="T86" fmla="*/ 22 w 217"/>
                  <a:gd name="T87" fmla="*/ 113 h 147"/>
                  <a:gd name="T88" fmla="*/ 17 w 217"/>
                  <a:gd name="T89" fmla="*/ 112 h 147"/>
                  <a:gd name="T90" fmla="*/ 13 w 217"/>
                  <a:gd name="T91" fmla="*/ 111 h 147"/>
                  <a:gd name="T92" fmla="*/ 12 w 217"/>
                  <a:gd name="T93" fmla="*/ 116 h 147"/>
                  <a:gd name="T94" fmla="*/ 11 w 217"/>
                  <a:gd name="T95" fmla="*/ 127 h 147"/>
                  <a:gd name="T96" fmla="*/ 9 w 217"/>
                  <a:gd name="T97" fmla="*/ 135 h 147"/>
                  <a:gd name="T98" fmla="*/ 7 w 217"/>
                  <a:gd name="T99" fmla="*/ 143 h 147"/>
                  <a:gd name="T100" fmla="*/ 0 w 217"/>
                  <a:gd name="T101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7" h="147">
                    <a:moveTo>
                      <a:pt x="217" y="0"/>
                    </a:moveTo>
                    <a:cubicBezTo>
                      <a:pt x="215" y="1"/>
                      <a:pt x="214" y="1"/>
                      <a:pt x="213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3" y="1"/>
                      <a:pt x="212" y="1"/>
                      <a:pt x="211" y="1"/>
                    </a:cubicBezTo>
                    <a:cubicBezTo>
                      <a:pt x="209" y="1"/>
                      <a:pt x="208" y="1"/>
                      <a:pt x="206" y="1"/>
                    </a:cubicBezTo>
                    <a:cubicBezTo>
                      <a:pt x="206" y="1"/>
                      <a:pt x="205" y="1"/>
                      <a:pt x="205" y="1"/>
                    </a:cubicBezTo>
                    <a:cubicBezTo>
                      <a:pt x="204" y="2"/>
                      <a:pt x="203" y="2"/>
                      <a:pt x="203" y="2"/>
                    </a:cubicBezTo>
                    <a:cubicBezTo>
                      <a:pt x="201" y="2"/>
                      <a:pt x="199" y="2"/>
                      <a:pt x="198" y="2"/>
                    </a:cubicBezTo>
                    <a:cubicBezTo>
                      <a:pt x="198" y="2"/>
                      <a:pt x="197" y="3"/>
                      <a:pt x="197" y="3"/>
                    </a:cubicBezTo>
                    <a:cubicBezTo>
                      <a:pt x="197" y="5"/>
                      <a:pt x="197" y="8"/>
                      <a:pt x="197" y="10"/>
                    </a:cubicBezTo>
                    <a:cubicBezTo>
                      <a:pt x="197" y="11"/>
                      <a:pt x="197" y="12"/>
                      <a:pt x="197" y="12"/>
                    </a:cubicBezTo>
                    <a:cubicBezTo>
                      <a:pt x="197" y="15"/>
                      <a:pt x="197" y="18"/>
                      <a:pt x="197" y="22"/>
                    </a:cubicBezTo>
                    <a:cubicBezTo>
                      <a:pt x="197" y="22"/>
                      <a:pt x="197" y="23"/>
                      <a:pt x="197" y="23"/>
                    </a:cubicBezTo>
                    <a:cubicBezTo>
                      <a:pt x="197" y="24"/>
                      <a:pt x="197" y="24"/>
                      <a:pt x="197" y="24"/>
                    </a:cubicBezTo>
                    <a:cubicBezTo>
                      <a:pt x="198" y="26"/>
                      <a:pt x="198" y="28"/>
                      <a:pt x="198" y="30"/>
                    </a:cubicBezTo>
                    <a:cubicBezTo>
                      <a:pt x="198" y="31"/>
                      <a:pt x="198" y="32"/>
                      <a:pt x="197" y="32"/>
                    </a:cubicBezTo>
                    <a:cubicBezTo>
                      <a:pt x="195" y="33"/>
                      <a:pt x="195" y="34"/>
                      <a:pt x="194" y="34"/>
                    </a:cubicBezTo>
                    <a:cubicBezTo>
                      <a:pt x="194" y="35"/>
                      <a:pt x="194" y="36"/>
                      <a:pt x="193" y="36"/>
                    </a:cubicBezTo>
                    <a:cubicBezTo>
                      <a:pt x="190" y="38"/>
                      <a:pt x="186" y="39"/>
                      <a:pt x="181" y="38"/>
                    </a:cubicBezTo>
                    <a:cubicBezTo>
                      <a:pt x="180" y="38"/>
                      <a:pt x="179" y="38"/>
                      <a:pt x="177" y="39"/>
                    </a:cubicBezTo>
                    <a:cubicBezTo>
                      <a:pt x="177" y="39"/>
                      <a:pt x="175" y="39"/>
                      <a:pt x="175" y="39"/>
                    </a:cubicBezTo>
                    <a:cubicBezTo>
                      <a:pt x="172" y="39"/>
                      <a:pt x="169" y="39"/>
                      <a:pt x="167" y="40"/>
                    </a:cubicBezTo>
                    <a:cubicBezTo>
                      <a:pt x="164" y="41"/>
                      <a:pt x="162" y="40"/>
                      <a:pt x="161" y="38"/>
                    </a:cubicBezTo>
                    <a:cubicBezTo>
                      <a:pt x="160" y="37"/>
                      <a:pt x="160" y="36"/>
                      <a:pt x="160" y="34"/>
                    </a:cubicBezTo>
                    <a:cubicBezTo>
                      <a:pt x="160" y="33"/>
                      <a:pt x="160" y="32"/>
                      <a:pt x="159" y="32"/>
                    </a:cubicBezTo>
                    <a:cubicBezTo>
                      <a:pt x="157" y="32"/>
                      <a:pt x="155" y="32"/>
                      <a:pt x="153" y="32"/>
                    </a:cubicBezTo>
                    <a:cubicBezTo>
                      <a:pt x="152" y="32"/>
                      <a:pt x="151" y="32"/>
                      <a:pt x="149" y="32"/>
                    </a:cubicBezTo>
                    <a:cubicBezTo>
                      <a:pt x="149" y="32"/>
                      <a:pt x="148" y="32"/>
                      <a:pt x="147" y="31"/>
                    </a:cubicBezTo>
                    <a:cubicBezTo>
                      <a:pt x="147" y="31"/>
                      <a:pt x="146" y="31"/>
                      <a:pt x="146" y="31"/>
                    </a:cubicBezTo>
                    <a:cubicBezTo>
                      <a:pt x="141" y="30"/>
                      <a:pt x="135" y="30"/>
                      <a:pt x="130" y="31"/>
                    </a:cubicBezTo>
                    <a:cubicBezTo>
                      <a:pt x="129" y="32"/>
                      <a:pt x="129" y="32"/>
                      <a:pt x="128" y="31"/>
                    </a:cubicBezTo>
                    <a:cubicBezTo>
                      <a:pt x="123" y="31"/>
                      <a:pt x="119" y="33"/>
                      <a:pt x="118" y="36"/>
                    </a:cubicBezTo>
                    <a:cubicBezTo>
                      <a:pt x="117" y="38"/>
                      <a:pt x="116" y="40"/>
                      <a:pt x="117" y="43"/>
                    </a:cubicBezTo>
                    <a:cubicBezTo>
                      <a:pt x="117" y="44"/>
                      <a:pt x="117" y="44"/>
                      <a:pt x="117" y="45"/>
                    </a:cubicBezTo>
                    <a:cubicBezTo>
                      <a:pt x="117" y="46"/>
                      <a:pt x="118" y="47"/>
                      <a:pt x="118" y="49"/>
                    </a:cubicBezTo>
                    <a:cubicBezTo>
                      <a:pt x="118" y="49"/>
                      <a:pt x="118" y="50"/>
                      <a:pt x="118" y="51"/>
                    </a:cubicBezTo>
                    <a:cubicBezTo>
                      <a:pt x="119" y="55"/>
                      <a:pt x="120" y="60"/>
                      <a:pt x="120" y="65"/>
                    </a:cubicBezTo>
                    <a:cubicBezTo>
                      <a:pt x="120" y="65"/>
                      <a:pt x="121" y="66"/>
                      <a:pt x="121" y="66"/>
                    </a:cubicBezTo>
                    <a:cubicBezTo>
                      <a:pt x="121" y="67"/>
                      <a:pt x="121" y="67"/>
                      <a:pt x="121" y="67"/>
                    </a:cubicBezTo>
                    <a:cubicBezTo>
                      <a:pt x="123" y="67"/>
                      <a:pt x="123" y="68"/>
                      <a:pt x="124" y="68"/>
                    </a:cubicBezTo>
                    <a:cubicBezTo>
                      <a:pt x="126" y="70"/>
                      <a:pt x="127" y="72"/>
                      <a:pt x="127" y="76"/>
                    </a:cubicBezTo>
                    <a:cubicBezTo>
                      <a:pt x="127" y="76"/>
                      <a:pt x="127" y="77"/>
                      <a:pt x="127" y="78"/>
                    </a:cubicBezTo>
                    <a:cubicBezTo>
                      <a:pt x="127" y="78"/>
                      <a:pt x="128" y="79"/>
                      <a:pt x="128" y="81"/>
                    </a:cubicBezTo>
                    <a:cubicBezTo>
                      <a:pt x="128" y="81"/>
                      <a:pt x="128" y="82"/>
                      <a:pt x="128" y="82"/>
                    </a:cubicBezTo>
                    <a:cubicBezTo>
                      <a:pt x="129" y="83"/>
                      <a:pt x="129" y="84"/>
                      <a:pt x="129" y="84"/>
                    </a:cubicBezTo>
                    <a:cubicBezTo>
                      <a:pt x="129" y="85"/>
                      <a:pt x="129" y="86"/>
                      <a:pt x="129" y="86"/>
                    </a:cubicBezTo>
                    <a:cubicBezTo>
                      <a:pt x="130" y="89"/>
                      <a:pt x="130" y="91"/>
                      <a:pt x="129" y="92"/>
                    </a:cubicBezTo>
                    <a:cubicBezTo>
                      <a:pt x="129" y="93"/>
                      <a:pt x="128" y="93"/>
                      <a:pt x="128" y="94"/>
                    </a:cubicBezTo>
                    <a:cubicBezTo>
                      <a:pt x="127" y="94"/>
                      <a:pt x="127" y="94"/>
                      <a:pt x="126" y="95"/>
                    </a:cubicBezTo>
                    <a:cubicBezTo>
                      <a:pt x="126" y="95"/>
                      <a:pt x="125" y="95"/>
                      <a:pt x="125" y="95"/>
                    </a:cubicBezTo>
                    <a:cubicBezTo>
                      <a:pt x="123" y="95"/>
                      <a:pt x="121" y="95"/>
                      <a:pt x="121" y="97"/>
                    </a:cubicBezTo>
                    <a:cubicBezTo>
                      <a:pt x="121" y="98"/>
                      <a:pt x="122" y="99"/>
                      <a:pt x="122" y="99"/>
                    </a:cubicBezTo>
                    <a:cubicBezTo>
                      <a:pt x="123" y="102"/>
                      <a:pt x="121" y="104"/>
                      <a:pt x="117" y="106"/>
                    </a:cubicBezTo>
                    <a:cubicBezTo>
                      <a:pt x="116" y="106"/>
                      <a:pt x="115" y="106"/>
                      <a:pt x="115" y="106"/>
                    </a:cubicBezTo>
                    <a:cubicBezTo>
                      <a:pt x="114" y="106"/>
                      <a:pt x="113" y="106"/>
                      <a:pt x="113" y="106"/>
                    </a:cubicBezTo>
                    <a:cubicBezTo>
                      <a:pt x="111" y="106"/>
                      <a:pt x="110" y="107"/>
                      <a:pt x="108" y="107"/>
                    </a:cubicBezTo>
                    <a:cubicBezTo>
                      <a:pt x="104" y="106"/>
                      <a:pt x="101" y="105"/>
                      <a:pt x="98" y="103"/>
                    </a:cubicBezTo>
                    <a:cubicBezTo>
                      <a:pt x="98" y="103"/>
                      <a:pt x="97" y="102"/>
                      <a:pt x="97" y="102"/>
                    </a:cubicBezTo>
                    <a:cubicBezTo>
                      <a:pt x="95" y="101"/>
                      <a:pt x="95" y="101"/>
                      <a:pt x="95" y="100"/>
                    </a:cubicBezTo>
                    <a:cubicBezTo>
                      <a:pt x="94" y="99"/>
                      <a:pt x="94" y="99"/>
                      <a:pt x="94" y="98"/>
                    </a:cubicBezTo>
                    <a:cubicBezTo>
                      <a:pt x="93" y="97"/>
                      <a:pt x="93" y="96"/>
                      <a:pt x="93" y="94"/>
                    </a:cubicBezTo>
                    <a:cubicBezTo>
                      <a:pt x="93" y="93"/>
                      <a:pt x="93" y="93"/>
                      <a:pt x="93" y="92"/>
                    </a:cubicBezTo>
                    <a:cubicBezTo>
                      <a:pt x="95" y="91"/>
                      <a:pt x="95" y="90"/>
                      <a:pt x="92" y="90"/>
                    </a:cubicBezTo>
                    <a:cubicBezTo>
                      <a:pt x="91" y="89"/>
                      <a:pt x="90" y="89"/>
                      <a:pt x="89" y="88"/>
                    </a:cubicBezTo>
                    <a:cubicBezTo>
                      <a:pt x="89" y="88"/>
                      <a:pt x="89" y="88"/>
                      <a:pt x="88" y="88"/>
                    </a:cubicBezTo>
                    <a:cubicBezTo>
                      <a:pt x="87" y="87"/>
                      <a:pt x="87" y="87"/>
                      <a:pt x="85" y="87"/>
                    </a:cubicBezTo>
                    <a:cubicBezTo>
                      <a:pt x="84" y="86"/>
                      <a:pt x="83" y="86"/>
                      <a:pt x="81" y="87"/>
                    </a:cubicBezTo>
                    <a:cubicBezTo>
                      <a:pt x="81" y="87"/>
                      <a:pt x="80" y="87"/>
                      <a:pt x="79" y="87"/>
                    </a:cubicBezTo>
                    <a:cubicBezTo>
                      <a:pt x="79" y="87"/>
                      <a:pt x="78" y="87"/>
                      <a:pt x="78" y="87"/>
                    </a:cubicBezTo>
                    <a:cubicBezTo>
                      <a:pt x="77" y="88"/>
                      <a:pt x="75" y="89"/>
                      <a:pt x="75" y="91"/>
                    </a:cubicBezTo>
                    <a:cubicBezTo>
                      <a:pt x="74" y="91"/>
                      <a:pt x="74" y="92"/>
                      <a:pt x="74" y="92"/>
                    </a:cubicBezTo>
                    <a:cubicBezTo>
                      <a:pt x="73" y="92"/>
                      <a:pt x="73" y="93"/>
                      <a:pt x="72" y="94"/>
                    </a:cubicBezTo>
                    <a:cubicBezTo>
                      <a:pt x="71" y="95"/>
                      <a:pt x="71" y="95"/>
                      <a:pt x="71" y="96"/>
                    </a:cubicBezTo>
                    <a:cubicBezTo>
                      <a:pt x="70" y="97"/>
                      <a:pt x="69" y="98"/>
                      <a:pt x="66" y="98"/>
                    </a:cubicBezTo>
                    <a:cubicBezTo>
                      <a:pt x="66" y="98"/>
                      <a:pt x="65" y="98"/>
                      <a:pt x="64" y="98"/>
                    </a:cubicBezTo>
                    <a:cubicBezTo>
                      <a:pt x="64" y="99"/>
                      <a:pt x="63" y="99"/>
                      <a:pt x="63" y="99"/>
                    </a:cubicBezTo>
                    <a:cubicBezTo>
                      <a:pt x="59" y="99"/>
                      <a:pt x="56" y="100"/>
                      <a:pt x="55" y="101"/>
                    </a:cubicBezTo>
                    <a:cubicBezTo>
                      <a:pt x="55" y="102"/>
                      <a:pt x="54" y="102"/>
                      <a:pt x="53" y="103"/>
                    </a:cubicBezTo>
                    <a:cubicBezTo>
                      <a:pt x="53" y="103"/>
                      <a:pt x="52" y="104"/>
                      <a:pt x="52" y="105"/>
                    </a:cubicBezTo>
                    <a:cubicBezTo>
                      <a:pt x="51" y="107"/>
                      <a:pt x="50" y="108"/>
                      <a:pt x="48" y="109"/>
                    </a:cubicBezTo>
                    <a:cubicBezTo>
                      <a:pt x="48" y="109"/>
                      <a:pt x="47" y="109"/>
                      <a:pt x="46" y="110"/>
                    </a:cubicBezTo>
                    <a:cubicBezTo>
                      <a:pt x="46" y="110"/>
                      <a:pt x="46" y="110"/>
                      <a:pt x="46" y="110"/>
                    </a:cubicBezTo>
                    <a:cubicBezTo>
                      <a:pt x="45" y="110"/>
                      <a:pt x="45" y="111"/>
                      <a:pt x="44" y="111"/>
                    </a:cubicBezTo>
                    <a:cubicBezTo>
                      <a:pt x="43" y="111"/>
                      <a:pt x="43" y="112"/>
                      <a:pt x="42" y="112"/>
                    </a:cubicBezTo>
                    <a:cubicBezTo>
                      <a:pt x="41" y="112"/>
                      <a:pt x="39" y="113"/>
                      <a:pt x="38" y="113"/>
                    </a:cubicBezTo>
                    <a:cubicBezTo>
                      <a:pt x="36" y="115"/>
                      <a:pt x="33" y="115"/>
                      <a:pt x="29" y="115"/>
                    </a:cubicBezTo>
                    <a:cubicBezTo>
                      <a:pt x="27" y="115"/>
                      <a:pt x="26" y="114"/>
                      <a:pt x="25" y="114"/>
                    </a:cubicBezTo>
                    <a:cubicBezTo>
                      <a:pt x="24" y="113"/>
                      <a:pt x="23" y="113"/>
                      <a:pt x="22" y="113"/>
                    </a:cubicBezTo>
                    <a:cubicBezTo>
                      <a:pt x="21" y="113"/>
                      <a:pt x="20" y="113"/>
                      <a:pt x="19" y="113"/>
                    </a:cubicBezTo>
                    <a:cubicBezTo>
                      <a:pt x="18" y="112"/>
                      <a:pt x="17" y="112"/>
                      <a:pt x="17" y="112"/>
                    </a:cubicBezTo>
                    <a:cubicBezTo>
                      <a:pt x="16" y="112"/>
                      <a:pt x="16" y="111"/>
                      <a:pt x="15" y="111"/>
                    </a:cubicBezTo>
                    <a:cubicBezTo>
                      <a:pt x="15" y="111"/>
                      <a:pt x="14" y="111"/>
                      <a:pt x="13" y="111"/>
                    </a:cubicBezTo>
                    <a:cubicBezTo>
                      <a:pt x="12" y="111"/>
                      <a:pt x="12" y="112"/>
                      <a:pt x="12" y="114"/>
                    </a:cubicBezTo>
                    <a:cubicBezTo>
                      <a:pt x="12" y="115"/>
                      <a:pt x="12" y="115"/>
                      <a:pt x="12" y="116"/>
                    </a:cubicBezTo>
                    <a:cubicBezTo>
                      <a:pt x="11" y="117"/>
                      <a:pt x="11" y="119"/>
                      <a:pt x="11" y="121"/>
                    </a:cubicBezTo>
                    <a:cubicBezTo>
                      <a:pt x="11" y="123"/>
                      <a:pt x="11" y="125"/>
                      <a:pt x="11" y="127"/>
                    </a:cubicBezTo>
                    <a:cubicBezTo>
                      <a:pt x="10" y="128"/>
                      <a:pt x="10" y="129"/>
                      <a:pt x="10" y="129"/>
                    </a:cubicBezTo>
                    <a:cubicBezTo>
                      <a:pt x="9" y="131"/>
                      <a:pt x="9" y="133"/>
                      <a:pt x="9" y="135"/>
                    </a:cubicBezTo>
                    <a:cubicBezTo>
                      <a:pt x="9" y="137"/>
                      <a:pt x="9" y="139"/>
                      <a:pt x="8" y="141"/>
                    </a:cubicBezTo>
                    <a:cubicBezTo>
                      <a:pt x="8" y="142"/>
                      <a:pt x="8" y="142"/>
                      <a:pt x="7" y="143"/>
                    </a:cubicBezTo>
                    <a:cubicBezTo>
                      <a:pt x="7" y="145"/>
                      <a:pt x="7" y="146"/>
                      <a:pt x="5" y="146"/>
                    </a:cubicBezTo>
                    <a:cubicBezTo>
                      <a:pt x="3" y="147"/>
                      <a:pt x="2" y="147"/>
                      <a:pt x="0" y="147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112"/>
              <p:cNvSpPr>
                <a:spLocks/>
              </p:cNvSpPr>
              <p:nvPr/>
            </p:nvSpPr>
            <p:spPr bwMode="auto">
              <a:xfrm>
                <a:off x="7627227" y="5862178"/>
                <a:ext cx="464925" cy="35764"/>
              </a:xfrm>
              <a:custGeom>
                <a:avLst/>
                <a:gdLst>
                  <a:gd name="T0" fmla="*/ 117 w 117"/>
                  <a:gd name="T1" fmla="*/ 1 h 9"/>
                  <a:gd name="T2" fmla="*/ 114 w 117"/>
                  <a:gd name="T3" fmla="*/ 2 h 9"/>
                  <a:gd name="T4" fmla="*/ 113 w 117"/>
                  <a:gd name="T5" fmla="*/ 3 h 9"/>
                  <a:gd name="T6" fmla="*/ 110 w 117"/>
                  <a:gd name="T7" fmla="*/ 6 h 9"/>
                  <a:gd name="T8" fmla="*/ 108 w 117"/>
                  <a:gd name="T9" fmla="*/ 8 h 9"/>
                  <a:gd name="T10" fmla="*/ 108 w 117"/>
                  <a:gd name="T11" fmla="*/ 9 h 9"/>
                  <a:gd name="T12" fmla="*/ 106 w 117"/>
                  <a:gd name="T13" fmla="*/ 9 h 9"/>
                  <a:gd name="T14" fmla="*/ 105 w 117"/>
                  <a:gd name="T15" fmla="*/ 8 h 9"/>
                  <a:gd name="T16" fmla="*/ 103 w 117"/>
                  <a:gd name="T17" fmla="*/ 8 h 9"/>
                  <a:gd name="T18" fmla="*/ 96 w 117"/>
                  <a:gd name="T19" fmla="*/ 8 h 9"/>
                  <a:gd name="T20" fmla="*/ 92 w 117"/>
                  <a:gd name="T21" fmla="*/ 6 h 9"/>
                  <a:gd name="T22" fmla="*/ 91 w 117"/>
                  <a:gd name="T23" fmla="*/ 3 h 9"/>
                  <a:gd name="T24" fmla="*/ 90 w 117"/>
                  <a:gd name="T25" fmla="*/ 1 h 9"/>
                  <a:gd name="T26" fmla="*/ 86 w 117"/>
                  <a:gd name="T27" fmla="*/ 0 h 9"/>
                  <a:gd name="T28" fmla="*/ 84 w 117"/>
                  <a:gd name="T29" fmla="*/ 0 h 9"/>
                  <a:gd name="T30" fmla="*/ 64 w 117"/>
                  <a:gd name="T31" fmla="*/ 0 h 9"/>
                  <a:gd name="T32" fmla="*/ 34 w 117"/>
                  <a:gd name="T33" fmla="*/ 0 h 9"/>
                  <a:gd name="T34" fmla="*/ 33 w 117"/>
                  <a:gd name="T35" fmla="*/ 0 h 9"/>
                  <a:gd name="T36" fmla="*/ 32 w 117"/>
                  <a:gd name="T37" fmla="*/ 3 h 9"/>
                  <a:gd name="T38" fmla="*/ 32 w 117"/>
                  <a:gd name="T39" fmla="*/ 4 h 9"/>
                  <a:gd name="T40" fmla="*/ 32 w 117"/>
                  <a:gd name="T41" fmla="*/ 6 h 9"/>
                  <a:gd name="T42" fmla="*/ 29 w 117"/>
                  <a:gd name="T43" fmla="*/ 6 h 9"/>
                  <a:gd name="T44" fmla="*/ 6 w 117"/>
                  <a:gd name="T45" fmla="*/ 6 h 9"/>
                  <a:gd name="T46" fmla="*/ 4 w 117"/>
                  <a:gd name="T47" fmla="*/ 7 h 9"/>
                  <a:gd name="T48" fmla="*/ 3 w 117"/>
                  <a:gd name="T49" fmla="*/ 7 h 9"/>
                  <a:gd name="T50" fmla="*/ 2 w 117"/>
                  <a:gd name="T51" fmla="*/ 7 h 9"/>
                  <a:gd name="T52" fmla="*/ 1 w 117"/>
                  <a:gd name="T53" fmla="*/ 6 h 9"/>
                  <a:gd name="T54" fmla="*/ 0 w 117"/>
                  <a:gd name="T55" fmla="*/ 6 h 9"/>
                  <a:gd name="T56" fmla="*/ 0 w 117"/>
                  <a:gd name="T5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9">
                    <a:moveTo>
                      <a:pt x="117" y="1"/>
                    </a:moveTo>
                    <a:cubicBezTo>
                      <a:pt x="116" y="1"/>
                      <a:pt x="115" y="1"/>
                      <a:pt x="114" y="2"/>
                    </a:cubicBezTo>
                    <a:cubicBezTo>
                      <a:pt x="114" y="2"/>
                      <a:pt x="113" y="3"/>
                      <a:pt x="113" y="3"/>
                    </a:cubicBezTo>
                    <a:cubicBezTo>
                      <a:pt x="112" y="4"/>
                      <a:pt x="111" y="5"/>
                      <a:pt x="110" y="6"/>
                    </a:cubicBezTo>
                    <a:cubicBezTo>
                      <a:pt x="110" y="7"/>
                      <a:pt x="110" y="8"/>
                      <a:pt x="108" y="8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07" y="9"/>
                      <a:pt x="106" y="9"/>
                      <a:pt x="106" y="9"/>
                    </a:cubicBezTo>
                    <a:cubicBezTo>
                      <a:pt x="105" y="9"/>
                      <a:pt x="105" y="9"/>
                      <a:pt x="105" y="8"/>
                    </a:cubicBezTo>
                    <a:cubicBezTo>
                      <a:pt x="104" y="8"/>
                      <a:pt x="104" y="8"/>
                      <a:pt x="103" y="8"/>
                    </a:cubicBezTo>
                    <a:cubicBezTo>
                      <a:pt x="100" y="8"/>
                      <a:pt x="98" y="8"/>
                      <a:pt x="96" y="8"/>
                    </a:cubicBezTo>
                    <a:cubicBezTo>
                      <a:pt x="93" y="9"/>
                      <a:pt x="92" y="8"/>
                      <a:pt x="92" y="6"/>
                    </a:cubicBezTo>
                    <a:cubicBezTo>
                      <a:pt x="92" y="5"/>
                      <a:pt x="91" y="4"/>
                      <a:pt x="91" y="3"/>
                    </a:cubicBezTo>
                    <a:cubicBezTo>
                      <a:pt x="90" y="2"/>
                      <a:pt x="90" y="2"/>
                      <a:pt x="90" y="1"/>
                    </a:cubicBezTo>
                    <a:cubicBezTo>
                      <a:pt x="88" y="1"/>
                      <a:pt x="87" y="0"/>
                      <a:pt x="86" y="0"/>
                    </a:cubicBezTo>
                    <a:cubicBezTo>
                      <a:pt x="86" y="0"/>
                      <a:pt x="85" y="0"/>
                      <a:pt x="84" y="0"/>
                    </a:cubicBezTo>
                    <a:cubicBezTo>
                      <a:pt x="77" y="0"/>
                      <a:pt x="70" y="0"/>
                      <a:pt x="64" y="0"/>
                    </a:cubicBezTo>
                    <a:cubicBezTo>
                      <a:pt x="54" y="0"/>
                      <a:pt x="44" y="0"/>
                      <a:pt x="34" y="0"/>
                    </a:cubicBezTo>
                    <a:cubicBezTo>
                      <a:pt x="34" y="0"/>
                      <a:pt x="34" y="0"/>
                      <a:pt x="33" y="0"/>
                    </a:cubicBezTo>
                    <a:cubicBezTo>
                      <a:pt x="32" y="1"/>
                      <a:pt x="32" y="2"/>
                      <a:pt x="32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1" y="6"/>
                      <a:pt x="30" y="6"/>
                      <a:pt x="29" y="6"/>
                    </a:cubicBezTo>
                    <a:cubicBezTo>
                      <a:pt x="22" y="6"/>
                      <a:pt x="14" y="6"/>
                      <a:pt x="6" y="6"/>
                    </a:cubicBezTo>
                    <a:cubicBezTo>
                      <a:pt x="6" y="6"/>
                      <a:pt x="5" y="6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53" name="그룹 752"/>
          <p:cNvGrpSpPr/>
          <p:nvPr/>
        </p:nvGrpSpPr>
        <p:grpSpPr>
          <a:xfrm>
            <a:off x="924972" y="1588573"/>
            <a:ext cx="5099554" cy="3781268"/>
            <a:chOff x="924972" y="1588573"/>
            <a:chExt cx="5099554" cy="3781268"/>
          </a:xfrm>
        </p:grpSpPr>
        <p:grpSp>
          <p:nvGrpSpPr>
            <p:cNvPr id="752" name="그룹 751"/>
            <p:cNvGrpSpPr/>
            <p:nvPr/>
          </p:nvGrpSpPr>
          <p:grpSpPr>
            <a:xfrm>
              <a:off x="924972" y="1588573"/>
              <a:ext cx="4621859" cy="894117"/>
              <a:chOff x="924972" y="1791773"/>
              <a:chExt cx="4621859" cy="894117"/>
            </a:xfrm>
          </p:grpSpPr>
          <p:cxnSp>
            <p:nvCxnSpPr>
              <p:cNvPr id="73" name="직선 연결선 72"/>
              <p:cNvCxnSpPr/>
              <p:nvPr/>
            </p:nvCxnSpPr>
            <p:spPr>
              <a:xfrm>
                <a:off x="991892" y="1816077"/>
                <a:ext cx="0" cy="425473"/>
              </a:xfrm>
              <a:prstGeom prst="line">
                <a:avLst/>
              </a:prstGeom>
              <a:ln w="3175">
                <a:solidFill>
                  <a:srgbClr val="005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그룹 137"/>
              <p:cNvGrpSpPr/>
              <p:nvPr/>
            </p:nvGrpSpPr>
            <p:grpSpPr>
              <a:xfrm>
                <a:off x="924972" y="1791773"/>
                <a:ext cx="4621859" cy="894117"/>
                <a:chOff x="924972" y="1791773"/>
                <a:chExt cx="4621859" cy="894117"/>
              </a:xfrm>
            </p:grpSpPr>
            <p:sp>
              <p:nvSpPr>
                <p:cNvPr id="74" name="직사각형 73"/>
                <p:cNvSpPr/>
                <p:nvPr/>
              </p:nvSpPr>
              <p:spPr>
                <a:xfrm>
                  <a:off x="1092085" y="1791773"/>
                  <a:ext cx="4454746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18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장애인권익옹호기관 설치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(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장애인복지법 제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59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조의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11)</a:t>
                  </a:r>
                  <a:endParaRPr lang="en-US" altLang="ko-KR" sz="18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477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endParaRPr>
                </a:p>
              </p:txBody>
            </p:sp>
            <p:grpSp>
              <p:nvGrpSpPr>
                <p:cNvPr id="4" name="그룹 3"/>
                <p:cNvGrpSpPr/>
                <p:nvPr/>
              </p:nvGrpSpPr>
              <p:grpSpPr>
                <a:xfrm>
                  <a:off x="924972" y="2168825"/>
                  <a:ext cx="4565128" cy="517065"/>
                  <a:chOff x="924972" y="2168825"/>
                  <a:chExt cx="4565128" cy="517065"/>
                </a:xfrm>
              </p:grpSpPr>
              <p:sp>
                <p:nvSpPr>
                  <p:cNvPr id="75" name="직사각형 74"/>
                  <p:cNvSpPr/>
                  <p:nvPr/>
                </p:nvSpPr>
                <p:spPr>
                  <a:xfrm>
                    <a:off x="1117108" y="2168825"/>
                    <a:ext cx="4372992" cy="517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L="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base">
                      <a:lnSpc>
                        <a:spcPct val="120000"/>
                      </a:lnSpc>
                      <a:spcBef>
                        <a:spcPts val="200"/>
                      </a:spcBef>
                    </a:pP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학대피해장애인의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발견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및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 피해회복지원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,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장애인학대예방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을</a:t>
                    </a:r>
                    <a:b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</a:b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담당하는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전문기관 설치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(</a:t>
                    </a:r>
                    <a:r>
                      <a:rPr lang="ko-KR" altLang="en-US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중앙 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1</a:t>
                    </a:r>
                    <a:r>
                      <a:rPr lang="ko-KR" altLang="en-US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개 기관 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, </a:t>
                    </a:r>
                    <a:r>
                      <a:rPr lang="ko-KR" altLang="en-US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지역 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18</a:t>
                    </a:r>
                    <a:r>
                      <a:rPr lang="ko-KR" altLang="en-US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개 기관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)</a:t>
                    </a:r>
                    <a:endPara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</a:endParaRPr>
                  </a:p>
                </p:txBody>
              </p:sp>
              <p:grpSp>
                <p:nvGrpSpPr>
                  <p:cNvPr id="83" name="그룹 82"/>
                  <p:cNvGrpSpPr/>
                  <p:nvPr/>
                </p:nvGrpSpPr>
                <p:grpSpPr>
                  <a:xfrm>
                    <a:off x="924972" y="2227391"/>
                    <a:ext cx="140485" cy="140485"/>
                    <a:chOff x="911424" y="2192016"/>
                    <a:chExt cx="205684" cy="205684"/>
                  </a:xfrm>
                </p:grpSpPr>
                <p:sp>
                  <p:nvSpPr>
                    <p:cNvPr id="99" name="타원 98"/>
                    <p:cNvSpPr/>
                    <p:nvPr/>
                  </p:nvSpPr>
                  <p:spPr>
                    <a:xfrm>
                      <a:off x="911424" y="2192016"/>
                      <a:ext cx="205684" cy="205684"/>
                    </a:xfrm>
                    <a:prstGeom prst="ellipse">
                      <a:avLst/>
                    </a:prstGeom>
                    <a:solidFill>
                      <a:srgbClr val="00589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6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0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951931" y="2238279"/>
                      <a:ext cx="124671" cy="107583"/>
                    </a:xfrm>
                    <a:custGeom>
                      <a:avLst/>
                      <a:gdLst>
                        <a:gd name="T0" fmla="*/ 194 w 533"/>
                        <a:gd name="T1" fmla="*/ 313 h 457"/>
                        <a:gd name="T2" fmla="*/ 358 w 533"/>
                        <a:gd name="T3" fmla="*/ 116 h 457"/>
                        <a:gd name="T4" fmla="*/ 429 w 533"/>
                        <a:gd name="T5" fmla="*/ 31 h 457"/>
                        <a:gd name="T6" fmla="*/ 508 w 533"/>
                        <a:gd name="T7" fmla="*/ 21 h 457"/>
                        <a:gd name="T8" fmla="*/ 510 w 533"/>
                        <a:gd name="T9" fmla="*/ 99 h 457"/>
                        <a:gd name="T10" fmla="*/ 241 w 533"/>
                        <a:gd name="T11" fmla="*/ 421 h 457"/>
                        <a:gd name="T12" fmla="*/ 147 w 533"/>
                        <a:gd name="T13" fmla="*/ 422 h 457"/>
                        <a:gd name="T14" fmla="*/ 23 w 533"/>
                        <a:gd name="T15" fmla="*/ 273 h 457"/>
                        <a:gd name="T16" fmla="*/ 25 w 533"/>
                        <a:gd name="T17" fmla="*/ 193 h 457"/>
                        <a:gd name="T18" fmla="*/ 104 w 533"/>
                        <a:gd name="T19" fmla="*/ 205 h 457"/>
                        <a:gd name="T20" fmla="*/ 194 w 533"/>
                        <a:gd name="T21" fmla="*/ 313 h 4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33" h="457">
                          <a:moveTo>
                            <a:pt x="194" y="313"/>
                          </a:moveTo>
                          <a:cubicBezTo>
                            <a:pt x="250" y="246"/>
                            <a:pt x="304" y="181"/>
                            <a:pt x="358" y="116"/>
                          </a:cubicBezTo>
                          <a:cubicBezTo>
                            <a:pt x="382" y="88"/>
                            <a:pt x="405" y="59"/>
                            <a:pt x="429" y="31"/>
                          </a:cubicBezTo>
                          <a:cubicBezTo>
                            <a:pt x="452" y="4"/>
                            <a:pt x="483" y="0"/>
                            <a:pt x="508" y="21"/>
                          </a:cubicBezTo>
                          <a:cubicBezTo>
                            <a:pt x="531" y="41"/>
                            <a:pt x="533" y="71"/>
                            <a:pt x="510" y="99"/>
                          </a:cubicBezTo>
                          <a:cubicBezTo>
                            <a:pt x="420" y="206"/>
                            <a:pt x="331" y="314"/>
                            <a:pt x="241" y="421"/>
                          </a:cubicBezTo>
                          <a:cubicBezTo>
                            <a:pt x="211" y="457"/>
                            <a:pt x="177" y="457"/>
                            <a:pt x="147" y="422"/>
                          </a:cubicBezTo>
                          <a:cubicBezTo>
                            <a:pt x="106" y="372"/>
                            <a:pt x="64" y="323"/>
                            <a:pt x="23" y="273"/>
                          </a:cubicBezTo>
                          <a:cubicBezTo>
                            <a:pt x="0" y="245"/>
                            <a:pt x="1" y="213"/>
                            <a:pt x="25" y="193"/>
                          </a:cubicBezTo>
                          <a:cubicBezTo>
                            <a:pt x="49" y="173"/>
                            <a:pt x="81" y="177"/>
                            <a:pt x="104" y="205"/>
                          </a:cubicBezTo>
                          <a:cubicBezTo>
                            <a:pt x="134" y="240"/>
                            <a:pt x="163" y="275"/>
                            <a:pt x="194" y="31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ko-KR"/>
                      </a:defPPr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2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82" name="직선 연결선 81"/>
                <p:cNvCxnSpPr/>
                <p:nvPr/>
              </p:nvCxnSpPr>
              <p:spPr>
                <a:xfrm>
                  <a:off x="991892" y="1816077"/>
                  <a:ext cx="0" cy="246479"/>
                </a:xfrm>
                <a:prstGeom prst="line">
                  <a:avLst/>
                </a:prstGeom>
                <a:ln w="25400">
                  <a:solidFill>
                    <a:srgbClr val="0058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8" name="그룹 747"/>
            <p:cNvGrpSpPr/>
            <p:nvPr/>
          </p:nvGrpSpPr>
          <p:grpSpPr>
            <a:xfrm>
              <a:off x="924972" y="3028065"/>
              <a:ext cx="5099554" cy="902284"/>
              <a:chOff x="924972" y="3029750"/>
              <a:chExt cx="5099554" cy="902284"/>
            </a:xfrm>
          </p:grpSpPr>
          <p:cxnSp>
            <p:nvCxnSpPr>
              <p:cNvPr id="746" name="직선 연결선 745"/>
              <p:cNvCxnSpPr/>
              <p:nvPr/>
            </p:nvCxnSpPr>
            <p:spPr>
              <a:xfrm>
                <a:off x="991892" y="3152017"/>
                <a:ext cx="0" cy="632583"/>
              </a:xfrm>
              <a:prstGeom prst="line">
                <a:avLst/>
              </a:prstGeom>
              <a:ln w="3175">
                <a:solidFill>
                  <a:srgbClr val="005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그룹 11"/>
              <p:cNvGrpSpPr/>
              <p:nvPr/>
            </p:nvGrpSpPr>
            <p:grpSpPr>
              <a:xfrm>
                <a:off x="924972" y="3029750"/>
                <a:ext cx="5099554" cy="902284"/>
                <a:chOff x="924972" y="2972873"/>
                <a:chExt cx="5099554" cy="902284"/>
              </a:xfrm>
            </p:grpSpPr>
            <p:sp>
              <p:nvSpPr>
                <p:cNvPr id="106" name="직사각형 105"/>
                <p:cNvSpPr/>
                <p:nvPr/>
              </p:nvSpPr>
              <p:spPr>
                <a:xfrm>
                  <a:off x="1092085" y="2972873"/>
                  <a:ext cx="4932441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18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장애인학대예방과 방지의 의무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(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장애인복지법 제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59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조의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10)</a:t>
                  </a:r>
                  <a:endParaRPr lang="en-US" altLang="ko-KR" sz="18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477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endParaRPr>
                </a:p>
              </p:txBody>
            </p:sp>
            <p:grpSp>
              <p:nvGrpSpPr>
                <p:cNvPr id="107" name="그룹 106"/>
                <p:cNvGrpSpPr/>
                <p:nvPr/>
              </p:nvGrpSpPr>
              <p:grpSpPr>
                <a:xfrm>
                  <a:off x="924972" y="3349925"/>
                  <a:ext cx="2362602" cy="243593"/>
                  <a:chOff x="924972" y="2168825"/>
                  <a:chExt cx="2362602" cy="243593"/>
                </a:xfrm>
              </p:grpSpPr>
              <p:sp>
                <p:nvSpPr>
                  <p:cNvPr id="108" name="직사각형 107"/>
                  <p:cNvSpPr/>
                  <p:nvPr/>
                </p:nvSpPr>
                <p:spPr>
                  <a:xfrm>
                    <a:off x="1117108" y="2168825"/>
                    <a:ext cx="2170466" cy="2435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L="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base">
                      <a:lnSpc>
                        <a:spcPct val="120000"/>
                      </a:lnSpc>
                      <a:spcBef>
                        <a:spcPts val="200"/>
                      </a:spcBef>
                    </a:pP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장애인학대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신고체계 </a:t>
                    </a:r>
                    <a:r>
                      <a:rPr lang="ko-KR" altLang="en-US" sz="1400" dirty="0" err="1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구축운영</a:t>
                    </a:r>
                    <a:endPara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endParaRPr>
                  </a:p>
                </p:txBody>
              </p:sp>
              <p:grpSp>
                <p:nvGrpSpPr>
                  <p:cNvPr id="109" name="그룹 108"/>
                  <p:cNvGrpSpPr/>
                  <p:nvPr/>
                </p:nvGrpSpPr>
                <p:grpSpPr>
                  <a:xfrm>
                    <a:off x="924972" y="2227391"/>
                    <a:ext cx="140485" cy="140485"/>
                    <a:chOff x="911424" y="2192016"/>
                    <a:chExt cx="205684" cy="205684"/>
                  </a:xfrm>
                </p:grpSpPr>
                <p:sp>
                  <p:nvSpPr>
                    <p:cNvPr id="110" name="타원 109"/>
                    <p:cNvSpPr/>
                    <p:nvPr/>
                  </p:nvSpPr>
                  <p:spPr>
                    <a:xfrm>
                      <a:off x="911424" y="2192016"/>
                      <a:ext cx="205684" cy="205684"/>
                    </a:xfrm>
                    <a:prstGeom prst="ellipse">
                      <a:avLst/>
                    </a:prstGeom>
                    <a:solidFill>
                      <a:srgbClr val="00589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6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1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951931" y="2238279"/>
                      <a:ext cx="124671" cy="107583"/>
                    </a:xfrm>
                    <a:custGeom>
                      <a:avLst/>
                      <a:gdLst>
                        <a:gd name="T0" fmla="*/ 194 w 533"/>
                        <a:gd name="T1" fmla="*/ 313 h 457"/>
                        <a:gd name="T2" fmla="*/ 358 w 533"/>
                        <a:gd name="T3" fmla="*/ 116 h 457"/>
                        <a:gd name="T4" fmla="*/ 429 w 533"/>
                        <a:gd name="T5" fmla="*/ 31 h 457"/>
                        <a:gd name="T6" fmla="*/ 508 w 533"/>
                        <a:gd name="T7" fmla="*/ 21 h 457"/>
                        <a:gd name="T8" fmla="*/ 510 w 533"/>
                        <a:gd name="T9" fmla="*/ 99 h 457"/>
                        <a:gd name="T10" fmla="*/ 241 w 533"/>
                        <a:gd name="T11" fmla="*/ 421 h 457"/>
                        <a:gd name="T12" fmla="*/ 147 w 533"/>
                        <a:gd name="T13" fmla="*/ 422 h 457"/>
                        <a:gd name="T14" fmla="*/ 23 w 533"/>
                        <a:gd name="T15" fmla="*/ 273 h 457"/>
                        <a:gd name="T16" fmla="*/ 25 w 533"/>
                        <a:gd name="T17" fmla="*/ 193 h 457"/>
                        <a:gd name="T18" fmla="*/ 104 w 533"/>
                        <a:gd name="T19" fmla="*/ 205 h 457"/>
                        <a:gd name="T20" fmla="*/ 194 w 533"/>
                        <a:gd name="T21" fmla="*/ 313 h 4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33" h="457">
                          <a:moveTo>
                            <a:pt x="194" y="313"/>
                          </a:moveTo>
                          <a:cubicBezTo>
                            <a:pt x="250" y="246"/>
                            <a:pt x="304" y="181"/>
                            <a:pt x="358" y="116"/>
                          </a:cubicBezTo>
                          <a:cubicBezTo>
                            <a:pt x="382" y="88"/>
                            <a:pt x="405" y="59"/>
                            <a:pt x="429" y="31"/>
                          </a:cubicBezTo>
                          <a:cubicBezTo>
                            <a:pt x="452" y="4"/>
                            <a:pt x="483" y="0"/>
                            <a:pt x="508" y="21"/>
                          </a:cubicBezTo>
                          <a:cubicBezTo>
                            <a:pt x="531" y="41"/>
                            <a:pt x="533" y="71"/>
                            <a:pt x="510" y="99"/>
                          </a:cubicBezTo>
                          <a:cubicBezTo>
                            <a:pt x="420" y="206"/>
                            <a:pt x="331" y="314"/>
                            <a:pt x="241" y="421"/>
                          </a:cubicBezTo>
                          <a:cubicBezTo>
                            <a:pt x="211" y="457"/>
                            <a:pt x="177" y="457"/>
                            <a:pt x="147" y="422"/>
                          </a:cubicBezTo>
                          <a:cubicBezTo>
                            <a:pt x="106" y="372"/>
                            <a:pt x="64" y="323"/>
                            <a:pt x="23" y="273"/>
                          </a:cubicBezTo>
                          <a:cubicBezTo>
                            <a:pt x="0" y="245"/>
                            <a:pt x="1" y="213"/>
                            <a:pt x="25" y="193"/>
                          </a:cubicBezTo>
                          <a:cubicBezTo>
                            <a:pt x="49" y="173"/>
                            <a:pt x="81" y="177"/>
                            <a:pt x="104" y="205"/>
                          </a:cubicBezTo>
                          <a:cubicBezTo>
                            <a:pt x="134" y="240"/>
                            <a:pt x="163" y="275"/>
                            <a:pt x="194" y="31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ko-KR"/>
                      </a:defPPr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2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12" name="직선 연결선 111"/>
                <p:cNvCxnSpPr/>
                <p:nvPr/>
              </p:nvCxnSpPr>
              <p:spPr>
                <a:xfrm>
                  <a:off x="991892" y="2997177"/>
                  <a:ext cx="0" cy="246479"/>
                </a:xfrm>
                <a:prstGeom prst="line">
                  <a:avLst/>
                </a:prstGeom>
                <a:ln w="25400">
                  <a:solidFill>
                    <a:srgbClr val="0058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6" name="그룹 125"/>
                <p:cNvGrpSpPr/>
                <p:nvPr/>
              </p:nvGrpSpPr>
              <p:grpSpPr>
                <a:xfrm>
                  <a:off x="924972" y="3616625"/>
                  <a:ext cx="3332419" cy="258532"/>
                  <a:chOff x="924972" y="2168825"/>
                  <a:chExt cx="3332419" cy="258532"/>
                </a:xfrm>
              </p:grpSpPr>
              <p:sp>
                <p:nvSpPr>
                  <p:cNvPr id="127" name="직사각형 126"/>
                  <p:cNvSpPr/>
                  <p:nvPr/>
                </p:nvSpPr>
                <p:spPr>
                  <a:xfrm>
                    <a:off x="1117108" y="2168825"/>
                    <a:ext cx="3140283" cy="2585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L="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base">
                      <a:lnSpc>
                        <a:spcPct val="120000"/>
                      </a:lnSpc>
                      <a:spcBef>
                        <a:spcPts val="200"/>
                      </a:spcBef>
                    </a:pP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장애인학대신고전화 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srgbClr val="00589E"/>
                        </a:solidFill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rPr>
                      <a:t>1644-8295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(</a:t>
                    </a:r>
                    <a:r>
                      <a:rPr lang="ko-KR" altLang="en-US" sz="1100" dirty="0" err="1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전국공통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)</a:t>
                    </a:r>
                  </a:p>
                </p:txBody>
              </p:sp>
              <p:grpSp>
                <p:nvGrpSpPr>
                  <p:cNvPr id="128" name="그룹 127"/>
                  <p:cNvGrpSpPr/>
                  <p:nvPr/>
                </p:nvGrpSpPr>
                <p:grpSpPr>
                  <a:xfrm>
                    <a:off x="924972" y="2227391"/>
                    <a:ext cx="140485" cy="140485"/>
                    <a:chOff x="911424" y="2192016"/>
                    <a:chExt cx="205684" cy="205684"/>
                  </a:xfrm>
                </p:grpSpPr>
                <p:sp>
                  <p:nvSpPr>
                    <p:cNvPr id="129" name="타원 128"/>
                    <p:cNvSpPr/>
                    <p:nvPr/>
                  </p:nvSpPr>
                  <p:spPr>
                    <a:xfrm>
                      <a:off x="911424" y="2192016"/>
                      <a:ext cx="205684" cy="205684"/>
                    </a:xfrm>
                    <a:prstGeom prst="ellipse">
                      <a:avLst/>
                    </a:prstGeom>
                    <a:solidFill>
                      <a:srgbClr val="00589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6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0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951931" y="2238279"/>
                      <a:ext cx="124671" cy="107583"/>
                    </a:xfrm>
                    <a:custGeom>
                      <a:avLst/>
                      <a:gdLst>
                        <a:gd name="T0" fmla="*/ 194 w 533"/>
                        <a:gd name="T1" fmla="*/ 313 h 457"/>
                        <a:gd name="T2" fmla="*/ 358 w 533"/>
                        <a:gd name="T3" fmla="*/ 116 h 457"/>
                        <a:gd name="T4" fmla="*/ 429 w 533"/>
                        <a:gd name="T5" fmla="*/ 31 h 457"/>
                        <a:gd name="T6" fmla="*/ 508 w 533"/>
                        <a:gd name="T7" fmla="*/ 21 h 457"/>
                        <a:gd name="T8" fmla="*/ 510 w 533"/>
                        <a:gd name="T9" fmla="*/ 99 h 457"/>
                        <a:gd name="T10" fmla="*/ 241 w 533"/>
                        <a:gd name="T11" fmla="*/ 421 h 457"/>
                        <a:gd name="T12" fmla="*/ 147 w 533"/>
                        <a:gd name="T13" fmla="*/ 422 h 457"/>
                        <a:gd name="T14" fmla="*/ 23 w 533"/>
                        <a:gd name="T15" fmla="*/ 273 h 457"/>
                        <a:gd name="T16" fmla="*/ 25 w 533"/>
                        <a:gd name="T17" fmla="*/ 193 h 457"/>
                        <a:gd name="T18" fmla="*/ 104 w 533"/>
                        <a:gd name="T19" fmla="*/ 205 h 457"/>
                        <a:gd name="T20" fmla="*/ 194 w 533"/>
                        <a:gd name="T21" fmla="*/ 313 h 4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33" h="457">
                          <a:moveTo>
                            <a:pt x="194" y="313"/>
                          </a:moveTo>
                          <a:cubicBezTo>
                            <a:pt x="250" y="246"/>
                            <a:pt x="304" y="181"/>
                            <a:pt x="358" y="116"/>
                          </a:cubicBezTo>
                          <a:cubicBezTo>
                            <a:pt x="382" y="88"/>
                            <a:pt x="405" y="59"/>
                            <a:pt x="429" y="31"/>
                          </a:cubicBezTo>
                          <a:cubicBezTo>
                            <a:pt x="452" y="4"/>
                            <a:pt x="483" y="0"/>
                            <a:pt x="508" y="21"/>
                          </a:cubicBezTo>
                          <a:cubicBezTo>
                            <a:pt x="531" y="41"/>
                            <a:pt x="533" y="71"/>
                            <a:pt x="510" y="99"/>
                          </a:cubicBezTo>
                          <a:cubicBezTo>
                            <a:pt x="420" y="206"/>
                            <a:pt x="331" y="314"/>
                            <a:pt x="241" y="421"/>
                          </a:cubicBezTo>
                          <a:cubicBezTo>
                            <a:pt x="211" y="457"/>
                            <a:pt x="177" y="457"/>
                            <a:pt x="147" y="422"/>
                          </a:cubicBezTo>
                          <a:cubicBezTo>
                            <a:pt x="106" y="372"/>
                            <a:pt x="64" y="323"/>
                            <a:pt x="23" y="273"/>
                          </a:cubicBezTo>
                          <a:cubicBezTo>
                            <a:pt x="0" y="245"/>
                            <a:pt x="1" y="213"/>
                            <a:pt x="25" y="193"/>
                          </a:cubicBezTo>
                          <a:cubicBezTo>
                            <a:pt x="49" y="173"/>
                            <a:pt x="81" y="177"/>
                            <a:pt x="104" y="205"/>
                          </a:cubicBezTo>
                          <a:cubicBezTo>
                            <a:pt x="134" y="240"/>
                            <a:pt x="163" y="275"/>
                            <a:pt x="194" y="31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ko-KR"/>
                      </a:defPPr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2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751" name="그룹 750"/>
            <p:cNvGrpSpPr/>
            <p:nvPr/>
          </p:nvGrpSpPr>
          <p:grpSpPr>
            <a:xfrm>
              <a:off x="924972" y="4475724"/>
              <a:ext cx="4832830" cy="894117"/>
              <a:chOff x="924972" y="4275893"/>
              <a:chExt cx="4832830" cy="894117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924972" y="4275893"/>
                <a:ext cx="4832830" cy="894117"/>
                <a:chOff x="924972" y="4293673"/>
                <a:chExt cx="4832830" cy="894117"/>
              </a:xfrm>
            </p:grpSpPr>
            <p:sp>
              <p:nvSpPr>
                <p:cNvPr id="131" name="직사각형 130"/>
                <p:cNvSpPr/>
                <p:nvPr/>
              </p:nvSpPr>
              <p:spPr>
                <a:xfrm>
                  <a:off x="1092085" y="4293673"/>
                  <a:ext cx="292708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18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사후관리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(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장애인복지법 제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59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조의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12)</a:t>
                  </a:r>
                </a:p>
              </p:txBody>
            </p:sp>
            <p:grpSp>
              <p:nvGrpSpPr>
                <p:cNvPr id="132" name="그룹 131"/>
                <p:cNvGrpSpPr/>
                <p:nvPr/>
              </p:nvGrpSpPr>
              <p:grpSpPr>
                <a:xfrm>
                  <a:off x="924972" y="4670725"/>
                  <a:ext cx="4832830" cy="517065"/>
                  <a:chOff x="924972" y="2168825"/>
                  <a:chExt cx="4832830" cy="517065"/>
                </a:xfrm>
              </p:grpSpPr>
              <p:sp>
                <p:nvSpPr>
                  <p:cNvPr id="133" name="직사각형 132"/>
                  <p:cNvSpPr/>
                  <p:nvPr/>
                </p:nvSpPr>
                <p:spPr>
                  <a:xfrm>
                    <a:off x="1117108" y="2168825"/>
                    <a:ext cx="4640694" cy="517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L="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base">
                      <a:lnSpc>
                        <a:spcPct val="120000"/>
                      </a:lnSpc>
                      <a:spcBef>
                        <a:spcPts val="200"/>
                      </a:spcBef>
                    </a:pPr>
                    <a:r>
                      <a:rPr lang="ko-KR" altLang="en-US" sz="1400" dirty="0" err="1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사례종결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 후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방문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·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전화상담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등을 통해 피해장애인의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안전확보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 및</a:t>
                    </a:r>
                    <a:b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</a:b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장애인학대의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재발방지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 등을 위한 지원</a:t>
                    </a:r>
                  </a:p>
                </p:txBody>
              </p:sp>
              <p:grpSp>
                <p:nvGrpSpPr>
                  <p:cNvPr id="134" name="그룹 133"/>
                  <p:cNvGrpSpPr/>
                  <p:nvPr/>
                </p:nvGrpSpPr>
                <p:grpSpPr>
                  <a:xfrm>
                    <a:off x="924972" y="2227391"/>
                    <a:ext cx="140485" cy="140485"/>
                    <a:chOff x="911424" y="2192016"/>
                    <a:chExt cx="205684" cy="205684"/>
                  </a:xfrm>
                </p:grpSpPr>
                <p:sp>
                  <p:nvSpPr>
                    <p:cNvPr id="135" name="타원 134"/>
                    <p:cNvSpPr/>
                    <p:nvPr/>
                  </p:nvSpPr>
                  <p:spPr>
                    <a:xfrm>
                      <a:off x="911424" y="2192016"/>
                      <a:ext cx="205684" cy="205684"/>
                    </a:xfrm>
                    <a:prstGeom prst="ellipse">
                      <a:avLst/>
                    </a:prstGeom>
                    <a:solidFill>
                      <a:srgbClr val="00589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6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6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951931" y="2238279"/>
                      <a:ext cx="124671" cy="107583"/>
                    </a:xfrm>
                    <a:custGeom>
                      <a:avLst/>
                      <a:gdLst>
                        <a:gd name="T0" fmla="*/ 194 w 533"/>
                        <a:gd name="T1" fmla="*/ 313 h 457"/>
                        <a:gd name="T2" fmla="*/ 358 w 533"/>
                        <a:gd name="T3" fmla="*/ 116 h 457"/>
                        <a:gd name="T4" fmla="*/ 429 w 533"/>
                        <a:gd name="T5" fmla="*/ 31 h 457"/>
                        <a:gd name="T6" fmla="*/ 508 w 533"/>
                        <a:gd name="T7" fmla="*/ 21 h 457"/>
                        <a:gd name="T8" fmla="*/ 510 w 533"/>
                        <a:gd name="T9" fmla="*/ 99 h 457"/>
                        <a:gd name="T10" fmla="*/ 241 w 533"/>
                        <a:gd name="T11" fmla="*/ 421 h 457"/>
                        <a:gd name="T12" fmla="*/ 147 w 533"/>
                        <a:gd name="T13" fmla="*/ 422 h 457"/>
                        <a:gd name="T14" fmla="*/ 23 w 533"/>
                        <a:gd name="T15" fmla="*/ 273 h 457"/>
                        <a:gd name="T16" fmla="*/ 25 w 533"/>
                        <a:gd name="T17" fmla="*/ 193 h 457"/>
                        <a:gd name="T18" fmla="*/ 104 w 533"/>
                        <a:gd name="T19" fmla="*/ 205 h 457"/>
                        <a:gd name="T20" fmla="*/ 194 w 533"/>
                        <a:gd name="T21" fmla="*/ 313 h 4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33" h="457">
                          <a:moveTo>
                            <a:pt x="194" y="313"/>
                          </a:moveTo>
                          <a:cubicBezTo>
                            <a:pt x="250" y="246"/>
                            <a:pt x="304" y="181"/>
                            <a:pt x="358" y="116"/>
                          </a:cubicBezTo>
                          <a:cubicBezTo>
                            <a:pt x="382" y="88"/>
                            <a:pt x="405" y="59"/>
                            <a:pt x="429" y="31"/>
                          </a:cubicBezTo>
                          <a:cubicBezTo>
                            <a:pt x="452" y="4"/>
                            <a:pt x="483" y="0"/>
                            <a:pt x="508" y="21"/>
                          </a:cubicBezTo>
                          <a:cubicBezTo>
                            <a:pt x="531" y="41"/>
                            <a:pt x="533" y="71"/>
                            <a:pt x="510" y="99"/>
                          </a:cubicBezTo>
                          <a:cubicBezTo>
                            <a:pt x="420" y="206"/>
                            <a:pt x="331" y="314"/>
                            <a:pt x="241" y="421"/>
                          </a:cubicBezTo>
                          <a:cubicBezTo>
                            <a:pt x="211" y="457"/>
                            <a:pt x="177" y="457"/>
                            <a:pt x="147" y="422"/>
                          </a:cubicBezTo>
                          <a:cubicBezTo>
                            <a:pt x="106" y="372"/>
                            <a:pt x="64" y="323"/>
                            <a:pt x="23" y="273"/>
                          </a:cubicBezTo>
                          <a:cubicBezTo>
                            <a:pt x="0" y="245"/>
                            <a:pt x="1" y="213"/>
                            <a:pt x="25" y="193"/>
                          </a:cubicBezTo>
                          <a:cubicBezTo>
                            <a:pt x="49" y="173"/>
                            <a:pt x="81" y="177"/>
                            <a:pt x="104" y="205"/>
                          </a:cubicBezTo>
                          <a:cubicBezTo>
                            <a:pt x="134" y="240"/>
                            <a:pt x="163" y="275"/>
                            <a:pt x="194" y="31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ko-KR"/>
                      </a:defPPr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2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37" name="직선 연결선 136"/>
                <p:cNvCxnSpPr/>
                <p:nvPr/>
              </p:nvCxnSpPr>
              <p:spPr>
                <a:xfrm>
                  <a:off x="991892" y="4317977"/>
                  <a:ext cx="0" cy="246479"/>
                </a:xfrm>
                <a:prstGeom prst="line">
                  <a:avLst/>
                </a:prstGeom>
                <a:ln w="25400">
                  <a:solidFill>
                    <a:srgbClr val="0058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0" name="직선 연결선 749"/>
              <p:cNvCxnSpPr/>
              <p:nvPr/>
            </p:nvCxnSpPr>
            <p:spPr>
              <a:xfrm>
                <a:off x="991892" y="4343377"/>
                <a:ext cx="0" cy="425473"/>
              </a:xfrm>
              <a:prstGeom prst="line">
                <a:avLst/>
              </a:prstGeom>
              <a:ln w="3175">
                <a:solidFill>
                  <a:srgbClr val="005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9" name="그룹 238"/>
          <p:cNvGrpSpPr/>
          <p:nvPr/>
        </p:nvGrpSpPr>
        <p:grpSpPr>
          <a:xfrm>
            <a:off x="6429090" y="748724"/>
            <a:ext cx="5034382" cy="5819987"/>
            <a:chOff x="6429090" y="748724"/>
            <a:chExt cx="5034382" cy="5819987"/>
          </a:xfrm>
        </p:grpSpPr>
        <p:pic>
          <p:nvPicPr>
            <p:cNvPr id="240" name="지도 이미지"/>
            <p:cNvPicPr>
              <a:picLocks noChangeAspect="1"/>
            </p:cNvPicPr>
            <p:nvPr/>
          </p:nvPicPr>
          <p:blipFill rotWithShape="1">
            <a:blip r:embed="rId2"/>
            <a:srcRect t="7316"/>
            <a:stretch/>
          </p:blipFill>
          <p:spPr>
            <a:xfrm>
              <a:off x="6639300" y="748724"/>
              <a:ext cx="4560203" cy="5819987"/>
            </a:xfrm>
            <a:prstGeom prst="rect">
              <a:avLst/>
            </a:prstGeom>
          </p:spPr>
        </p:pic>
        <p:grpSp>
          <p:nvGrpSpPr>
            <p:cNvPr id="241" name="그룹 240"/>
            <p:cNvGrpSpPr/>
            <p:nvPr/>
          </p:nvGrpSpPr>
          <p:grpSpPr>
            <a:xfrm>
              <a:off x="6482612" y="1300078"/>
              <a:ext cx="984465" cy="337645"/>
              <a:chOff x="6370456" y="1274885"/>
              <a:chExt cx="1149532" cy="394258"/>
            </a:xfrm>
          </p:grpSpPr>
          <p:grpSp>
            <p:nvGrpSpPr>
              <p:cNvPr id="331" name="그룹 330"/>
              <p:cNvGrpSpPr/>
              <p:nvPr/>
            </p:nvGrpSpPr>
            <p:grpSpPr>
              <a:xfrm>
                <a:off x="6370456" y="1274885"/>
                <a:ext cx="1149532" cy="394258"/>
                <a:chOff x="6370456" y="1274885"/>
                <a:chExt cx="1149532" cy="394258"/>
              </a:xfrm>
            </p:grpSpPr>
            <p:sp>
              <p:nvSpPr>
                <p:cNvPr id="333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4" name="직선 연결선 333"/>
                <p:cNvCxnSpPr/>
                <p:nvPr/>
              </p:nvCxnSpPr>
              <p:spPr>
                <a:xfrm>
                  <a:off x="6765280" y="1662117"/>
                  <a:ext cx="754708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2" name="직사각형 331"/>
              <p:cNvSpPr/>
              <p:nvPr/>
            </p:nvSpPr>
            <p:spPr>
              <a:xfrm>
                <a:off x="6815916" y="1440162"/>
                <a:ext cx="258646" cy="2058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인천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2" name="그룹 241"/>
            <p:cNvGrpSpPr/>
            <p:nvPr/>
          </p:nvGrpSpPr>
          <p:grpSpPr>
            <a:xfrm flipH="1">
              <a:off x="8218468" y="1346830"/>
              <a:ext cx="717155" cy="337645"/>
              <a:chOff x="6370456" y="1274885"/>
              <a:chExt cx="837401" cy="394258"/>
            </a:xfrm>
          </p:grpSpPr>
          <p:grpSp>
            <p:nvGrpSpPr>
              <p:cNvPr id="327" name="그룹 326"/>
              <p:cNvGrpSpPr/>
              <p:nvPr/>
            </p:nvGrpSpPr>
            <p:grpSpPr>
              <a:xfrm>
                <a:off x="6370456" y="1274885"/>
                <a:ext cx="837401" cy="394258"/>
                <a:chOff x="6370456" y="1274885"/>
                <a:chExt cx="837401" cy="394258"/>
              </a:xfrm>
            </p:grpSpPr>
            <p:sp>
              <p:nvSpPr>
                <p:cNvPr id="329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0" name="직선 연결선 329"/>
                <p:cNvCxnSpPr/>
                <p:nvPr/>
              </p:nvCxnSpPr>
              <p:spPr>
                <a:xfrm>
                  <a:off x="6759718" y="1662117"/>
                  <a:ext cx="448139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8" name="직사각형 327"/>
              <p:cNvSpPr/>
              <p:nvPr/>
            </p:nvSpPr>
            <p:spPr>
              <a:xfrm>
                <a:off x="6830631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서울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3" name="그룹 242"/>
            <p:cNvGrpSpPr/>
            <p:nvPr/>
          </p:nvGrpSpPr>
          <p:grpSpPr>
            <a:xfrm>
              <a:off x="7085516" y="1914888"/>
              <a:ext cx="984465" cy="337645"/>
              <a:chOff x="6370456" y="1274885"/>
              <a:chExt cx="1149532" cy="394258"/>
            </a:xfrm>
          </p:grpSpPr>
          <p:grpSp>
            <p:nvGrpSpPr>
              <p:cNvPr id="323" name="그룹 322"/>
              <p:cNvGrpSpPr/>
              <p:nvPr/>
            </p:nvGrpSpPr>
            <p:grpSpPr>
              <a:xfrm>
                <a:off x="6370456" y="1274885"/>
                <a:ext cx="1149532" cy="394258"/>
                <a:chOff x="6370456" y="1274885"/>
                <a:chExt cx="1149532" cy="394258"/>
              </a:xfrm>
            </p:grpSpPr>
            <p:sp>
              <p:nvSpPr>
                <p:cNvPr id="325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26" name="직선 연결선 325"/>
                <p:cNvCxnSpPr/>
                <p:nvPr/>
              </p:nvCxnSpPr>
              <p:spPr>
                <a:xfrm>
                  <a:off x="6765280" y="1662117"/>
                  <a:ext cx="754708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4" name="직사각형 323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경기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4" name="그룹 243"/>
            <p:cNvGrpSpPr/>
            <p:nvPr/>
          </p:nvGrpSpPr>
          <p:grpSpPr>
            <a:xfrm flipH="1">
              <a:off x="9574054" y="1188167"/>
              <a:ext cx="1076305" cy="337645"/>
              <a:chOff x="6370456" y="1274885"/>
              <a:chExt cx="1256772" cy="394258"/>
            </a:xfrm>
          </p:grpSpPr>
          <p:grpSp>
            <p:nvGrpSpPr>
              <p:cNvPr id="319" name="그룹 318"/>
              <p:cNvGrpSpPr/>
              <p:nvPr/>
            </p:nvGrpSpPr>
            <p:grpSpPr>
              <a:xfrm>
                <a:off x="6370456" y="1274885"/>
                <a:ext cx="1256772" cy="394258"/>
                <a:chOff x="6370456" y="1274885"/>
                <a:chExt cx="1256772" cy="394258"/>
              </a:xfrm>
            </p:grpSpPr>
            <p:sp>
              <p:nvSpPr>
                <p:cNvPr id="321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22" name="직선 연결선 321"/>
                <p:cNvCxnSpPr/>
                <p:nvPr/>
              </p:nvCxnSpPr>
              <p:spPr>
                <a:xfrm>
                  <a:off x="6765279" y="1662117"/>
                  <a:ext cx="861949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0" name="직사각형 319"/>
              <p:cNvSpPr/>
              <p:nvPr/>
            </p:nvSpPr>
            <p:spPr>
              <a:xfrm>
                <a:off x="6836194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강원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5" name="그룹 244"/>
            <p:cNvGrpSpPr/>
            <p:nvPr/>
          </p:nvGrpSpPr>
          <p:grpSpPr>
            <a:xfrm flipH="1">
              <a:off x="9259619" y="1942818"/>
              <a:ext cx="897404" cy="337645"/>
              <a:chOff x="6370456" y="1274885"/>
              <a:chExt cx="1047873" cy="394258"/>
            </a:xfrm>
          </p:grpSpPr>
          <p:grpSp>
            <p:nvGrpSpPr>
              <p:cNvPr id="315" name="그룹 314"/>
              <p:cNvGrpSpPr/>
              <p:nvPr/>
            </p:nvGrpSpPr>
            <p:grpSpPr>
              <a:xfrm>
                <a:off x="6370456" y="1274885"/>
                <a:ext cx="1047873" cy="394258"/>
                <a:chOff x="6370456" y="1274885"/>
                <a:chExt cx="1047873" cy="394258"/>
              </a:xfrm>
            </p:grpSpPr>
            <p:sp>
              <p:nvSpPr>
                <p:cNvPr id="317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8" name="직선 연결선 317"/>
                <p:cNvCxnSpPr/>
                <p:nvPr/>
              </p:nvCxnSpPr>
              <p:spPr>
                <a:xfrm>
                  <a:off x="6765278" y="1662117"/>
                  <a:ext cx="653051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6" name="직사각형 315"/>
              <p:cNvSpPr/>
              <p:nvPr/>
            </p:nvSpPr>
            <p:spPr>
              <a:xfrm>
                <a:off x="6836194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충북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6" name="그룹 245"/>
            <p:cNvGrpSpPr/>
            <p:nvPr/>
          </p:nvGrpSpPr>
          <p:grpSpPr>
            <a:xfrm>
              <a:off x="6554635" y="2421790"/>
              <a:ext cx="742989" cy="337645"/>
              <a:chOff x="6370456" y="1274885"/>
              <a:chExt cx="867567" cy="394258"/>
            </a:xfrm>
          </p:grpSpPr>
          <p:grpSp>
            <p:nvGrpSpPr>
              <p:cNvPr id="311" name="그룹 310"/>
              <p:cNvGrpSpPr/>
              <p:nvPr/>
            </p:nvGrpSpPr>
            <p:grpSpPr>
              <a:xfrm>
                <a:off x="6370456" y="1274885"/>
                <a:ext cx="867567" cy="394258"/>
                <a:chOff x="6370456" y="1274885"/>
                <a:chExt cx="867567" cy="394258"/>
              </a:xfrm>
            </p:grpSpPr>
            <p:sp>
              <p:nvSpPr>
                <p:cNvPr id="313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4" name="직선 연결선 313"/>
                <p:cNvCxnSpPr/>
                <p:nvPr/>
              </p:nvCxnSpPr>
              <p:spPr>
                <a:xfrm>
                  <a:off x="6757197" y="1662117"/>
                  <a:ext cx="480826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2" name="직사각형 311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충남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7" name="그룹 246"/>
            <p:cNvGrpSpPr/>
            <p:nvPr/>
          </p:nvGrpSpPr>
          <p:grpSpPr>
            <a:xfrm flipH="1">
              <a:off x="8433020" y="2425590"/>
              <a:ext cx="984465" cy="337645"/>
              <a:chOff x="6370456" y="1274885"/>
              <a:chExt cx="1149532" cy="394258"/>
            </a:xfrm>
          </p:grpSpPr>
          <p:grpSp>
            <p:nvGrpSpPr>
              <p:cNvPr id="307" name="그룹 306"/>
              <p:cNvGrpSpPr/>
              <p:nvPr/>
            </p:nvGrpSpPr>
            <p:grpSpPr>
              <a:xfrm>
                <a:off x="6370456" y="1274885"/>
                <a:ext cx="1149532" cy="394258"/>
                <a:chOff x="6370456" y="1274885"/>
                <a:chExt cx="1149532" cy="394258"/>
              </a:xfrm>
            </p:grpSpPr>
            <p:sp>
              <p:nvSpPr>
                <p:cNvPr id="309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0" name="직선 연결선 309"/>
                <p:cNvCxnSpPr/>
                <p:nvPr/>
              </p:nvCxnSpPr>
              <p:spPr>
                <a:xfrm>
                  <a:off x="6765280" y="1662117"/>
                  <a:ext cx="754708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8" name="직사각형 307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세종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8" name="그룹 247"/>
            <p:cNvGrpSpPr/>
            <p:nvPr/>
          </p:nvGrpSpPr>
          <p:grpSpPr>
            <a:xfrm flipH="1">
              <a:off x="9755032" y="2823988"/>
              <a:ext cx="683607" cy="337645"/>
              <a:chOff x="6370456" y="1274885"/>
              <a:chExt cx="798228" cy="394258"/>
            </a:xfrm>
          </p:grpSpPr>
          <p:grpSp>
            <p:nvGrpSpPr>
              <p:cNvPr id="303" name="그룹 302"/>
              <p:cNvGrpSpPr/>
              <p:nvPr/>
            </p:nvGrpSpPr>
            <p:grpSpPr>
              <a:xfrm>
                <a:off x="6370456" y="1274885"/>
                <a:ext cx="798228" cy="394258"/>
                <a:chOff x="6370456" y="1274885"/>
                <a:chExt cx="798228" cy="394258"/>
              </a:xfrm>
            </p:grpSpPr>
            <p:sp>
              <p:nvSpPr>
                <p:cNvPr id="305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06" name="직선 연결선 305"/>
                <p:cNvCxnSpPr/>
                <p:nvPr/>
              </p:nvCxnSpPr>
              <p:spPr>
                <a:xfrm>
                  <a:off x="6759718" y="1662117"/>
                  <a:ext cx="408966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4" name="직사각형 303"/>
              <p:cNvSpPr/>
              <p:nvPr/>
            </p:nvSpPr>
            <p:spPr>
              <a:xfrm>
                <a:off x="6830631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경북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9" name="그룹 248"/>
            <p:cNvGrpSpPr/>
            <p:nvPr/>
          </p:nvGrpSpPr>
          <p:grpSpPr>
            <a:xfrm flipH="1">
              <a:off x="9645911" y="3475427"/>
              <a:ext cx="688370" cy="337645"/>
              <a:chOff x="6370456" y="1274885"/>
              <a:chExt cx="803790" cy="394258"/>
            </a:xfrm>
          </p:grpSpPr>
          <p:grpSp>
            <p:nvGrpSpPr>
              <p:cNvPr id="299" name="그룹 298"/>
              <p:cNvGrpSpPr/>
              <p:nvPr/>
            </p:nvGrpSpPr>
            <p:grpSpPr>
              <a:xfrm>
                <a:off x="6370456" y="1274885"/>
                <a:ext cx="803790" cy="394258"/>
                <a:chOff x="6370456" y="1274885"/>
                <a:chExt cx="803790" cy="394258"/>
              </a:xfrm>
            </p:grpSpPr>
            <p:sp>
              <p:nvSpPr>
                <p:cNvPr id="301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02" name="직선 연결선 301"/>
                <p:cNvCxnSpPr/>
                <p:nvPr/>
              </p:nvCxnSpPr>
              <p:spPr>
                <a:xfrm>
                  <a:off x="6765280" y="1662117"/>
                  <a:ext cx="408966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0" name="직사각형 299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대구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0" name="그룹 249"/>
            <p:cNvGrpSpPr/>
            <p:nvPr/>
          </p:nvGrpSpPr>
          <p:grpSpPr>
            <a:xfrm flipH="1">
              <a:off x="10100659" y="4350223"/>
              <a:ext cx="1042270" cy="337645"/>
              <a:chOff x="6370456" y="1274885"/>
              <a:chExt cx="1217029" cy="394258"/>
            </a:xfrm>
          </p:grpSpPr>
          <p:grpSp>
            <p:nvGrpSpPr>
              <p:cNvPr id="295" name="그룹 294"/>
              <p:cNvGrpSpPr/>
              <p:nvPr/>
            </p:nvGrpSpPr>
            <p:grpSpPr>
              <a:xfrm>
                <a:off x="6370456" y="1274885"/>
                <a:ext cx="1217029" cy="394258"/>
                <a:chOff x="6370456" y="1274885"/>
                <a:chExt cx="1217029" cy="394258"/>
              </a:xfrm>
            </p:grpSpPr>
            <p:sp>
              <p:nvSpPr>
                <p:cNvPr id="297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8" name="직선 연결선 297"/>
                <p:cNvCxnSpPr/>
                <p:nvPr/>
              </p:nvCxnSpPr>
              <p:spPr>
                <a:xfrm>
                  <a:off x="6765280" y="1662117"/>
                  <a:ext cx="822205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6" name="직사각형 295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부산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1" name="그룹 250"/>
            <p:cNvGrpSpPr/>
            <p:nvPr/>
          </p:nvGrpSpPr>
          <p:grpSpPr>
            <a:xfrm flipH="1">
              <a:off x="10421202" y="3885008"/>
              <a:ext cx="1042270" cy="337645"/>
              <a:chOff x="6370456" y="1274885"/>
              <a:chExt cx="1217029" cy="394258"/>
            </a:xfrm>
          </p:grpSpPr>
          <p:grpSp>
            <p:nvGrpSpPr>
              <p:cNvPr id="291" name="그룹 290"/>
              <p:cNvGrpSpPr/>
              <p:nvPr/>
            </p:nvGrpSpPr>
            <p:grpSpPr>
              <a:xfrm>
                <a:off x="6370456" y="1274885"/>
                <a:ext cx="1217029" cy="394258"/>
                <a:chOff x="6370456" y="1274885"/>
                <a:chExt cx="1217029" cy="394258"/>
              </a:xfrm>
            </p:grpSpPr>
            <p:sp>
              <p:nvSpPr>
                <p:cNvPr id="293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4" name="직선 연결선 293"/>
                <p:cNvCxnSpPr/>
                <p:nvPr/>
              </p:nvCxnSpPr>
              <p:spPr>
                <a:xfrm>
                  <a:off x="6765280" y="1662117"/>
                  <a:ext cx="822205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2" name="직사각형 291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울산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2" name="그룹 251"/>
            <p:cNvGrpSpPr/>
            <p:nvPr/>
          </p:nvGrpSpPr>
          <p:grpSpPr>
            <a:xfrm flipH="1">
              <a:off x="9230941" y="4213283"/>
              <a:ext cx="688370" cy="337645"/>
              <a:chOff x="6370456" y="1274885"/>
              <a:chExt cx="803790" cy="394258"/>
            </a:xfrm>
          </p:grpSpPr>
          <p:grpSp>
            <p:nvGrpSpPr>
              <p:cNvPr id="287" name="그룹 286"/>
              <p:cNvGrpSpPr/>
              <p:nvPr/>
            </p:nvGrpSpPr>
            <p:grpSpPr>
              <a:xfrm>
                <a:off x="6370456" y="1274885"/>
                <a:ext cx="803790" cy="394258"/>
                <a:chOff x="6370456" y="1274885"/>
                <a:chExt cx="803790" cy="394258"/>
              </a:xfrm>
            </p:grpSpPr>
            <p:sp>
              <p:nvSpPr>
                <p:cNvPr id="289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0" name="직선 연결선 289"/>
                <p:cNvCxnSpPr/>
                <p:nvPr/>
              </p:nvCxnSpPr>
              <p:spPr>
                <a:xfrm>
                  <a:off x="6765280" y="1662117"/>
                  <a:ext cx="408966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8" name="직사각형 287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경남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3" name="그룹 252"/>
            <p:cNvGrpSpPr/>
            <p:nvPr/>
          </p:nvGrpSpPr>
          <p:grpSpPr>
            <a:xfrm>
              <a:off x="6951619" y="3659274"/>
              <a:ext cx="996696" cy="337645"/>
              <a:chOff x="6370456" y="1274885"/>
              <a:chExt cx="1163814" cy="394258"/>
            </a:xfrm>
          </p:grpSpPr>
          <p:grpSp>
            <p:nvGrpSpPr>
              <p:cNvPr id="283" name="그룹 282"/>
              <p:cNvGrpSpPr/>
              <p:nvPr/>
            </p:nvGrpSpPr>
            <p:grpSpPr>
              <a:xfrm>
                <a:off x="6370456" y="1274885"/>
                <a:ext cx="1163814" cy="394258"/>
                <a:chOff x="6370456" y="1274885"/>
                <a:chExt cx="1163814" cy="394258"/>
              </a:xfrm>
            </p:grpSpPr>
            <p:sp>
              <p:nvSpPr>
                <p:cNvPr id="285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6" name="직선 연결선 285"/>
                <p:cNvCxnSpPr/>
                <p:nvPr/>
              </p:nvCxnSpPr>
              <p:spPr>
                <a:xfrm>
                  <a:off x="6759718" y="1659082"/>
                  <a:ext cx="77455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4" name="직사각형 283"/>
              <p:cNvSpPr/>
              <p:nvPr/>
            </p:nvSpPr>
            <p:spPr>
              <a:xfrm>
                <a:off x="6810354" y="1434600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전북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4" name="그룹 253"/>
            <p:cNvGrpSpPr/>
            <p:nvPr/>
          </p:nvGrpSpPr>
          <p:grpSpPr>
            <a:xfrm>
              <a:off x="7603012" y="2810946"/>
              <a:ext cx="707798" cy="337645"/>
              <a:chOff x="6370456" y="1274885"/>
              <a:chExt cx="826476" cy="394258"/>
            </a:xfrm>
          </p:grpSpPr>
          <p:grpSp>
            <p:nvGrpSpPr>
              <p:cNvPr id="279" name="그룹 278"/>
              <p:cNvGrpSpPr/>
              <p:nvPr/>
            </p:nvGrpSpPr>
            <p:grpSpPr>
              <a:xfrm>
                <a:off x="6370456" y="1274885"/>
                <a:ext cx="826476" cy="394258"/>
                <a:chOff x="6370456" y="1274885"/>
                <a:chExt cx="826476" cy="394258"/>
              </a:xfrm>
            </p:grpSpPr>
            <p:sp>
              <p:nvSpPr>
                <p:cNvPr id="281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2" name="직선 연결선 281"/>
                <p:cNvCxnSpPr/>
                <p:nvPr/>
              </p:nvCxnSpPr>
              <p:spPr>
                <a:xfrm>
                  <a:off x="6765280" y="1662117"/>
                  <a:ext cx="43165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0" name="직사각형 279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대전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5" name="그룹 254"/>
            <p:cNvGrpSpPr/>
            <p:nvPr/>
          </p:nvGrpSpPr>
          <p:grpSpPr>
            <a:xfrm>
              <a:off x="6981289" y="4386530"/>
              <a:ext cx="707798" cy="337645"/>
              <a:chOff x="6370456" y="1274885"/>
              <a:chExt cx="826476" cy="394258"/>
            </a:xfrm>
          </p:grpSpPr>
          <p:grpSp>
            <p:nvGrpSpPr>
              <p:cNvPr id="275" name="그룹 274"/>
              <p:cNvGrpSpPr/>
              <p:nvPr/>
            </p:nvGrpSpPr>
            <p:grpSpPr>
              <a:xfrm>
                <a:off x="6370456" y="1274885"/>
                <a:ext cx="826476" cy="394258"/>
                <a:chOff x="6370456" y="1274885"/>
                <a:chExt cx="826476" cy="394258"/>
              </a:xfrm>
            </p:grpSpPr>
            <p:sp>
              <p:nvSpPr>
                <p:cNvPr id="277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8" name="직선 연결선 277"/>
                <p:cNvCxnSpPr/>
                <p:nvPr/>
              </p:nvCxnSpPr>
              <p:spPr>
                <a:xfrm>
                  <a:off x="6765280" y="1662117"/>
                  <a:ext cx="43165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6" name="직사각형 275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광주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6" name="그룹 255"/>
            <p:cNvGrpSpPr/>
            <p:nvPr/>
          </p:nvGrpSpPr>
          <p:grpSpPr>
            <a:xfrm>
              <a:off x="6429090" y="4935191"/>
              <a:ext cx="1218108" cy="337645"/>
              <a:chOff x="6370456" y="1274885"/>
              <a:chExt cx="1422351" cy="394258"/>
            </a:xfrm>
          </p:grpSpPr>
          <p:grpSp>
            <p:nvGrpSpPr>
              <p:cNvPr id="271" name="그룹 270"/>
              <p:cNvGrpSpPr/>
              <p:nvPr/>
            </p:nvGrpSpPr>
            <p:grpSpPr>
              <a:xfrm>
                <a:off x="6370456" y="1274885"/>
                <a:ext cx="1422351" cy="394258"/>
                <a:chOff x="6370456" y="1274885"/>
                <a:chExt cx="1422351" cy="394258"/>
              </a:xfrm>
            </p:grpSpPr>
            <p:sp>
              <p:nvSpPr>
                <p:cNvPr id="273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4" name="직선 연결선 273"/>
                <p:cNvCxnSpPr/>
                <p:nvPr/>
              </p:nvCxnSpPr>
              <p:spPr>
                <a:xfrm>
                  <a:off x="6760225" y="1662117"/>
                  <a:ext cx="103258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2" name="직사각형 271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전남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7" name="그룹 256"/>
            <p:cNvGrpSpPr/>
            <p:nvPr/>
          </p:nvGrpSpPr>
          <p:grpSpPr>
            <a:xfrm flipH="1">
              <a:off x="7474040" y="6045979"/>
              <a:ext cx="890830" cy="337645"/>
              <a:chOff x="6370456" y="1274885"/>
              <a:chExt cx="1040196" cy="394258"/>
            </a:xfrm>
          </p:grpSpPr>
          <p:grpSp>
            <p:nvGrpSpPr>
              <p:cNvPr id="267" name="그룹 266"/>
              <p:cNvGrpSpPr/>
              <p:nvPr/>
            </p:nvGrpSpPr>
            <p:grpSpPr>
              <a:xfrm>
                <a:off x="6370456" y="1274885"/>
                <a:ext cx="1040196" cy="394258"/>
                <a:chOff x="6370456" y="1274885"/>
                <a:chExt cx="1040196" cy="394258"/>
              </a:xfrm>
            </p:grpSpPr>
            <p:sp>
              <p:nvSpPr>
                <p:cNvPr id="269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0" name="직선 연결선 269"/>
                <p:cNvCxnSpPr/>
                <p:nvPr/>
              </p:nvCxnSpPr>
              <p:spPr>
                <a:xfrm>
                  <a:off x="6762750" y="1664644"/>
                  <a:ext cx="64790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8" name="직사각형 267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제주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8" name="그룹 257"/>
            <p:cNvGrpSpPr/>
            <p:nvPr/>
          </p:nvGrpSpPr>
          <p:grpSpPr>
            <a:xfrm>
              <a:off x="8887439" y="5676131"/>
              <a:ext cx="2367636" cy="654648"/>
              <a:chOff x="9401789" y="5676131"/>
              <a:chExt cx="2367636" cy="654648"/>
            </a:xfrm>
          </p:grpSpPr>
          <p:cxnSp>
            <p:nvCxnSpPr>
              <p:cNvPr id="264" name="직선 연결선 263"/>
              <p:cNvCxnSpPr/>
              <p:nvPr/>
            </p:nvCxnSpPr>
            <p:spPr>
              <a:xfrm>
                <a:off x="9422404" y="5676131"/>
                <a:ext cx="144016" cy="0"/>
              </a:xfrm>
              <a:prstGeom prst="line">
                <a:avLst/>
              </a:prstGeom>
              <a:ln w="25400">
                <a:solidFill>
                  <a:srgbClr val="0058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직사각형 264"/>
              <p:cNvSpPr/>
              <p:nvPr/>
            </p:nvSpPr>
            <p:spPr>
              <a:xfrm>
                <a:off x="9401789" y="5768321"/>
                <a:ext cx="2367636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8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지역장애인권익옹호기관</a:t>
                </a:r>
                <a:endPara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266" name="직사각형 265"/>
              <p:cNvSpPr/>
              <p:nvPr/>
            </p:nvSpPr>
            <p:spPr>
              <a:xfrm>
                <a:off x="9401789" y="6035313"/>
                <a:ext cx="881652" cy="2954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18</a:t>
                </a:r>
                <a:r>
                  <a:rPr lang="ko-KR" altLang="en-US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개 기관</a:t>
                </a:r>
                <a:endPara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grpSp>
          <p:nvGrpSpPr>
            <p:cNvPr id="259" name="그룹 258"/>
            <p:cNvGrpSpPr/>
            <p:nvPr/>
          </p:nvGrpSpPr>
          <p:grpSpPr>
            <a:xfrm>
              <a:off x="7328638" y="1005797"/>
              <a:ext cx="984465" cy="337645"/>
              <a:chOff x="6370456" y="1274885"/>
              <a:chExt cx="1149532" cy="394258"/>
            </a:xfrm>
          </p:grpSpPr>
          <p:grpSp>
            <p:nvGrpSpPr>
              <p:cNvPr id="260" name="그룹 259"/>
              <p:cNvGrpSpPr/>
              <p:nvPr/>
            </p:nvGrpSpPr>
            <p:grpSpPr>
              <a:xfrm>
                <a:off x="6370456" y="1274885"/>
                <a:ext cx="1149532" cy="394258"/>
                <a:chOff x="6370456" y="1274885"/>
                <a:chExt cx="1149532" cy="394258"/>
              </a:xfrm>
            </p:grpSpPr>
            <p:sp>
              <p:nvSpPr>
                <p:cNvPr id="262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3" name="직선 연결선 262"/>
                <p:cNvCxnSpPr/>
                <p:nvPr/>
              </p:nvCxnSpPr>
              <p:spPr>
                <a:xfrm>
                  <a:off x="6765280" y="1662117"/>
                  <a:ext cx="754708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1" name="직사각형 260"/>
              <p:cNvSpPr/>
              <p:nvPr/>
            </p:nvSpPr>
            <p:spPr>
              <a:xfrm>
                <a:off x="6815916" y="1440162"/>
                <a:ext cx="569022" cy="2264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경기북부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50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그림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66477"/>
            <a:ext cx="10058400" cy="6191523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0" y="2258088"/>
            <a:ext cx="12192000" cy="386411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3" name="타원 12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98321" y="2452453"/>
              <a:ext cx="284832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05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48481" y="388054"/>
            <a:ext cx="425116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장애인권익옹호기관의 역할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5194300" y="742197"/>
            <a:ext cx="67753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/>
          <p:cNvSpPr/>
          <p:nvPr/>
        </p:nvSpPr>
        <p:spPr>
          <a:xfrm>
            <a:off x="1923377" y="2709011"/>
            <a:ext cx="246862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지역장애인권익옹호기관 지원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1923377" y="3048517"/>
            <a:ext cx="305532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연구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실태조사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1923377" y="3388023"/>
            <a:ext cx="318035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프로그램의 개발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1923377" y="3727529"/>
            <a:ext cx="285975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교육 및 홍보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923377" y="4067035"/>
            <a:ext cx="304570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전문 인력 양성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1923377" y="4406541"/>
            <a:ext cx="280846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정책의 개발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1923377" y="4746047"/>
            <a:ext cx="233397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전산시스템 개발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1923377" y="5085553"/>
            <a:ext cx="182742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협력체계 구축 및 교류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1923377" y="5425059"/>
            <a:ext cx="270586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장애인권익옹호에 관한 국제교류</a:t>
            </a:r>
          </a:p>
        </p:txBody>
      </p:sp>
      <p:sp>
        <p:nvSpPr>
          <p:cNvPr id="98" name="Freeform 12"/>
          <p:cNvSpPr>
            <a:spLocks noChangeAspect="1" noEditPoints="1"/>
          </p:cNvSpPr>
          <p:nvPr/>
        </p:nvSpPr>
        <p:spPr bwMode="auto">
          <a:xfrm>
            <a:off x="1691536" y="2750837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9" name="Freeform 12"/>
          <p:cNvSpPr>
            <a:spLocks noChangeAspect="1" noEditPoints="1"/>
          </p:cNvSpPr>
          <p:nvPr/>
        </p:nvSpPr>
        <p:spPr bwMode="auto">
          <a:xfrm>
            <a:off x="1691536" y="3090343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0" name="Freeform 12"/>
          <p:cNvSpPr>
            <a:spLocks noChangeAspect="1" noEditPoints="1"/>
          </p:cNvSpPr>
          <p:nvPr/>
        </p:nvSpPr>
        <p:spPr bwMode="auto">
          <a:xfrm>
            <a:off x="1691536" y="3429849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1" name="Freeform 12"/>
          <p:cNvSpPr>
            <a:spLocks noChangeAspect="1" noEditPoints="1"/>
          </p:cNvSpPr>
          <p:nvPr/>
        </p:nvSpPr>
        <p:spPr bwMode="auto">
          <a:xfrm>
            <a:off x="1691536" y="3769355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2" name="Freeform 12"/>
          <p:cNvSpPr>
            <a:spLocks noChangeAspect="1" noEditPoints="1"/>
          </p:cNvSpPr>
          <p:nvPr/>
        </p:nvSpPr>
        <p:spPr bwMode="auto">
          <a:xfrm>
            <a:off x="1691536" y="4108861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3" name="Freeform 12"/>
          <p:cNvSpPr>
            <a:spLocks noChangeAspect="1" noEditPoints="1"/>
          </p:cNvSpPr>
          <p:nvPr/>
        </p:nvSpPr>
        <p:spPr bwMode="auto">
          <a:xfrm>
            <a:off x="1691536" y="4448367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4" name="Freeform 12"/>
          <p:cNvSpPr>
            <a:spLocks noChangeAspect="1" noEditPoints="1"/>
          </p:cNvSpPr>
          <p:nvPr/>
        </p:nvSpPr>
        <p:spPr bwMode="auto">
          <a:xfrm>
            <a:off x="1691536" y="4787873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5" name="Freeform 12"/>
          <p:cNvSpPr>
            <a:spLocks noChangeAspect="1" noEditPoints="1"/>
          </p:cNvSpPr>
          <p:nvPr/>
        </p:nvSpPr>
        <p:spPr bwMode="auto">
          <a:xfrm>
            <a:off x="1691536" y="5127379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6" name="Freeform 12"/>
          <p:cNvSpPr>
            <a:spLocks noChangeAspect="1" noEditPoints="1"/>
          </p:cNvSpPr>
          <p:nvPr/>
        </p:nvSpPr>
        <p:spPr bwMode="auto">
          <a:xfrm>
            <a:off x="1691536" y="5466885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6096000" y="2586443"/>
            <a:ext cx="0" cy="34550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그룹 67"/>
          <p:cNvGrpSpPr/>
          <p:nvPr/>
        </p:nvGrpSpPr>
        <p:grpSpPr>
          <a:xfrm>
            <a:off x="1360461" y="1593845"/>
            <a:ext cx="4817293" cy="509362"/>
            <a:chOff x="1360461" y="2026676"/>
            <a:chExt cx="4817293" cy="509362"/>
          </a:xfrm>
        </p:grpSpPr>
        <p:sp>
          <p:nvSpPr>
            <p:cNvPr id="127" name="모서리가 둥근 직사각형 126"/>
            <p:cNvSpPr/>
            <p:nvPr/>
          </p:nvSpPr>
          <p:spPr>
            <a:xfrm>
              <a:off x="1360461" y="2026676"/>
              <a:ext cx="4817293" cy="509362"/>
            </a:xfrm>
            <a:prstGeom prst="roundRect">
              <a:avLst>
                <a:gd name="adj" fmla="val 50000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909250" y="2129384"/>
              <a:ext cx="3244479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중앙장애인권익옹호기관</a:t>
              </a: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5850578" y="1593845"/>
            <a:ext cx="5021454" cy="509362"/>
            <a:chOff x="5850578" y="2026676"/>
            <a:chExt cx="5021454" cy="509362"/>
          </a:xfrm>
        </p:grpSpPr>
        <p:sp>
          <p:nvSpPr>
            <p:cNvPr id="128" name="모서리가 둥근 직사각형 127"/>
            <p:cNvSpPr/>
            <p:nvPr/>
          </p:nvSpPr>
          <p:spPr>
            <a:xfrm>
              <a:off x="5850578" y="2026676"/>
              <a:ext cx="5021454" cy="509362"/>
            </a:xfrm>
            <a:prstGeom prst="roundRect">
              <a:avLst>
                <a:gd name="adj" fmla="val 50000"/>
              </a:avLst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078766" y="2129384"/>
              <a:ext cx="3244479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지역장애인권익옹호기관</a:t>
              </a:r>
            </a:p>
          </p:txBody>
        </p:sp>
      </p:grpSp>
      <p:grpSp>
        <p:nvGrpSpPr>
          <p:cNvPr id="119" name="그룹 118"/>
          <p:cNvGrpSpPr/>
          <p:nvPr/>
        </p:nvGrpSpPr>
        <p:grpSpPr>
          <a:xfrm>
            <a:off x="6861052" y="2709011"/>
            <a:ext cx="3469417" cy="2283257"/>
            <a:chOff x="7012946" y="2878387"/>
            <a:chExt cx="3469417" cy="2283257"/>
          </a:xfrm>
        </p:grpSpPr>
        <p:sp>
          <p:nvSpPr>
            <p:cNvPr id="72" name="직사각형 71"/>
            <p:cNvSpPr/>
            <p:nvPr/>
          </p:nvSpPr>
          <p:spPr>
            <a:xfrm>
              <a:off x="7250709" y="2878387"/>
              <a:ext cx="1673535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장애인학대신고접수</a:t>
              </a: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7250709" y="3217893"/>
              <a:ext cx="1404231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조사 및 응급조치</a:t>
              </a: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7250709" y="3557399"/>
              <a:ext cx="2571217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피해장애인의 보호 및 피해회복</a:t>
              </a: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7250709" y="3896905"/>
              <a:ext cx="3212418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장애인학대사례판정위원회 설치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운영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7250709" y="4236411"/>
              <a:ext cx="323165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피해장애인 등에 대한 상담 및 사후관리</a:t>
              </a: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7250709" y="4575917"/>
              <a:ext cx="2808461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장애인학대예방 관련 교육 및 홍보</a:t>
              </a: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7250709" y="4915423"/>
              <a:ext cx="1827423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협력체계 구축 및 교류</a:t>
              </a:r>
            </a:p>
          </p:txBody>
        </p:sp>
        <p:sp>
          <p:nvSpPr>
            <p:cNvPr id="109" name="Freeform 12"/>
            <p:cNvSpPr>
              <a:spLocks noChangeAspect="1" noEditPoints="1"/>
            </p:cNvSpPr>
            <p:nvPr/>
          </p:nvSpPr>
          <p:spPr bwMode="auto">
            <a:xfrm>
              <a:off x="7012946" y="2920213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2"/>
            <p:cNvSpPr>
              <a:spLocks noChangeAspect="1" noEditPoints="1"/>
            </p:cNvSpPr>
            <p:nvPr/>
          </p:nvSpPr>
          <p:spPr bwMode="auto">
            <a:xfrm>
              <a:off x="7012946" y="3259719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2"/>
            <p:cNvSpPr>
              <a:spLocks noChangeAspect="1" noEditPoints="1"/>
            </p:cNvSpPr>
            <p:nvPr/>
          </p:nvSpPr>
          <p:spPr bwMode="auto">
            <a:xfrm>
              <a:off x="7012946" y="3599225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12"/>
            <p:cNvSpPr>
              <a:spLocks noChangeAspect="1" noEditPoints="1"/>
            </p:cNvSpPr>
            <p:nvPr/>
          </p:nvSpPr>
          <p:spPr bwMode="auto">
            <a:xfrm>
              <a:off x="7012946" y="3938731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12"/>
            <p:cNvSpPr>
              <a:spLocks noChangeAspect="1" noEditPoints="1"/>
            </p:cNvSpPr>
            <p:nvPr/>
          </p:nvSpPr>
          <p:spPr bwMode="auto">
            <a:xfrm>
              <a:off x="7012946" y="42782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12"/>
            <p:cNvSpPr>
              <a:spLocks noChangeAspect="1" noEditPoints="1"/>
            </p:cNvSpPr>
            <p:nvPr/>
          </p:nvSpPr>
          <p:spPr bwMode="auto">
            <a:xfrm>
              <a:off x="7012946" y="4617743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12"/>
            <p:cNvSpPr>
              <a:spLocks noChangeAspect="1" noEditPoints="1"/>
            </p:cNvSpPr>
            <p:nvPr/>
          </p:nvSpPr>
          <p:spPr bwMode="auto">
            <a:xfrm>
              <a:off x="7012946" y="4957249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438869" y="1191394"/>
            <a:ext cx="1314261" cy="1314264"/>
            <a:chOff x="5367602" y="904072"/>
            <a:chExt cx="1445688" cy="1445690"/>
          </a:xfrm>
        </p:grpSpPr>
        <p:sp>
          <p:nvSpPr>
            <p:cNvPr id="34" name="타원 33"/>
            <p:cNvSpPr/>
            <p:nvPr/>
          </p:nvSpPr>
          <p:spPr>
            <a:xfrm>
              <a:off x="5367602" y="904072"/>
              <a:ext cx="1445688" cy="1445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/>
            <p:cNvGrpSpPr>
              <a:grpSpLocks noChangeAspect="1"/>
            </p:cNvGrpSpPr>
            <p:nvPr/>
          </p:nvGrpSpPr>
          <p:grpSpPr>
            <a:xfrm>
              <a:off x="5513309" y="1072482"/>
              <a:ext cx="1154272" cy="1108869"/>
              <a:chOff x="5565776" y="2151063"/>
              <a:chExt cx="1049338" cy="1008063"/>
            </a:xfrm>
          </p:grpSpPr>
          <p:sp>
            <p:nvSpPr>
              <p:cNvPr id="5" name="Freeform 5"/>
              <p:cNvSpPr>
                <a:spLocks noEditPoints="1"/>
              </p:cNvSpPr>
              <p:nvPr/>
            </p:nvSpPr>
            <p:spPr bwMode="auto">
              <a:xfrm>
                <a:off x="5656263" y="2773363"/>
                <a:ext cx="546100" cy="385763"/>
              </a:xfrm>
              <a:custGeom>
                <a:avLst/>
                <a:gdLst>
                  <a:gd name="T0" fmla="*/ 133 w 144"/>
                  <a:gd name="T1" fmla="*/ 34 h 102"/>
                  <a:gd name="T2" fmla="*/ 105 w 144"/>
                  <a:gd name="T3" fmla="*/ 38 h 102"/>
                  <a:gd name="T4" fmla="*/ 86 w 144"/>
                  <a:gd name="T5" fmla="*/ 51 h 102"/>
                  <a:gd name="T6" fmla="*/ 82 w 144"/>
                  <a:gd name="T7" fmla="*/ 66 h 102"/>
                  <a:gd name="T8" fmla="*/ 48 w 144"/>
                  <a:gd name="T9" fmla="*/ 71 h 102"/>
                  <a:gd name="T10" fmla="*/ 42 w 144"/>
                  <a:gd name="T11" fmla="*/ 37 h 102"/>
                  <a:gd name="T12" fmla="*/ 47 w 144"/>
                  <a:gd name="T13" fmla="*/ 32 h 102"/>
                  <a:gd name="T14" fmla="*/ 44 w 144"/>
                  <a:gd name="T15" fmla="*/ 20 h 102"/>
                  <a:gd name="T16" fmla="*/ 44 w 144"/>
                  <a:gd name="T17" fmla="*/ 20 h 102"/>
                  <a:gd name="T18" fmla="*/ 6 w 144"/>
                  <a:gd name="T19" fmla="*/ 0 h 102"/>
                  <a:gd name="T20" fmla="*/ 6 w 144"/>
                  <a:gd name="T21" fmla="*/ 4 h 102"/>
                  <a:gd name="T22" fmla="*/ 35 w 144"/>
                  <a:gd name="T23" fmla="*/ 78 h 102"/>
                  <a:gd name="T24" fmla="*/ 137 w 144"/>
                  <a:gd name="T25" fmla="*/ 61 h 102"/>
                  <a:gd name="T26" fmla="*/ 133 w 144"/>
                  <a:gd name="T27" fmla="*/ 34 h 102"/>
                  <a:gd name="T28" fmla="*/ 51 w 144"/>
                  <a:gd name="T29" fmla="*/ 67 h 102"/>
                  <a:gd name="T30" fmla="*/ 77 w 144"/>
                  <a:gd name="T31" fmla="*/ 63 h 102"/>
                  <a:gd name="T32" fmla="*/ 73 w 144"/>
                  <a:gd name="T33" fmla="*/ 36 h 102"/>
                  <a:gd name="T34" fmla="*/ 47 w 144"/>
                  <a:gd name="T35" fmla="*/ 40 h 102"/>
                  <a:gd name="T36" fmla="*/ 51 w 144"/>
                  <a:gd name="T37" fmla="*/ 6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102">
                    <a:moveTo>
                      <a:pt x="133" y="34"/>
                    </a:moveTo>
                    <a:cubicBezTo>
                      <a:pt x="124" y="27"/>
                      <a:pt x="112" y="29"/>
                      <a:pt x="105" y="38"/>
                    </a:cubicBezTo>
                    <a:cubicBezTo>
                      <a:pt x="101" y="45"/>
                      <a:pt x="94" y="49"/>
                      <a:pt x="86" y="51"/>
                    </a:cubicBezTo>
                    <a:cubicBezTo>
                      <a:pt x="86" y="56"/>
                      <a:pt x="85" y="61"/>
                      <a:pt x="82" y="66"/>
                    </a:cubicBezTo>
                    <a:cubicBezTo>
                      <a:pt x="74" y="77"/>
                      <a:pt x="58" y="79"/>
                      <a:pt x="48" y="71"/>
                    </a:cubicBezTo>
                    <a:cubicBezTo>
                      <a:pt x="37" y="63"/>
                      <a:pt x="34" y="48"/>
                      <a:pt x="42" y="37"/>
                    </a:cubicBezTo>
                    <a:cubicBezTo>
                      <a:pt x="44" y="35"/>
                      <a:pt x="45" y="34"/>
                      <a:pt x="47" y="32"/>
                    </a:cubicBezTo>
                    <a:cubicBezTo>
                      <a:pt x="45" y="29"/>
                      <a:pt x="44" y="24"/>
                      <a:pt x="44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26" y="19"/>
                      <a:pt x="6" y="0"/>
                      <a:pt x="6" y="0"/>
                    </a:cubicBezTo>
                    <a:cubicBezTo>
                      <a:pt x="6" y="1"/>
                      <a:pt x="6" y="2"/>
                      <a:pt x="6" y="4"/>
                    </a:cubicBezTo>
                    <a:cubicBezTo>
                      <a:pt x="0" y="32"/>
                      <a:pt x="11" y="61"/>
                      <a:pt x="35" y="78"/>
                    </a:cubicBezTo>
                    <a:cubicBezTo>
                      <a:pt x="67" y="102"/>
                      <a:pt x="114" y="94"/>
                      <a:pt x="137" y="61"/>
                    </a:cubicBezTo>
                    <a:cubicBezTo>
                      <a:pt x="144" y="53"/>
                      <a:pt x="142" y="40"/>
                      <a:pt x="133" y="34"/>
                    </a:cubicBezTo>
                    <a:close/>
                    <a:moveTo>
                      <a:pt x="51" y="67"/>
                    </a:moveTo>
                    <a:cubicBezTo>
                      <a:pt x="59" y="73"/>
                      <a:pt x="71" y="71"/>
                      <a:pt x="77" y="63"/>
                    </a:cubicBezTo>
                    <a:cubicBezTo>
                      <a:pt x="83" y="54"/>
                      <a:pt x="81" y="42"/>
                      <a:pt x="73" y="36"/>
                    </a:cubicBezTo>
                    <a:cubicBezTo>
                      <a:pt x="65" y="30"/>
                      <a:pt x="53" y="32"/>
                      <a:pt x="47" y="40"/>
                    </a:cubicBezTo>
                    <a:cubicBezTo>
                      <a:pt x="41" y="49"/>
                      <a:pt x="42" y="61"/>
                      <a:pt x="51" y="67"/>
                    </a:cubicBez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5827713" y="2151063"/>
                <a:ext cx="552450" cy="355600"/>
              </a:xfrm>
              <a:custGeom>
                <a:avLst/>
                <a:gdLst>
                  <a:gd name="T0" fmla="*/ 67 w 146"/>
                  <a:gd name="T1" fmla="*/ 19 h 94"/>
                  <a:gd name="T2" fmla="*/ 48 w 146"/>
                  <a:gd name="T3" fmla="*/ 37 h 94"/>
                  <a:gd name="T4" fmla="*/ 67 w 146"/>
                  <a:gd name="T5" fmla="*/ 56 h 94"/>
                  <a:gd name="T6" fmla="*/ 86 w 146"/>
                  <a:gd name="T7" fmla="*/ 37 h 94"/>
                  <a:gd name="T8" fmla="*/ 67 w 146"/>
                  <a:gd name="T9" fmla="*/ 19 h 94"/>
                  <a:gd name="T10" fmla="*/ 141 w 146"/>
                  <a:gd name="T11" fmla="*/ 43 h 94"/>
                  <a:gd name="T12" fmla="*/ 74 w 146"/>
                  <a:gd name="T13" fmla="*/ 0 h 94"/>
                  <a:gd name="T14" fmla="*/ 0 w 146"/>
                  <a:gd name="T15" fmla="*/ 74 h 94"/>
                  <a:gd name="T16" fmla="*/ 20 w 146"/>
                  <a:gd name="T17" fmla="*/ 94 h 94"/>
                  <a:gd name="T18" fmla="*/ 40 w 146"/>
                  <a:gd name="T19" fmla="*/ 74 h 94"/>
                  <a:gd name="T20" fmla="*/ 48 w 146"/>
                  <a:gd name="T21" fmla="*/ 52 h 94"/>
                  <a:gd name="T22" fmla="*/ 43 w 146"/>
                  <a:gd name="T23" fmla="*/ 37 h 94"/>
                  <a:gd name="T24" fmla="*/ 67 w 146"/>
                  <a:gd name="T25" fmla="*/ 13 h 94"/>
                  <a:gd name="T26" fmla="*/ 92 w 146"/>
                  <a:gd name="T27" fmla="*/ 37 h 94"/>
                  <a:gd name="T28" fmla="*/ 91 w 146"/>
                  <a:gd name="T29" fmla="*/ 44 h 94"/>
                  <a:gd name="T30" fmla="*/ 105 w 146"/>
                  <a:gd name="T31" fmla="*/ 60 h 94"/>
                  <a:gd name="T32" fmla="*/ 131 w 146"/>
                  <a:gd name="T33" fmla="*/ 69 h 94"/>
                  <a:gd name="T34" fmla="*/ 141 w 146"/>
                  <a:gd name="T35" fmla="*/ 4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94">
                    <a:moveTo>
                      <a:pt x="67" y="19"/>
                    </a:moveTo>
                    <a:cubicBezTo>
                      <a:pt x="57" y="19"/>
                      <a:pt x="48" y="27"/>
                      <a:pt x="48" y="37"/>
                    </a:cubicBezTo>
                    <a:cubicBezTo>
                      <a:pt x="48" y="48"/>
                      <a:pt x="57" y="56"/>
                      <a:pt x="67" y="56"/>
                    </a:cubicBezTo>
                    <a:cubicBezTo>
                      <a:pt x="78" y="56"/>
                      <a:pt x="86" y="48"/>
                      <a:pt x="86" y="37"/>
                    </a:cubicBezTo>
                    <a:cubicBezTo>
                      <a:pt x="86" y="27"/>
                      <a:pt x="78" y="19"/>
                      <a:pt x="67" y="19"/>
                    </a:cubicBezTo>
                    <a:close/>
                    <a:moveTo>
                      <a:pt x="141" y="43"/>
                    </a:moveTo>
                    <a:cubicBezTo>
                      <a:pt x="129" y="17"/>
                      <a:pt x="103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85"/>
                      <a:pt x="9" y="94"/>
                      <a:pt x="20" y="94"/>
                    </a:cubicBezTo>
                    <a:cubicBezTo>
                      <a:pt x="31" y="94"/>
                      <a:pt x="40" y="85"/>
                      <a:pt x="40" y="74"/>
                    </a:cubicBezTo>
                    <a:cubicBezTo>
                      <a:pt x="40" y="65"/>
                      <a:pt x="43" y="58"/>
                      <a:pt x="48" y="52"/>
                    </a:cubicBezTo>
                    <a:cubicBezTo>
                      <a:pt x="45" y="48"/>
                      <a:pt x="43" y="43"/>
                      <a:pt x="43" y="37"/>
                    </a:cubicBezTo>
                    <a:cubicBezTo>
                      <a:pt x="43" y="24"/>
                      <a:pt x="54" y="13"/>
                      <a:pt x="67" y="13"/>
                    </a:cubicBezTo>
                    <a:cubicBezTo>
                      <a:pt x="81" y="13"/>
                      <a:pt x="92" y="24"/>
                      <a:pt x="92" y="37"/>
                    </a:cubicBezTo>
                    <a:cubicBezTo>
                      <a:pt x="92" y="40"/>
                      <a:pt x="91" y="42"/>
                      <a:pt x="91" y="44"/>
                    </a:cubicBezTo>
                    <a:cubicBezTo>
                      <a:pt x="97" y="47"/>
                      <a:pt x="102" y="53"/>
                      <a:pt x="105" y="60"/>
                    </a:cubicBezTo>
                    <a:cubicBezTo>
                      <a:pt x="110" y="69"/>
                      <a:pt x="121" y="74"/>
                      <a:pt x="131" y="69"/>
                    </a:cubicBezTo>
                    <a:cubicBezTo>
                      <a:pt x="141" y="65"/>
                      <a:pt x="146" y="53"/>
                      <a:pt x="141" y="43"/>
                    </a:cubicBezTo>
                    <a:close/>
                  </a:path>
                </a:pathLst>
              </a:custGeom>
              <a:solidFill>
                <a:srgbClr val="008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/>
            </p:nvSpPr>
            <p:spPr bwMode="auto">
              <a:xfrm>
                <a:off x="5565776" y="2298700"/>
                <a:ext cx="336550" cy="557213"/>
              </a:xfrm>
              <a:custGeom>
                <a:avLst/>
                <a:gdLst>
                  <a:gd name="T0" fmla="*/ 72 w 89"/>
                  <a:gd name="T1" fmla="*/ 106 h 147"/>
                  <a:gd name="T2" fmla="*/ 54 w 89"/>
                  <a:gd name="T3" fmla="*/ 92 h 147"/>
                  <a:gd name="T4" fmla="*/ 39 w 89"/>
                  <a:gd name="T5" fmla="*/ 92 h 147"/>
                  <a:gd name="T6" fmla="*/ 23 w 89"/>
                  <a:gd name="T7" fmla="*/ 61 h 147"/>
                  <a:gd name="T8" fmla="*/ 54 w 89"/>
                  <a:gd name="T9" fmla="*/ 46 h 147"/>
                  <a:gd name="T10" fmla="*/ 60 w 89"/>
                  <a:gd name="T11" fmla="*/ 49 h 147"/>
                  <a:gd name="T12" fmla="*/ 70 w 89"/>
                  <a:gd name="T13" fmla="*/ 42 h 147"/>
                  <a:gd name="T14" fmla="*/ 71 w 89"/>
                  <a:gd name="T15" fmla="*/ 42 h 147"/>
                  <a:gd name="T16" fmla="*/ 78 w 89"/>
                  <a:gd name="T17" fmla="*/ 0 h 147"/>
                  <a:gd name="T18" fmla="*/ 74 w 89"/>
                  <a:gd name="T19" fmla="*/ 0 h 147"/>
                  <a:gd name="T20" fmla="*/ 13 w 89"/>
                  <a:gd name="T21" fmla="*/ 51 h 147"/>
                  <a:gd name="T22" fmla="*/ 60 w 89"/>
                  <a:gd name="T23" fmla="*/ 144 h 147"/>
                  <a:gd name="T24" fmla="*/ 85 w 89"/>
                  <a:gd name="T25" fmla="*/ 131 h 147"/>
                  <a:gd name="T26" fmla="*/ 72 w 89"/>
                  <a:gd name="T27" fmla="*/ 106 h 147"/>
                  <a:gd name="T28" fmla="*/ 28 w 89"/>
                  <a:gd name="T29" fmla="*/ 63 h 147"/>
                  <a:gd name="T30" fmla="*/ 40 w 89"/>
                  <a:gd name="T31" fmla="*/ 87 h 147"/>
                  <a:gd name="T32" fmla="*/ 64 w 89"/>
                  <a:gd name="T33" fmla="*/ 75 h 147"/>
                  <a:gd name="T34" fmla="*/ 52 w 89"/>
                  <a:gd name="T35" fmla="*/ 51 h 147"/>
                  <a:gd name="T36" fmla="*/ 28 w 89"/>
                  <a:gd name="T37" fmla="*/ 6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9" h="147">
                    <a:moveTo>
                      <a:pt x="72" y="106"/>
                    </a:moveTo>
                    <a:cubicBezTo>
                      <a:pt x="65" y="104"/>
                      <a:pt x="58" y="98"/>
                      <a:pt x="54" y="92"/>
                    </a:cubicBezTo>
                    <a:cubicBezTo>
                      <a:pt x="49" y="93"/>
                      <a:pt x="44" y="94"/>
                      <a:pt x="39" y="92"/>
                    </a:cubicBezTo>
                    <a:cubicBezTo>
                      <a:pt x="26" y="88"/>
                      <a:pt x="19" y="74"/>
                      <a:pt x="23" y="61"/>
                    </a:cubicBezTo>
                    <a:cubicBezTo>
                      <a:pt x="27" y="49"/>
                      <a:pt x="41" y="42"/>
                      <a:pt x="54" y="46"/>
                    </a:cubicBezTo>
                    <a:cubicBezTo>
                      <a:pt x="56" y="46"/>
                      <a:pt x="58" y="47"/>
                      <a:pt x="60" y="49"/>
                    </a:cubicBezTo>
                    <a:cubicBezTo>
                      <a:pt x="63" y="46"/>
                      <a:pt x="66" y="43"/>
                      <a:pt x="70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66" y="25"/>
                      <a:pt x="78" y="0"/>
                      <a:pt x="78" y="0"/>
                    </a:cubicBezTo>
                    <a:cubicBezTo>
                      <a:pt x="77" y="0"/>
                      <a:pt x="76" y="0"/>
                      <a:pt x="74" y="0"/>
                    </a:cubicBezTo>
                    <a:cubicBezTo>
                      <a:pt x="46" y="4"/>
                      <a:pt x="22" y="24"/>
                      <a:pt x="13" y="51"/>
                    </a:cubicBezTo>
                    <a:cubicBezTo>
                      <a:pt x="0" y="90"/>
                      <a:pt x="22" y="131"/>
                      <a:pt x="60" y="144"/>
                    </a:cubicBezTo>
                    <a:cubicBezTo>
                      <a:pt x="71" y="147"/>
                      <a:pt x="82" y="141"/>
                      <a:pt x="85" y="131"/>
                    </a:cubicBezTo>
                    <a:cubicBezTo>
                      <a:pt x="89" y="121"/>
                      <a:pt x="83" y="110"/>
                      <a:pt x="72" y="106"/>
                    </a:cubicBezTo>
                    <a:close/>
                    <a:moveTo>
                      <a:pt x="28" y="63"/>
                    </a:moveTo>
                    <a:cubicBezTo>
                      <a:pt x="25" y="73"/>
                      <a:pt x="31" y="84"/>
                      <a:pt x="40" y="87"/>
                    </a:cubicBezTo>
                    <a:cubicBezTo>
                      <a:pt x="50" y="90"/>
                      <a:pt x="61" y="85"/>
                      <a:pt x="64" y="75"/>
                    </a:cubicBezTo>
                    <a:cubicBezTo>
                      <a:pt x="67" y="65"/>
                      <a:pt x="62" y="54"/>
                      <a:pt x="52" y="51"/>
                    </a:cubicBezTo>
                    <a:cubicBezTo>
                      <a:pt x="42" y="48"/>
                      <a:pt x="32" y="53"/>
                      <a:pt x="28" y="63"/>
                    </a:cubicBezTo>
                    <a:close/>
                  </a:path>
                </a:pathLst>
              </a:custGeom>
              <a:solidFill>
                <a:srgbClr val="B3B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8"/>
              <p:cNvSpPr>
                <a:spLocks noEditPoints="1"/>
              </p:cNvSpPr>
              <p:nvPr/>
            </p:nvSpPr>
            <p:spPr bwMode="auto">
              <a:xfrm>
                <a:off x="6073776" y="2647950"/>
                <a:ext cx="461963" cy="504825"/>
              </a:xfrm>
              <a:custGeom>
                <a:avLst/>
                <a:gdLst>
                  <a:gd name="T0" fmla="*/ 77 w 122"/>
                  <a:gd name="T1" fmla="*/ 95 h 133"/>
                  <a:gd name="T2" fmla="*/ 81 w 122"/>
                  <a:gd name="T3" fmla="*/ 69 h 133"/>
                  <a:gd name="T4" fmla="*/ 55 w 122"/>
                  <a:gd name="T5" fmla="*/ 65 h 133"/>
                  <a:gd name="T6" fmla="*/ 51 w 122"/>
                  <a:gd name="T7" fmla="*/ 91 h 133"/>
                  <a:gd name="T8" fmla="*/ 77 w 122"/>
                  <a:gd name="T9" fmla="*/ 95 h 133"/>
                  <a:gd name="T10" fmla="*/ 99 w 122"/>
                  <a:gd name="T11" fmla="*/ 11 h 133"/>
                  <a:gd name="T12" fmla="*/ 71 w 122"/>
                  <a:gd name="T13" fmla="*/ 7 h 133"/>
                  <a:gd name="T14" fmla="*/ 67 w 122"/>
                  <a:gd name="T15" fmla="*/ 34 h 133"/>
                  <a:gd name="T16" fmla="*/ 73 w 122"/>
                  <a:gd name="T17" fmla="*/ 57 h 133"/>
                  <a:gd name="T18" fmla="*/ 85 w 122"/>
                  <a:gd name="T19" fmla="*/ 66 h 133"/>
                  <a:gd name="T20" fmla="*/ 80 w 122"/>
                  <a:gd name="T21" fmla="*/ 100 h 133"/>
                  <a:gd name="T22" fmla="*/ 46 w 122"/>
                  <a:gd name="T23" fmla="*/ 94 h 133"/>
                  <a:gd name="T24" fmla="*/ 43 w 122"/>
                  <a:gd name="T25" fmla="*/ 88 h 133"/>
                  <a:gd name="T26" fmla="*/ 31 w 122"/>
                  <a:gd name="T27" fmla="*/ 88 h 133"/>
                  <a:gd name="T28" fmla="*/ 30 w 122"/>
                  <a:gd name="T29" fmla="*/ 88 h 133"/>
                  <a:gd name="T30" fmla="*/ 0 w 122"/>
                  <a:gd name="T31" fmla="*/ 117 h 133"/>
                  <a:gd name="T32" fmla="*/ 3 w 122"/>
                  <a:gd name="T33" fmla="*/ 119 h 133"/>
                  <a:gd name="T34" fmla="*/ 82 w 122"/>
                  <a:gd name="T35" fmla="*/ 114 h 133"/>
                  <a:gd name="T36" fmla="*/ 99 w 122"/>
                  <a:gd name="T37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133">
                    <a:moveTo>
                      <a:pt x="77" y="95"/>
                    </a:moveTo>
                    <a:cubicBezTo>
                      <a:pt x="85" y="89"/>
                      <a:pt x="87" y="77"/>
                      <a:pt x="81" y="69"/>
                    </a:cubicBezTo>
                    <a:cubicBezTo>
                      <a:pt x="75" y="61"/>
                      <a:pt x="63" y="59"/>
                      <a:pt x="55" y="65"/>
                    </a:cubicBezTo>
                    <a:cubicBezTo>
                      <a:pt x="46" y="71"/>
                      <a:pt x="44" y="83"/>
                      <a:pt x="51" y="91"/>
                    </a:cubicBezTo>
                    <a:cubicBezTo>
                      <a:pt x="57" y="100"/>
                      <a:pt x="69" y="101"/>
                      <a:pt x="77" y="95"/>
                    </a:cubicBezTo>
                    <a:close/>
                    <a:moveTo>
                      <a:pt x="99" y="11"/>
                    </a:moveTo>
                    <a:cubicBezTo>
                      <a:pt x="92" y="2"/>
                      <a:pt x="80" y="0"/>
                      <a:pt x="71" y="7"/>
                    </a:cubicBezTo>
                    <a:cubicBezTo>
                      <a:pt x="62" y="13"/>
                      <a:pt x="60" y="26"/>
                      <a:pt x="67" y="34"/>
                    </a:cubicBezTo>
                    <a:cubicBezTo>
                      <a:pt x="72" y="41"/>
                      <a:pt x="74" y="49"/>
                      <a:pt x="73" y="57"/>
                    </a:cubicBezTo>
                    <a:cubicBezTo>
                      <a:pt x="78" y="58"/>
                      <a:pt x="82" y="61"/>
                      <a:pt x="85" y="66"/>
                    </a:cubicBezTo>
                    <a:cubicBezTo>
                      <a:pt x="93" y="77"/>
                      <a:pt x="91" y="92"/>
                      <a:pt x="80" y="100"/>
                    </a:cubicBezTo>
                    <a:cubicBezTo>
                      <a:pt x="69" y="108"/>
                      <a:pt x="54" y="105"/>
                      <a:pt x="46" y="94"/>
                    </a:cubicBezTo>
                    <a:cubicBezTo>
                      <a:pt x="45" y="92"/>
                      <a:pt x="44" y="90"/>
                      <a:pt x="43" y="88"/>
                    </a:cubicBezTo>
                    <a:cubicBezTo>
                      <a:pt x="39" y="89"/>
                      <a:pt x="35" y="89"/>
                      <a:pt x="31" y="88"/>
                    </a:cubicBezTo>
                    <a:cubicBezTo>
                      <a:pt x="30" y="88"/>
                      <a:pt x="30" y="87"/>
                      <a:pt x="30" y="88"/>
                    </a:cubicBezTo>
                    <a:cubicBezTo>
                      <a:pt x="24" y="104"/>
                      <a:pt x="0" y="117"/>
                      <a:pt x="0" y="117"/>
                    </a:cubicBezTo>
                    <a:cubicBezTo>
                      <a:pt x="1" y="118"/>
                      <a:pt x="2" y="118"/>
                      <a:pt x="3" y="119"/>
                    </a:cubicBezTo>
                    <a:cubicBezTo>
                      <a:pt x="28" y="133"/>
                      <a:pt x="59" y="131"/>
                      <a:pt x="82" y="114"/>
                    </a:cubicBezTo>
                    <a:cubicBezTo>
                      <a:pt x="115" y="90"/>
                      <a:pt x="122" y="44"/>
                      <a:pt x="99" y="11"/>
                    </a:cubicBezTo>
                    <a:close/>
                  </a:path>
                </a:pathLst>
              </a:custGeom>
              <a:solidFill>
                <a:srgbClr val="B3B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6172201" y="2287588"/>
                <a:ext cx="442913" cy="527050"/>
              </a:xfrm>
              <a:custGeom>
                <a:avLst/>
                <a:gdLst>
                  <a:gd name="T0" fmla="*/ 77 w 117"/>
                  <a:gd name="T1" fmla="*/ 83 h 139"/>
                  <a:gd name="T2" fmla="*/ 89 w 117"/>
                  <a:gd name="T3" fmla="*/ 59 h 139"/>
                  <a:gd name="T4" fmla="*/ 65 w 117"/>
                  <a:gd name="T5" fmla="*/ 47 h 139"/>
                  <a:gd name="T6" fmla="*/ 53 w 117"/>
                  <a:gd name="T7" fmla="*/ 71 h 139"/>
                  <a:gd name="T8" fmla="*/ 77 w 117"/>
                  <a:gd name="T9" fmla="*/ 83 h 139"/>
                  <a:gd name="T10" fmla="*/ 109 w 117"/>
                  <a:gd name="T11" fmla="*/ 60 h 139"/>
                  <a:gd name="T12" fmla="*/ 16 w 117"/>
                  <a:gd name="T13" fmla="*/ 13 h 139"/>
                  <a:gd name="T14" fmla="*/ 3 w 117"/>
                  <a:gd name="T15" fmla="*/ 38 h 139"/>
                  <a:gd name="T16" fmla="*/ 28 w 117"/>
                  <a:gd name="T17" fmla="*/ 50 h 139"/>
                  <a:gd name="T18" fmla="*/ 51 w 117"/>
                  <a:gd name="T19" fmla="*/ 51 h 139"/>
                  <a:gd name="T20" fmla="*/ 63 w 117"/>
                  <a:gd name="T21" fmla="*/ 42 h 139"/>
                  <a:gd name="T22" fmla="*/ 94 w 117"/>
                  <a:gd name="T23" fmla="*/ 58 h 139"/>
                  <a:gd name="T24" fmla="*/ 78 w 117"/>
                  <a:gd name="T25" fmla="*/ 88 h 139"/>
                  <a:gd name="T26" fmla="*/ 72 w 117"/>
                  <a:gd name="T27" fmla="*/ 90 h 139"/>
                  <a:gd name="T28" fmla="*/ 67 w 117"/>
                  <a:gd name="T29" fmla="*/ 101 h 139"/>
                  <a:gd name="T30" fmla="*/ 67 w 117"/>
                  <a:gd name="T31" fmla="*/ 102 h 139"/>
                  <a:gd name="T32" fmla="*/ 86 w 117"/>
                  <a:gd name="T33" fmla="*/ 139 h 139"/>
                  <a:gd name="T34" fmla="*/ 88 w 117"/>
                  <a:gd name="T35" fmla="*/ 137 h 139"/>
                  <a:gd name="T36" fmla="*/ 109 w 117"/>
                  <a:gd name="T37" fmla="*/ 6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139">
                    <a:moveTo>
                      <a:pt x="77" y="83"/>
                    </a:moveTo>
                    <a:cubicBezTo>
                      <a:pt x="87" y="80"/>
                      <a:pt x="92" y="69"/>
                      <a:pt x="89" y="59"/>
                    </a:cubicBezTo>
                    <a:cubicBezTo>
                      <a:pt x="86" y="50"/>
                      <a:pt x="75" y="44"/>
                      <a:pt x="65" y="47"/>
                    </a:cubicBezTo>
                    <a:cubicBezTo>
                      <a:pt x="55" y="51"/>
                      <a:pt x="50" y="61"/>
                      <a:pt x="53" y="71"/>
                    </a:cubicBezTo>
                    <a:cubicBezTo>
                      <a:pt x="56" y="81"/>
                      <a:pt x="67" y="86"/>
                      <a:pt x="77" y="83"/>
                    </a:cubicBezTo>
                    <a:close/>
                    <a:moveTo>
                      <a:pt x="109" y="60"/>
                    </a:moveTo>
                    <a:cubicBezTo>
                      <a:pt x="96" y="22"/>
                      <a:pt x="54" y="0"/>
                      <a:pt x="16" y="13"/>
                    </a:cubicBezTo>
                    <a:cubicBezTo>
                      <a:pt x="5" y="16"/>
                      <a:pt x="0" y="27"/>
                      <a:pt x="3" y="38"/>
                    </a:cubicBezTo>
                    <a:cubicBezTo>
                      <a:pt x="6" y="48"/>
                      <a:pt x="17" y="54"/>
                      <a:pt x="28" y="50"/>
                    </a:cubicBezTo>
                    <a:cubicBezTo>
                      <a:pt x="36" y="48"/>
                      <a:pt x="44" y="48"/>
                      <a:pt x="51" y="51"/>
                    </a:cubicBezTo>
                    <a:cubicBezTo>
                      <a:pt x="54" y="47"/>
                      <a:pt x="58" y="44"/>
                      <a:pt x="63" y="42"/>
                    </a:cubicBezTo>
                    <a:cubicBezTo>
                      <a:pt x="76" y="38"/>
                      <a:pt x="90" y="45"/>
                      <a:pt x="94" y="58"/>
                    </a:cubicBezTo>
                    <a:cubicBezTo>
                      <a:pt x="98" y="71"/>
                      <a:pt x="91" y="84"/>
                      <a:pt x="78" y="88"/>
                    </a:cubicBezTo>
                    <a:cubicBezTo>
                      <a:pt x="76" y="89"/>
                      <a:pt x="74" y="89"/>
                      <a:pt x="72" y="90"/>
                    </a:cubicBezTo>
                    <a:cubicBezTo>
                      <a:pt x="71" y="94"/>
                      <a:pt x="70" y="98"/>
                      <a:pt x="67" y="101"/>
                    </a:cubicBezTo>
                    <a:cubicBezTo>
                      <a:pt x="67" y="101"/>
                      <a:pt x="67" y="101"/>
                      <a:pt x="67" y="102"/>
                    </a:cubicBezTo>
                    <a:cubicBezTo>
                      <a:pt x="81" y="112"/>
                      <a:pt x="86" y="139"/>
                      <a:pt x="86" y="139"/>
                    </a:cubicBezTo>
                    <a:cubicBezTo>
                      <a:pt x="87" y="139"/>
                      <a:pt x="88" y="138"/>
                      <a:pt x="88" y="137"/>
                    </a:cubicBezTo>
                    <a:cubicBezTo>
                      <a:pt x="109" y="118"/>
                      <a:pt x="117" y="87"/>
                      <a:pt x="109" y="60"/>
                    </a:cubicBezTo>
                    <a:close/>
                  </a:path>
                </a:pathLst>
              </a:custGeom>
              <a:solidFill>
                <a:srgbClr val="7193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8" name="그림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92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982023" y="1457288"/>
            <a:ext cx="1472511" cy="447805"/>
            <a:chOff x="1048955" y="1506218"/>
            <a:chExt cx="1338646" cy="407095"/>
          </a:xfrm>
        </p:grpSpPr>
        <p:sp>
          <p:nvSpPr>
            <p:cNvPr id="75" name="모서리가 둥근 직사각형 74"/>
            <p:cNvSpPr/>
            <p:nvPr/>
          </p:nvSpPr>
          <p:spPr>
            <a:xfrm>
              <a:off x="1048955" y="1506218"/>
              <a:ext cx="1338646" cy="299939"/>
            </a:xfrm>
            <a:prstGeom prst="roundRect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이등변 삼각형 1"/>
            <p:cNvSpPr/>
            <p:nvPr/>
          </p:nvSpPr>
          <p:spPr>
            <a:xfrm flipV="1">
              <a:off x="1632427" y="1765294"/>
              <a:ext cx="171702" cy="148019"/>
            </a:xfrm>
            <a:prstGeom prst="triangl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7" name="타원 66"/>
          <p:cNvSpPr/>
          <p:nvPr/>
        </p:nvSpPr>
        <p:spPr>
          <a:xfrm>
            <a:off x="2472578" y="3487302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8" name="타원 67"/>
          <p:cNvSpPr/>
          <p:nvPr/>
        </p:nvSpPr>
        <p:spPr>
          <a:xfrm>
            <a:off x="8309546" y="3487302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9" name="타원 68"/>
          <p:cNvSpPr/>
          <p:nvPr/>
        </p:nvSpPr>
        <p:spPr>
          <a:xfrm>
            <a:off x="9768787" y="2422927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3931820" y="2422927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6850304" y="2422927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2" name="타원 71"/>
          <p:cNvSpPr/>
          <p:nvPr/>
        </p:nvSpPr>
        <p:spPr>
          <a:xfrm>
            <a:off x="5391062" y="3487302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2" name="타원 121"/>
          <p:cNvSpPr/>
          <p:nvPr/>
        </p:nvSpPr>
        <p:spPr>
          <a:xfrm>
            <a:off x="1013336" y="2422927"/>
            <a:ext cx="1409879" cy="1409879"/>
          </a:xfrm>
          <a:prstGeom prst="ellipse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3" name="타원 122"/>
          <p:cNvSpPr/>
          <p:nvPr/>
        </p:nvSpPr>
        <p:spPr>
          <a:xfrm>
            <a:off x="1135681" y="2545272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62" name="그룹 61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65" name="타원 64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598321" y="2452453"/>
                <a:ext cx="284832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948481" y="388054"/>
              <a:ext cx="402193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사례지원 절차</a:t>
              </a:r>
            </a:p>
          </p:txBody>
        </p:sp>
        <p:cxnSp>
          <p:nvCxnSpPr>
            <p:cNvPr id="64" name="직선 연결선 63"/>
            <p:cNvCxnSpPr/>
            <p:nvPr/>
          </p:nvCxnSpPr>
          <p:spPr>
            <a:xfrm>
              <a:off x="4965700" y="742197"/>
              <a:ext cx="7003977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원호 78"/>
          <p:cNvSpPr/>
          <p:nvPr/>
        </p:nvSpPr>
        <p:spPr>
          <a:xfrm>
            <a:off x="2272043" y="3286767"/>
            <a:ext cx="1810948" cy="1810948"/>
          </a:xfrm>
          <a:prstGeom prst="arc">
            <a:avLst>
              <a:gd name="adj1" fmla="val 13173848"/>
              <a:gd name="adj2" fmla="val 195119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1" name="원호 80"/>
          <p:cNvSpPr/>
          <p:nvPr/>
        </p:nvSpPr>
        <p:spPr>
          <a:xfrm>
            <a:off x="812801" y="2222392"/>
            <a:ext cx="1810948" cy="1810948"/>
          </a:xfrm>
          <a:prstGeom prst="arc">
            <a:avLst>
              <a:gd name="adj1" fmla="val 1943732"/>
              <a:gd name="adj2" fmla="val 5435071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0" name="원호 89"/>
          <p:cNvSpPr/>
          <p:nvPr/>
        </p:nvSpPr>
        <p:spPr>
          <a:xfrm>
            <a:off x="3731285" y="2222392"/>
            <a:ext cx="1810948" cy="1810948"/>
          </a:xfrm>
          <a:prstGeom prst="arc">
            <a:avLst>
              <a:gd name="adj1" fmla="val 1943732"/>
              <a:gd name="adj2" fmla="val 85833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1" name="원호 90"/>
          <p:cNvSpPr/>
          <p:nvPr/>
        </p:nvSpPr>
        <p:spPr>
          <a:xfrm>
            <a:off x="5190527" y="3286767"/>
            <a:ext cx="1810948" cy="1810948"/>
          </a:xfrm>
          <a:prstGeom prst="arc">
            <a:avLst>
              <a:gd name="adj1" fmla="val 13173848"/>
              <a:gd name="adj2" fmla="val 195119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2" name="원호 91"/>
          <p:cNvSpPr/>
          <p:nvPr/>
        </p:nvSpPr>
        <p:spPr>
          <a:xfrm>
            <a:off x="6649769" y="2222392"/>
            <a:ext cx="1810948" cy="1810948"/>
          </a:xfrm>
          <a:prstGeom prst="arc">
            <a:avLst>
              <a:gd name="adj1" fmla="val 1943732"/>
              <a:gd name="adj2" fmla="val 85833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3" name="원호 92"/>
          <p:cNvSpPr/>
          <p:nvPr/>
        </p:nvSpPr>
        <p:spPr>
          <a:xfrm>
            <a:off x="8109011" y="3286767"/>
            <a:ext cx="1810948" cy="1810948"/>
          </a:xfrm>
          <a:prstGeom prst="arc">
            <a:avLst>
              <a:gd name="adj1" fmla="val 13173848"/>
              <a:gd name="adj2" fmla="val 195119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4" name="원호 93"/>
          <p:cNvSpPr/>
          <p:nvPr/>
        </p:nvSpPr>
        <p:spPr>
          <a:xfrm>
            <a:off x="9568252" y="2222392"/>
            <a:ext cx="1810948" cy="1810948"/>
          </a:xfrm>
          <a:prstGeom prst="arc">
            <a:avLst>
              <a:gd name="adj1" fmla="val 5431537"/>
              <a:gd name="adj2" fmla="val 85833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1423325" y="1962166"/>
            <a:ext cx="58990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ko-KR" altLang="en-US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</a:t>
            </a:r>
            <a:endParaRPr lang="en-US" altLang="ko-KR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477F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4034029" y="2055916"/>
            <a:ext cx="120545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조사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응급조치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7064724" y="2055916"/>
            <a:ext cx="98103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피해자 지원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9890229" y="2055916"/>
            <a:ext cx="116698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사후 모니터링</a:t>
            </a:r>
          </a:p>
        </p:txBody>
      </p:sp>
      <p:sp>
        <p:nvSpPr>
          <p:cNvPr id="106" name="직사각형 105"/>
          <p:cNvSpPr/>
          <p:nvPr/>
        </p:nvSpPr>
        <p:spPr>
          <a:xfrm>
            <a:off x="2991569" y="5036043"/>
            <a:ext cx="37189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접수</a:t>
            </a:r>
          </a:p>
        </p:txBody>
      </p:sp>
      <p:sp>
        <p:nvSpPr>
          <p:cNvPr id="107" name="직사각형 106"/>
          <p:cNvSpPr/>
          <p:nvPr/>
        </p:nvSpPr>
        <p:spPr>
          <a:xfrm>
            <a:off x="5259233" y="5036043"/>
            <a:ext cx="1673535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사례판정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학대사례판정위원회</a:t>
            </a:r>
          </a:p>
        </p:txBody>
      </p:sp>
      <p:sp>
        <p:nvSpPr>
          <p:cNvPr id="108" name="직사각형 107"/>
          <p:cNvSpPr/>
          <p:nvPr/>
        </p:nvSpPr>
        <p:spPr>
          <a:xfrm>
            <a:off x="8642587" y="5036043"/>
            <a:ext cx="74379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사례종결</a:t>
            </a:r>
          </a:p>
        </p:txBody>
      </p:sp>
      <p:sp>
        <p:nvSpPr>
          <p:cNvPr id="109" name="직사각형 108"/>
          <p:cNvSpPr/>
          <p:nvPr/>
        </p:nvSpPr>
        <p:spPr>
          <a:xfrm>
            <a:off x="1060246" y="1497725"/>
            <a:ext cx="131606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1644-8295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1609272" y="4114518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01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068514" y="3020144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02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4527756" y="4114518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</a:t>
            </a:r>
          </a:p>
        </p:txBody>
      </p:sp>
      <p:sp>
        <p:nvSpPr>
          <p:cNvPr id="113" name="직사각형 112"/>
          <p:cNvSpPr/>
          <p:nvPr/>
        </p:nvSpPr>
        <p:spPr>
          <a:xfrm>
            <a:off x="5986998" y="3020144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</a:t>
            </a:r>
          </a:p>
        </p:txBody>
      </p:sp>
      <p:sp>
        <p:nvSpPr>
          <p:cNvPr id="114" name="직사각형 113"/>
          <p:cNvSpPr/>
          <p:nvPr/>
        </p:nvSpPr>
        <p:spPr>
          <a:xfrm>
            <a:off x="7446240" y="4114518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</a:t>
            </a:r>
          </a:p>
        </p:txBody>
      </p:sp>
      <p:sp>
        <p:nvSpPr>
          <p:cNvPr id="115" name="직사각형 114"/>
          <p:cNvSpPr/>
          <p:nvPr/>
        </p:nvSpPr>
        <p:spPr>
          <a:xfrm>
            <a:off x="8905482" y="3020144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</a:t>
            </a:r>
          </a:p>
        </p:txBody>
      </p:sp>
      <p:sp>
        <p:nvSpPr>
          <p:cNvPr id="116" name="직사각형 115"/>
          <p:cNvSpPr/>
          <p:nvPr/>
        </p:nvSpPr>
        <p:spPr>
          <a:xfrm>
            <a:off x="10364722" y="4114518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07</a:t>
            </a:r>
          </a:p>
        </p:txBody>
      </p:sp>
      <p:cxnSp>
        <p:nvCxnSpPr>
          <p:cNvPr id="21" name="직선 연결선 20"/>
          <p:cNvCxnSpPr>
            <a:stCxn id="122" idx="4"/>
          </p:cNvCxnSpPr>
          <p:nvPr/>
        </p:nvCxnSpPr>
        <p:spPr>
          <a:xfrm flipH="1">
            <a:off x="1718275" y="3832806"/>
            <a:ext cx="1" cy="200534"/>
          </a:xfrm>
          <a:prstGeom prst="line">
            <a:avLst/>
          </a:prstGeom>
          <a:noFill/>
          <a:ln w="12700">
            <a:solidFill>
              <a:srgbClr val="00477F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1" name="직선 연결선 100"/>
          <p:cNvCxnSpPr>
            <a:stCxn id="67" idx="0"/>
          </p:cNvCxnSpPr>
          <p:nvPr/>
        </p:nvCxnSpPr>
        <p:spPr>
          <a:xfrm flipV="1">
            <a:off x="3177518" y="3286767"/>
            <a:ext cx="0" cy="200535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4" name="타원 123"/>
          <p:cNvSpPr/>
          <p:nvPr/>
        </p:nvSpPr>
        <p:spPr>
          <a:xfrm>
            <a:off x="2594923" y="3609647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5" name="타원 124"/>
          <p:cNvSpPr/>
          <p:nvPr/>
        </p:nvSpPr>
        <p:spPr>
          <a:xfrm>
            <a:off x="8431891" y="3609647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6" name="타원 125"/>
          <p:cNvSpPr/>
          <p:nvPr/>
        </p:nvSpPr>
        <p:spPr>
          <a:xfrm>
            <a:off x="9891132" y="2545272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7" name="타원 126"/>
          <p:cNvSpPr/>
          <p:nvPr/>
        </p:nvSpPr>
        <p:spPr>
          <a:xfrm>
            <a:off x="4054164" y="2545272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8" name="타원 127"/>
          <p:cNvSpPr/>
          <p:nvPr/>
        </p:nvSpPr>
        <p:spPr>
          <a:xfrm>
            <a:off x="6972649" y="2545272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9" name="타원 128"/>
          <p:cNvSpPr/>
          <p:nvPr/>
        </p:nvSpPr>
        <p:spPr>
          <a:xfrm>
            <a:off x="5513406" y="3609647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130" name="직선 연결선 129"/>
          <p:cNvCxnSpPr/>
          <p:nvPr/>
        </p:nvCxnSpPr>
        <p:spPr>
          <a:xfrm flipH="1">
            <a:off x="4632008" y="3832806"/>
            <a:ext cx="1" cy="200534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1" name="직선 연결선 130"/>
          <p:cNvCxnSpPr/>
          <p:nvPr/>
        </p:nvCxnSpPr>
        <p:spPr>
          <a:xfrm flipV="1">
            <a:off x="6092438" y="3286767"/>
            <a:ext cx="0" cy="200535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2" name="직선 연결선 131"/>
          <p:cNvCxnSpPr/>
          <p:nvPr/>
        </p:nvCxnSpPr>
        <p:spPr>
          <a:xfrm flipH="1">
            <a:off x="7552867" y="3832806"/>
            <a:ext cx="1" cy="200534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3" name="직선 연결선 132"/>
          <p:cNvCxnSpPr/>
          <p:nvPr/>
        </p:nvCxnSpPr>
        <p:spPr>
          <a:xfrm flipV="1">
            <a:off x="9013297" y="3286767"/>
            <a:ext cx="0" cy="200535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4" name="직선 연결선 133"/>
          <p:cNvCxnSpPr/>
          <p:nvPr/>
        </p:nvCxnSpPr>
        <p:spPr>
          <a:xfrm flipH="1">
            <a:off x="10473726" y="3832806"/>
            <a:ext cx="1" cy="200534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46" name="그룹 245"/>
          <p:cNvGrpSpPr>
            <a:grpSpLocks noChangeAspect="1"/>
          </p:cNvGrpSpPr>
          <p:nvPr/>
        </p:nvGrpSpPr>
        <p:grpSpPr>
          <a:xfrm>
            <a:off x="5870766" y="3897696"/>
            <a:ext cx="526671" cy="589091"/>
            <a:chOff x="13338175" y="1416050"/>
            <a:chExt cx="642938" cy="719138"/>
          </a:xfrm>
          <a:solidFill>
            <a:schemeClr val="bg1"/>
          </a:solidFill>
        </p:grpSpPr>
        <p:sp>
          <p:nvSpPr>
            <p:cNvPr id="196" name="Freeform 35"/>
            <p:cNvSpPr>
              <a:spLocks/>
            </p:cNvSpPr>
            <p:nvPr/>
          </p:nvSpPr>
          <p:spPr bwMode="auto">
            <a:xfrm>
              <a:off x="13338175" y="1801813"/>
              <a:ext cx="473075" cy="293688"/>
            </a:xfrm>
            <a:custGeom>
              <a:avLst/>
              <a:gdLst>
                <a:gd name="T0" fmla="*/ 888 w 2380"/>
                <a:gd name="T1" fmla="*/ 454 h 1479"/>
                <a:gd name="T2" fmla="*/ 1492 w 2380"/>
                <a:gd name="T3" fmla="*/ 454 h 1479"/>
                <a:gd name="T4" fmla="*/ 1788 w 2380"/>
                <a:gd name="T5" fmla="*/ 15 h 1479"/>
                <a:gd name="T6" fmla="*/ 1919 w 2380"/>
                <a:gd name="T7" fmla="*/ 64 h 1479"/>
                <a:gd name="T8" fmla="*/ 2039 w 2380"/>
                <a:gd name="T9" fmla="*/ 133 h 1479"/>
                <a:gd name="T10" fmla="*/ 2143 w 2380"/>
                <a:gd name="T11" fmla="*/ 222 h 1479"/>
                <a:gd name="T12" fmla="*/ 2232 w 2380"/>
                <a:gd name="T13" fmla="*/ 327 h 1479"/>
                <a:gd name="T14" fmla="*/ 2302 w 2380"/>
                <a:gd name="T15" fmla="*/ 446 h 1479"/>
                <a:gd name="T16" fmla="*/ 2351 w 2380"/>
                <a:gd name="T17" fmla="*/ 577 h 1479"/>
                <a:gd name="T18" fmla="*/ 2376 w 2380"/>
                <a:gd name="T19" fmla="*/ 717 h 1479"/>
                <a:gd name="T20" fmla="*/ 2380 w 2380"/>
                <a:gd name="T21" fmla="*/ 820 h 1479"/>
                <a:gd name="T22" fmla="*/ 2142 w 2380"/>
                <a:gd name="T23" fmla="*/ 887 h 1479"/>
                <a:gd name="T24" fmla="*/ 2071 w 2380"/>
                <a:gd name="T25" fmla="*/ 831 h 1479"/>
                <a:gd name="T26" fmla="*/ 1990 w 2380"/>
                <a:gd name="T27" fmla="*/ 796 h 1479"/>
                <a:gd name="T28" fmla="*/ 1905 w 2380"/>
                <a:gd name="T29" fmla="*/ 780 h 1479"/>
                <a:gd name="T30" fmla="*/ 1818 w 2380"/>
                <a:gd name="T31" fmla="*/ 786 h 1479"/>
                <a:gd name="T32" fmla="*/ 1734 w 2380"/>
                <a:gd name="T33" fmla="*/ 811 h 1479"/>
                <a:gd name="T34" fmla="*/ 1657 w 2380"/>
                <a:gd name="T35" fmla="*/ 857 h 1479"/>
                <a:gd name="T36" fmla="*/ 1592 w 2380"/>
                <a:gd name="T37" fmla="*/ 922 h 1479"/>
                <a:gd name="T38" fmla="*/ 1546 w 2380"/>
                <a:gd name="T39" fmla="*/ 999 h 1479"/>
                <a:gd name="T40" fmla="*/ 1521 w 2380"/>
                <a:gd name="T41" fmla="*/ 1083 h 1479"/>
                <a:gd name="T42" fmla="*/ 1515 w 2380"/>
                <a:gd name="T43" fmla="*/ 1169 h 1479"/>
                <a:gd name="T44" fmla="*/ 1531 w 2380"/>
                <a:gd name="T45" fmla="*/ 1255 h 1479"/>
                <a:gd name="T46" fmla="*/ 1567 w 2380"/>
                <a:gd name="T47" fmla="*/ 1336 h 1479"/>
                <a:gd name="T48" fmla="*/ 1623 w 2380"/>
                <a:gd name="T49" fmla="*/ 1408 h 1479"/>
                <a:gd name="T50" fmla="*/ 1297 w 2380"/>
                <a:gd name="T51" fmla="*/ 1479 h 1479"/>
                <a:gd name="T52" fmla="*/ 1190 w 2380"/>
                <a:gd name="T53" fmla="*/ 454 h 1479"/>
                <a:gd name="T54" fmla="*/ 1083 w 2380"/>
                <a:gd name="T55" fmla="*/ 1479 h 1479"/>
                <a:gd name="T56" fmla="*/ 130 w 2380"/>
                <a:gd name="T57" fmla="*/ 1476 h 1479"/>
                <a:gd name="T58" fmla="*/ 72 w 2380"/>
                <a:gd name="T59" fmla="*/ 1452 h 1479"/>
                <a:gd name="T60" fmla="*/ 28 w 2380"/>
                <a:gd name="T61" fmla="*/ 1408 h 1479"/>
                <a:gd name="T62" fmla="*/ 3 w 2380"/>
                <a:gd name="T63" fmla="*/ 1349 h 1479"/>
                <a:gd name="T64" fmla="*/ 0 w 2380"/>
                <a:gd name="T65" fmla="*/ 790 h 1479"/>
                <a:gd name="T66" fmla="*/ 13 w 2380"/>
                <a:gd name="T67" fmla="*/ 646 h 1479"/>
                <a:gd name="T68" fmla="*/ 51 w 2380"/>
                <a:gd name="T69" fmla="*/ 509 h 1479"/>
                <a:gd name="T70" fmla="*/ 110 w 2380"/>
                <a:gd name="T71" fmla="*/ 384 h 1479"/>
                <a:gd name="T72" fmla="*/ 189 w 2380"/>
                <a:gd name="T73" fmla="*/ 272 h 1479"/>
                <a:gd name="T74" fmla="*/ 286 w 2380"/>
                <a:gd name="T75" fmla="*/ 175 h 1479"/>
                <a:gd name="T76" fmla="*/ 399 w 2380"/>
                <a:gd name="T77" fmla="*/ 97 h 1479"/>
                <a:gd name="T78" fmla="*/ 525 w 2380"/>
                <a:gd name="T79" fmla="*/ 37 h 1479"/>
                <a:gd name="T80" fmla="*/ 660 w 2380"/>
                <a:gd name="T81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80" h="1479">
                  <a:moveTo>
                    <a:pt x="660" y="0"/>
                  </a:moveTo>
                  <a:lnTo>
                    <a:pt x="888" y="454"/>
                  </a:lnTo>
                  <a:lnTo>
                    <a:pt x="1190" y="213"/>
                  </a:lnTo>
                  <a:lnTo>
                    <a:pt x="1492" y="454"/>
                  </a:lnTo>
                  <a:lnTo>
                    <a:pt x="1719" y="0"/>
                  </a:lnTo>
                  <a:lnTo>
                    <a:pt x="1788" y="15"/>
                  </a:lnTo>
                  <a:lnTo>
                    <a:pt x="1855" y="37"/>
                  </a:lnTo>
                  <a:lnTo>
                    <a:pt x="1919" y="64"/>
                  </a:lnTo>
                  <a:lnTo>
                    <a:pt x="1980" y="97"/>
                  </a:lnTo>
                  <a:lnTo>
                    <a:pt x="2039" y="133"/>
                  </a:lnTo>
                  <a:lnTo>
                    <a:pt x="2093" y="175"/>
                  </a:lnTo>
                  <a:lnTo>
                    <a:pt x="2143" y="222"/>
                  </a:lnTo>
                  <a:lnTo>
                    <a:pt x="2189" y="272"/>
                  </a:lnTo>
                  <a:lnTo>
                    <a:pt x="2232" y="327"/>
                  </a:lnTo>
                  <a:lnTo>
                    <a:pt x="2270" y="384"/>
                  </a:lnTo>
                  <a:lnTo>
                    <a:pt x="2302" y="446"/>
                  </a:lnTo>
                  <a:lnTo>
                    <a:pt x="2329" y="509"/>
                  </a:lnTo>
                  <a:lnTo>
                    <a:pt x="2351" y="577"/>
                  </a:lnTo>
                  <a:lnTo>
                    <a:pt x="2366" y="646"/>
                  </a:lnTo>
                  <a:lnTo>
                    <a:pt x="2376" y="717"/>
                  </a:lnTo>
                  <a:lnTo>
                    <a:pt x="2380" y="790"/>
                  </a:lnTo>
                  <a:lnTo>
                    <a:pt x="2380" y="820"/>
                  </a:lnTo>
                  <a:lnTo>
                    <a:pt x="2228" y="972"/>
                  </a:lnTo>
                  <a:lnTo>
                    <a:pt x="2142" y="887"/>
                  </a:lnTo>
                  <a:lnTo>
                    <a:pt x="2108" y="857"/>
                  </a:lnTo>
                  <a:lnTo>
                    <a:pt x="2071" y="831"/>
                  </a:lnTo>
                  <a:lnTo>
                    <a:pt x="2031" y="811"/>
                  </a:lnTo>
                  <a:lnTo>
                    <a:pt x="1990" y="796"/>
                  </a:lnTo>
                  <a:lnTo>
                    <a:pt x="1947" y="786"/>
                  </a:lnTo>
                  <a:lnTo>
                    <a:pt x="1905" y="780"/>
                  </a:lnTo>
                  <a:lnTo>
                    <a:pt x="1861" y="780"/>
                  </a:lnTo>
                  <a:lnTo>
                    <a:pt x="1818" y="786"/>
                  </a:lnTo>
                  <a:lnTo>
                    <a:pt x="1776" y="796"/>
                  </a:lnTo>
                  <a:lnTo>
                    <a:pt x="1734" y="811"/>
                  </a:lnTo>
                  <a:lnTo>
                    <a:pt x="1695" y="831"/>
                  </a:lnTo>
                  <a:lnTo>
                    <a:pt x="1657" y="857"/>
                  </a:lnTo>
                  <a:lnTo>
                    <a:pt x="1623" y="887"/>
                  </a:lnTo>
                  <a:lnTo>
                    <a:pt x="1592" y="922"/>
                  </a:lnTo>
                  <a:lnTo>
                    <a:pt x="1567" y="960"/>
                  </a:lnTo>
                  <a:lnTo>
                    <a:pt x="1546" y="999"/>
                  </a:lnTo>
                  <a:lnTo>
                    <a:pt x="1531" y="1040"/>
                  </a:lnTo>
                  <a:lnTo>
                    <a:pt x="1521" y="1083"/>
                  </a:lnTo>
                  <a:lnTo>
                    <a:pt x="1515" y="1126"/>
                  </a:lnTo>
                  <a:lnTo>
                    <a:pt x="1515" y="1169"/>
                  </a:lnTo>
                  <a:lnTo>
                    <a:pt x="1521" y="1213"/>
                  </a:lnTo>
                  <a:lnTo>
                    <a:pt x="1531" y="1255"/>
                  </a:lnTo>
                  <a:lnTo>
                    <a:pt x="1546" y="1296"/>
                  </a:lnTo>
                  <a:lnTo>
                    <a:pt x="1567" y="1336"/>
                  </a:lnTo>
                  <a:lnTo>
                    <a:pt x="1592" y="1373"/>
                  </a:lnTo>
                  <a:lnTo>
                    <a:pt x="1623" y="1408"/>
                  </a:lnTo>
                  <a:lnTo>
                    <a:pt x="1693" y="1479"/>
                  </a:lnTo>
                  <a:lnTo>
                    <a:pt x="1297" y="1479"/>
                  </a:lnTo>
                  <a:lnTo>
                    <a:pt x="1379" y="644"/>
                  </a:lnTo>
                  <a:lnTo>
                    <a:pt x="1190" y="454"/>
                  </a:lnTo>
                  <a:lnTo>
                    <a:pt x="1000" y="644"/>
                  </a:lnTo>
                  <a:lnTo>
                    <a:pt x="1083" y="1479"/>
                  </a:lnTo>
                  <a:lnTo>
                    <a:pt x="163" y="1479"/>
                  </a:lnTo>
                  <a:lnTo>
                    <a:pt x="130" y="1476"/>
                  </a:lnTo>
                  <a:lnTo>
                    <a:pt x="99" y="1466"/>
                  </a:lnTo>
                  <a:lnTo>
                    <a:pt x="72" y="1452"/>
                  </a:lnTo>
                  <a:lnTo>
                    <a:pt x="47" y="1432"/>
                  </a:lnTo>
                  <a:lnTo>
                    <a:pt x="28" y="1408"/>
                  </a:lnTo>
                  <a:lnTo>
                    <a:pt x="13" y="1380"/>
                  </a:lnTo>
                  <a:lnTo>
                    <a:pt x="3" y="1349"/>
                  </a:lnTo>
                  <a:lnTo>
                    <a:pt x="0" y="1316"/>
                  </a:lnTo>
                  <a:lnTo>
                    <a:pt x="0" y="790"/>
                  </a:lnTo>
                  <a:lnTo>
                    <a:pt x="3" y="717"/>
                  </a:lnTo>
                  <a:lnTo>
                    <a:pt x="13" y="646"/>
                  </a:lnTo>
                  <a:lnTo>
                    <a:pt x="29" y="577"/>
                  </a:lnTo>
                  <a:lnTo>
                    <a:pt x="51" y="509"/>
                  </a:lnTo>
                  <a:lnTo>
                    <a:pt x="77" y="446"/>
                  </a:lnTo>
                  <a:lnTo>
                    <a:pt x="110" y="384"/>
                  </a:lnTo>
                  <a:lnTo>
                    <a:pt x="148" y="327"/>
                  </a:lnTo>
                  <a:lnTo>
                    <a:pt x="189" y="272"/>
                  </a:lnTo>
                  <a:lnTo>
                    <a:pt x="235" y="222"/>
                  </a:lnTo>
                  <a:lnTo>
                    <a:pt x="286" y="175"/>
                  </a:lnTo>
                  <a:lnTo>
                    <a:pt x="341" y="133"/>
                  </a:lnTo>
                  <a:lnTo>
                    <a:pt x="399" y="97"/>
                  </a:lnTo>
                  <a:lnTo>
                    <a:pt x="460" y="64"/>
                  </a:lnTo>
                  <a:lnTo>
                    <a:pt x="525" y="37"/>
                  </a:lnTo>
                  <a:lnTo>
                    <a:pt x="591" y="15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7" name="Freeform 36"/>
            <p:cNvSpPr>
              <a:spLocks/>
            </p:cNvSpPr>
            <p:nvPr/>
          </p:nvSpPr>
          <p:spPr bwMode="auto">
            <a:xfrm>
              <a:off x="13409613" y="1416050"/>
              <a:ext cx="330200" cy="428625"/>
            </a:xfrm>
            <a:custGeom>
              <a:avLst/>
              <a:gdLst>
                <a:gd name="T0" fmla="*/ 891 w 1664"/>
                <a:gd name="T1" fmla="*/ 3 h 2156"/>
                <a:gd name="T2" fmla="*/ 1006 w 1664"/>
                <a:gd name="T3" fmla="*/ 19 h 2156"/>
                <a:gd name="T4" fmla="*/ 1112 w 1664"/>
                <a:gd name="T5" fmla="*/ 51 h 2156"/>
                <a:gd name="T6" fmla="*/ 1212 w 1664"/>
                <a:gd name="T7" fmla="*/ 99 h 2156"/>
                <a:gd name="T8" fmla="*/ 1301 w 1664"/>
                <a:gd name="T9" fmla="*/ 163 h 2156"/>
                <a:gd name="T10" fmla="*/ 1379 w 1664"/>
                <a:gd name="T11" fmla="*/ 244 h 2156"/>
                <a:gd name="T12" fmla="*/ 1445 w 1664"/>
                <a:gd name="T13" fmla="*/ 339 h 2156"/>
                <a:gd name="T14" fmla="*/ 1497 w 1664"/>
                <a:gd name="T15" fmla="*/ 452 h 2156"/>
                <a:gd name="T16" fmla="*/ 1532 w 1664"/>
                <a:gd name="T17" fmla="*/ 579 h 2156"/>
                <a:gd name="T18" fmla="*/ 1551 w 1664"/>
                <a:gd name="T19" fmla="*/ 722 h 2156"/>
                <a:gd name="T20" fmla="*/ 1552 w 1664"/>
                <a:gd name="T21" fmla="*/ 817 h 2156"/>
                <a:gd name="T22" fmla="*/ 1573 w 1664"/>
                <a:gd name="T23" fmla="*/ 835 h 2156"/>
                <a:gd name="T24" fmla="*/ 1614 w 1664"/>
                <a:gd name="T25" fmla="*/ 851 h 2156"/>
                <a:gd name="T26" fmla="*/ 1644 w 1664"/>
                <a:gd name="T27" fmla="*/ 886 h 2156"/>
                <a:gd name="T28" fmla="*/ 1661 w 1664"/>
                <a:gd name="T29" fmla="*/ 936 h 2156"/>
                <a:gd name="T30" fmla="*/ 1664 w 1664"/>
                <a:gd name="T31" fmla="*/ 995 h 2156"/>
                <a:gd name="T32" fmla="*/ 1652 w 1664"/>
                <a:gd name="T33" fmla="*/ 1060 h 2156"/>
                <a:gd name="T34" fmla="*/ 1622 w 1664"/>
                <a:gd name="T35" fmla="*/ 1132 h 2156"/>
                <a:gd name="T36" fmla="*/ 1576 w 1664"/>
                <a:gd name="T37" fmla="*/ 1193 h 2156"/>
                <a:gd name="T38" fmla="*/ 1522 w 1664"/>
                <a:gd name="T39" fmla="*/ 1234 h 2156"/>
                <a:gd name="T40" fmla="*/ 1466 w 1664"/>
                <a:gd name="T41" fmla="*/ 1248 h 2156"/>
                <a:gd name="T42" fmla="*/ 1393 w 1664"/>
                <a:gd name="T43" fmla="*/ 1400 h 2156"/>
                <a:gd name="T44" fmla="*/ 1301 w 1664"/>
                <a:gd name="T45" fmla="*/ 1539 h 2156"/>
                <a:gd name="T46" fmla="*/ 1193 w 1664"/>
                <a:gd name="T47" fmla="*/ 1664 h 2156"/>
                <a:gd name="T48" fmla="*/ 1133 w 1664"/>
                <a:gd name="T49" fmla="*/ 1845 h 2156"/>
                <a:gd name="T50" fmla="*/ 1138 w 1664"/>
                <a:gd name="T51" fmla="*/ 1866 h 2156"/>
                <a:gd name="T52" fmla="*/ 525 w 1664"/>
                <a:gd name="T53" fmla="*/ 1866 h 2156"/>
                <a:gd name="T54" fmla="*/ 530 w 1664"/>
                <a:gd name="T55" fmla="*/ 1845 h 2156"/>
                <a:gd name="T56" fmla="*/ 470 w 1664"/>
                <a:gd name="T57" fmla="*/ 1664 h 2156"/>
                <a:gd name="T58" fmla="*/ 362 w 1664"/>
                <a:gd name="T59" fmla="*/ 1539 h 2156"/>
                <a:gd name="T60" fmla="*/ 271 w 1664"/>
                <a:gd name="T61" fmla="*/ 1400 h 2156"/>
                <a:gd name="T62" fmla="*/ 197 w 1664"/>
                <a:gd name="T63" fmla="*/ 1248 h 2156"/>
                <a:gd name="T64" fmla="*/ 141 w 1664"/>
                <a:gd name="T65" fmla="*/ 1234 h 2156"/>
                <a:gd name="T66" fmla="*/ 88 w 1664"/>
                <a:gd name="T67" fmla="*/ 1193 h 2156"/>
                <a:gd name="T68" fmla="*/ 41 w 1664"/>
                <a:gd name="T69" fmla="*/ 1132 h 2156"/>
                <a:gd name="T70" fmla="*/ 12 w 1664"/>
                <a:gd name="T71" fmla="*/ 1060 h 2156"/>
                <a:gd name="T72" fmla="*/ 0 w 1664"/>
                <a:gd name="T73" fmla="*/ 995 h 2156"/>
                <a:gd name="T74" fmla="*/ 3 w 1664"/>
                <a:gd name="T75" fmla="*/ 936 h 2156"/>
                <a:gd name="T76" fmla="*/ 19 w 1664"/>
                <a:gd name="T77" fmla="*/ 886 h 2156"/>
                <a:gd name="T78" fmla="*/ 49 w 1664"/>
                <a:gd name="T79" fmla="*/ 851 h 2156"/>
                <a:gd name="T80" fmla="*/ 90 w 1664"/>
                <a:gd name="T81" fmla="*/ 835 h 2156"/>
                <a:gd name="T82" fmla="*/ 111 w 1664"/>
                <a:gd name="T83" fmla="*/ 817 h 2156"/>
                <a:gd name="T84" fmla="*/ 112 w 1664"/>
                <a:gd name="T85" fmla="*/ 722 h 2156"/>
                <a:gd name="T86" fmla="*/ 130 w 1664"/>
                <a:gd name="T87" fmla="*/ 579 h 2156"/>
                <a:gd name="T88" fmla="*/ 167 w 1664"/>
                <a:gd name="T89" fmla="*/ 452 h 2156"/>
                <a:gd name="T90" fmla="*/ 218 w 1664"/>
                <a:gd name="T91" fmla="*/ 339 h 2156"/>
                <a:gd name="T92" fmla="*/ 283 w 1664"/>
                <a:gd name="T93" fmla="*/ 244 h 2156"/>
                <a:gd name="T94" fmla="*/ 362 w 1664"/>
                <a:gd name="T95" fmla="*/ 163 h 2156"/>
                <a:gd name="T96" fmla="*/ 451 w 1664"/>
                <a:gd name="T97" fmla="*/ 99 h 2156"/>
                <a:gd name="T98" fmla="*/ 550 w 1664"/>
                <a:gd name="T99" fmla="*/ 51 h 2156"/>
                <a:gd name="T100" fmla="*/ 658 w 1664"/>
                <a:gd name="T101" fmla="*/ 19 h 2156"/>
                <a:gd name="T102" fmla="*/ 773 w 1664"/>
                <a:gd name="T103" fmla="*/ 3 h 2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64" h="2156">
                  <a:moveTo>
                    <a:pt x="832" y="0"/>
                  </a:moveTo>
                  <a:lnTo>
                    <a:pt x="891" y="3"/>
                  </a:lnTo>
                  <a:lnTo>
                    <a:pt x="950" y="9"/>
                  </a:lnTo>
                  <a:lnTo>
                    <a:pt x="1006" y="19"/>
                  </a:lnTo>
                  <a:lnTo>
                    <a:pt x="1059" y="33"/>
                  </a:lnTo>
                  <a:lnTo>
                    <a:pt x="1112" y="51"/>
                  </a:lnTo>
                  <a:lnTo>
                    <a:pt x="1164" y="73"/>
                  </a:lnTo>
                  <a:lnTo>
                    <a:pt x="1212" y="99"/>
                  </a:lnTo>
                  <a:lnTo>
                    <a:pt x="1259" y="129"/>
                  </a:lnTo>
                  <a:lnTo>
                    <a:pt x="1301" y="163"/>
                  </a:lnTo>
                  <a:lnTo>
                    <a:pt x="1342" y="202"/>
                  </a:lnTo>
                  <a:lnTo>
                    <a:pt x="1379" y="244"/>
                  </a:lnTo>
                  <a:lnTo>
                    <a:pt x="1415" y="290"/>
                  </a:lnTo>
                  <a:lnTo>
                    <a:pt x="1445" y="339"/>
                  </a:lnTo>
                  <a:lnTo>
                    <a:pt x="1473" y="393"/>
                  </a:lnTo>
                  <a:lnTo>
                    <a:pt x="1497" y="452"/>
                  </a:lnTo>
                  <a:lnTo>
                    <a:pt x="1517" y="513"/>
                  </a:lnTo>
                  <a:lnTo>
                    <a:pt x="1532" y="579"/>
                  </a:lnTo>
                  <a:lnTo>
                    <a:pt x="1544" y="649"/>
                  </a:lnTo>
                  <a:lnTo>
                    <a:pt x="1551" y="722"/>
                  </a:lnTo>
                  <a:lnTo>
                    <a:pt x="1553" y="800"/>
                  </a:lnTo>
                  <a:lnTo>
                    <a:pt x="1552" y="817"/>
                  </a:lnTo>
                  <a:lnTo>
                    <a:pt x="1551" y="835"/>
                  </a:lnTo>
                  <a:lnTo>
                    <a:pt x="1573" y="835"/>
                  </a:lnTo>
                  <a:lnTo>
                    <a:pt x="1594" y="840"/>
                  </a:lnTo>
                  <a:lnTo>
                    <a:pt x="1614" y="851"/>
                  </a:lnTo>
                  <a:lnTo>
                    <a:pt x="1630" y="866"/>
                  </a:lnTo>
                  <a:lnTo>
                    <a:pt x="1644" y="886"/>
                  </a:lnTo>
                  <a:lnTo>
                    <a:pt x="1654" y="909"/>
                  </a:lnTo>
                  <a:lnTo>
                    <a:pt x="1661" y="936"/>
                  </a:lnTo>
                  <a:lnTo>
                    <a:pt x="1664" y="964"/>
                  </a:lnTo>
                  <a:lnTo>
                    <a:pt x="1664" y="995"/>
                  </a:lnTo>
                  <a:lnTo>
                    <a:pt x="1660" y="1027"/>
                  </a:lnTo>
                  <a:lnTo>
                    <a:pt x="1652" y="1060"/>
                  </a:lnTo>
                  <a:lnTo>
                    <a:pt x="1640" y="1093"/>
                  </a:lnTo>
                  <a:lnTo>
                    <a:pt x="1622" y="1132"/>
                  </a:lnTo>
                  <a:lnTo>
                    <a:pt x="1600" y="1165"/>
                  </a:lnTo>
                  <a:lnTo>
                    <a:pt x="1576" y="1193"/>
                  </a:lnTo>
                  <a:lnTo>
                    <a:pt x="1550" y="1216"/>
                  </a:lnTo>
                  <a:lnTo>
                    <a:pt x="1522" y="1234"/>
                  </a:lnTo>
                  <a:lnTo>
                    <a:pt x="1494" y="1245"/>
                  </a:lnTo>
                  <a:lnTo>
                    <a:pt x="1466" y="1248"/>
                  </a:lnTo>
                  <a:lnTo>
                    <a:pt x="1432" y="1325"/>
                  </a:lnTo>
                  <a:lnTo>
                    <a:pt x="1393" y="1400"/>
                  </a:lnTo>
                  <a:lnTo>
                    <a:pt x="1349" y="1471"/>
                  </a:lnTo>
                  <a:lnTo>
                    <a:pt x="1301" y="1539"/>
                  </a:lnTo>
                  <a:lnTo>
                    <a:pt x="1249" y="1603"/>
                  </a:lnTo>
                  <a:lnTo>
                    <a:pt x="1193" y="1664"/>
                  </a:lnTo>
                  <a:lnTo>
                    <a:pt x="1133" y="1722"/>
                  </a:lnTo>
                  <a:lnTo>
                    <a:pt x="1133" y="1845"/>
                  </a:lnTo>
                  <a:lnTo>
                    <a:pt x="1135" y="1856"/>
                  </a:lnTo>
                  <a:lnTo>
                    <a:pt x="1138" y="1866"/>
                  </a:lnTo>
                  <a:lnTo>
                    <a:pt x="832" y="2156"/>
                  </a:lnTo>
                  <a:lnTo>
                    <a:pt x="525" y="1866"/>
                  </a:lnTo>
                  <a:lnTo>
                    <a:pt x="528" y="1855"/>
                  </a:lnTo>
                  <a:lnTo>
                    <a:pt x="530" y="1845"/>
                  </a:lnTo>
                  <a:lnTo>
                    <a:pt x="530" y="1722"/>
                  </a:lnTo>
                  <a:lnTo>
                    <a:pt x="470" y="1664"/>
                  </a:lnTo>
                  <a:lnTo>
                    <a:pt x="414" y="1603"/>
                  </a:lnTo>
                  <a:lnTo>
                    <a:pt x="362" y="1539"/>
                  </a:lnTo>
                  <a:lnTo>
                    <a:pt x="314" y="1471"/>
                  </a:lnTo>
                  <a:lnTo>
                    <a:pt x="271" y="1400"/>
                  </a:lnTo>
                  <a:lnTo>
                    <a:pt x="232" y="1325"/>
                  </a:lnTo>
                  <a:lnTo>
                    <a:pt x="197" y="1248"/>
                  </a:lnTo>
                  <a:lnTo>
                    <a:pt x="169" y="1245"/>
                  </a:lnTo>
                  <a:lnTo>
                    <a:pt x="141" y="1234"/>
                  </a:lnTo>
                  <a:lnTo>
                    <a:pt x="114" y="1216"/>
                  </a:lnTo>
                  <a:lnTo>
                    <a:pt x="88" y="1193"/>
                  </a:lnTo>
                  <a:lnTo>
                    <a:pt x="63" y="1165"/>
                  </a:lnTo>
                  <a:lnTo>
                    <a:pt x="41" y="1132"/>
                  </a:lnTo>
                  <a:lnTo>
                    <a:pt x="23" y="1093"/>
                  </a:lnTo>
                  <a:lnTo>
                    <a:pt x="12" y="1060"/>
                  </a:lnTo>
                  <a:lnTo>
                    <a:pt x="4" y="1027"/>
                  </a:lnTo>
                  <a:lnTo>
                    <a:pt x="0" y="995"/>
                  </a:lnTo>
                  <a:lnTo>
                    <a:pt x="0" y="964"/>
                  </a:lnTo>
                  <a:lnTo>
                    <a:pt x="3" y="936"/>
                  </a:lnTo>
                  <a:lnTo>
                    <a:pt x="9" y="909"/>
                  </a:lnTo>
                  <a:lnTo>
                    <a:pt x="19" y="886"/>
                  </a:lnTo>
                  <a:lnTo>
                    <a:pt x="33" y="866"/>
                  </a:lnTo>
                  <a:lnTo>
                    <a:pt x="49" y="851"/>
                  </a:lnTo>
                  <a:lnTo>
                    <a:pt x="69" y="840"/>
                  </a:lnTo>
                  <a:lnTo>
                    <a:pt x="90" y="835"/>
                  </a:lnTo>
                  <a:lnTo>
                    <a:pt x="112" y="835"/>
                  </a:lnTo>
                  <a:lnTo>
                    <a:pt x="111" y="817"/>
                  </a:lnTo>
                  <a:lnTo>
                    <a:pt x="109" y="800"/>
                  </a:lnTo>
                  <a:lnTo>
                    <a:pt x="112" y="722"/>
                  </a:lnTo>
                  <a:lnTo>
                    <a:pt x="119" y="649"/>
                  </a:lnTo>
                  <a:lnTo>
                    <a:pt x="130" y="579"/>
                  </a:lnTo>
                  <a:lnTo>
                    <a:pt x="147" y="513"/>
                  </a:lnTo>
                  <a:lnTo>
                    <a:pt x="167" y="452"/>
                  </a:lnTo>
                  <a:lnTo>
                    <a:pt x="191" y="393"/>
                  </a:lnTo>
                  <a:lnTo>
                    <a:pt x="218" y="339"/>
                  </a:lnTo>
                  <a:lnTo>
                    <a:pt x="249" y="290"/>
                  </a:lnTo>
                  <a:lnTo>
                    <a:pt x="283" y="244"/>
                  </a:lnTo>
                  <a:lnTo>
                    <a:pt x="322" y="202"/>
                  </a:lnTo>
                  <a:lnTo>
                    <a:pt x="362" y="163"/>
                  </a:lnTo>
                  <a:lnTo>
                    <a:pt x="405" y="129"/>
                  </a:lnTo>
                  <a:lnTo>
                    <a:pt x="451" y="99"/>
                  </a:lnTo>
                  <a:lnTo>
                    <a:pt x="500" y="73"/>
                  </a:lnTo>
                  <a:lnTo>
                    <a:pt x="550" y="51"/>
                  </a:lnTo>
                  <a:lnTo>
                    <a:pt x="603" y="33"/>
                  </a:lnTo>
                  <a:lnTo>
                    <a:pt x="658" y="19"/>
                  </a:lnTo>
                  <a:lnTo>
                    <a:pt x="715" y="9"/>
                  </a:lnTo>
                  <a:lnTo>
                    <a:pt x="773" y="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8" name="Freeform 37"/>
            <p:cNvSpPr>
              <a:spLocks/>
            </p:cNvSpPr>
            <p:nvPr/>
          </p:nvSpPr>
          <p:spPr bwMode="auto">
            <a:xfrm>
              <a:off x="13676313" y="1897063"/>
              <a:ext cx="304800" cy="238125"/>
            </a:xfrm>
            <a:custGeom>
              <a:avLst/>
              <a:gdLst>
                <a:gd name="T0" fmla="*/ 1341 w 1539"/>
                <a:gd name="T1" fmla="*/ 0 h 1196"/>
                <a:gd name="T2" fmla="*/ 1372 w 1539"/>
                <a:gd name="T3" fmla="*/ 0 h 1196"/>
                <a:gd name="T4" fmla="*/ 1403 w 1539"/>
                <a:gd name="T5" fmla="*/ 5 h 1196"/>
                <a:gd name="T6" fmla="*/ 1433 w 1539"/>
                <a:gd name="T7" fmla="*/ 15 h 1196"/>
                <a:gd name="T8" fmla="*/ 1461 w 1539"/>
                <a:gd name="T9" fmla="*/ 32 h 1196"/>
                <a:gd name="T10" fmla="*/ 1487 w 1539"/>
                <a:gd name="T11" fmla="*/ 53 h 1196"/>
                <a:gd name="T12" fmla="*/ 1508 w 1539"/>
                <a:gd name="T13" fmla="*/ 78 h 1196"/>
                <a:gd name="T14" fmla="*/ 1524 w 1539"/>
                <a:gd name="T15" fmla="*/ 106 h 1196"/>
                <a:gd name="T16" fmla="*/ 1534 w 1539"/>
                <a:gd name="T17" fmla="*/ 136 h 1196"/>
                <a:gd name="T18" fmla="*/ 1539 w 1539"/>
                <a:gd name="T19" fmla="*/ 167 h 1196"/>
                <a:gd name="T20" fmla="*/ 1539 w 1539"/>
                <a:gd name="T21" fmla="*/ 198 h 1196"/>
                <a:gd name="T22" fmla="*/ 1534 w 1539"/>
                <a:gd name="T23" fmla="*/ 230 h 1196"/>
                <a:gd name="T24" fmla="*/ 1524 w 1539"/>
                <a:gd name="T25" fmla="*/ 259 h 1196"/>
                <a:gd name="T26" fmla="*/ 1508 w 1539"/>
                <a:gd name="T27" fmla="*/ 287 h 1196"/>
                <a:gd name="T28" fmla="*/ 1487 w 1539"/>
                <a:gd name="T29" fmla="*/ 312 h 1196"/>
                <a:gd name="T30" fmla="*/ 656 w 1539"/>
                <a:gd name="T31" fmla="*/ 1142 h 1196"/>
                <a:gd name="T32" fmla="*/ 634 w 1539"/>
                <a:gd name="T33" fmla="*/ 1161 h 1196"/>
                <a:gd name="T34" fmla="*/ 610 w 1539"/>
                <a:gd name="T35" fmla="*/ 1176 h 1196"/>
                <a:gd name="T36" fmla="*/ 584 w 1539"/>
                <a:gd name="T37" fmla="*/ 1187 h 1196"/>
                <a:gd name="T38" fmla="*/ 556 w 1539"/>
                <a:gd name="T39" fmla="*/ 1194 h 1196"/>
                <a:gd name="T40" fmla="*/ 527 w 1539"/>
                <a:gd name="T41" fmla="*/ 1196 h 1196"/>
                <a:gd name="T42" fmla="*/ 498 w 1539"/>
                <a:gd name="T43" fmla="*/ 1194 h 1196"/>
                <a:gd name="T44" fmla="*/ 471 w 1539"/>
                <a:gd name="T45" fmla="*/ 1187 h 1196"/>
                <a:gd name="T46" fmla="*/ 444 w 1539"/>
                <a:gd name="T47" fmla="*/ 1176 h 1196"/>
                <a:gd name="T48" fmla="*/ 420 w 1539"/>
                <a:gd name="T49" fmla="*/ 1161 h 1196"/>
                <a:gd name="T50" fmla="*/ 397 w 1539"/>
                <a:gd name="T51" fmla="*/ 1142 h 1196"/>
                <a:gd name="T52" fmla="*/ 53 w 1539"/>
                <a:gd name="T53" fmla="*/ 798 h 1196"/>
                <a:gd name="T54" fmla="*/ 32 w 1539"/>
                <a:gd name="T55" fmla="*/ 772 h 1196"/>
                <a:gd name="T56" fmla="*/ 15 w 1539"/>
                <a:gd name="T57" fmla="*/ 744 h 1196"/>
                <a:gd name="T58" fmla="*/ 6 w 1539"/>
                <a:gd name="T59" fmla="*/ 714 h 1196"/>
                <a:gd name="T60" fmla="*/ 0 w 1539"/>
                <a:gd name="T61" fmla="*/ 683 h 1196"/>
                <a:gd name="T62" fmla="*/ 0 w 1539"/>
                <a:gd name="T63" fmla="*/ 652 h 1196"/>
                <a:gd name="T64" fmla="*/ 6 w 1539"/>
                <a:gd name="T65" fmla="*/ 620 h 1196"/>
                <a:gd name="T66" fmla="*/ 15 w 1539"/>
                <a:gd name="T67" fmla="*/ 591 h 1196"/>
                <a:gd name="T68" fmla="*/ 32 w 1539"/>
                <a:gd name="T69" fmla="*/ 563 h 1196"/>
                <a:gd name="T70" fmla="*/ 53 w 1539"/>
                <a:gd name="T71" fmla="*/ 538 h 1196"/>
                <a:gd name="T72" fmla="*/ 78 w 1539"/>
                <a:gd name="T73" fmla="*/ 516 h 1196"/>
                <a:gd name="T74" fmla="*/ 107 w 1539"/>
                <a:gd name="T75" fmla="*/ 501 h 1196"/>
                <a:gd name="T76" fmla="*/ 136 w 1539"/>
                <a:gd name="T77" fmla="*/ 490 h 1196"/>
                <a:gd name="T78" fmla="*/ 167 w 1539"/>
                <a:gd name="T79" fmla="*/ 485 h 1196"/>
                <a:gd name="T80" fmla="*/ 198 w 1539"/>
                <a:gd name="T81" fmla="*/ 485 h 1196"/>
                <a:gd name="T82" fmla="*/ 229 w 1539"/>
                <a:gd name="T83" fmla="*/ 490 h 1196"/>
                <a:gd name="T84" fmla="*/ 260 w 1539"/>
                <a:gd name="T85" fmla="*/ 501 h 1196"/>
                <a:gd name="T86" fmla="*/ 287 w 1539"/>
                <a:gd name="T87" fmla="*/ 517 h 1196"/>
                <a:gd name="T88" fmla="*/ 312 w 1539"/>
                <a:gd name="T89" fmla="*/ 538 h 1196"/>
                <a:gd name="T90" fmla="*/ 527 w 1539"/>
                <a:gd name="T91" fmla="*/ 753 h 1196"/>
                <a:gd name="T92" fmla="*/ 1227 w 1539"/>
                <a:gd name="T93" fmla="*/ 53 h 1196"/>
                <a:gd name="T94" fmla="*/ 1252 w 1539"/>
                <a:gd name="T95" fmla="*/ 32 h 1196"/>
                <a:gd name="T96" fmla="*/ 1280 w 1539"/>
                <a:gd name="T97" fmla="*/ 15 h 1196"/>
                <a:gd name="T98" fmla="*/ 1311 w 1539"/>
                <a:gd name="T99" fmla="*/ 5 h 1196"/>
                <a:gd name="T100" fmla="*/ 1341 w 1539"/>
                <a:gd name="T10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39" h="1196">
                  <a:moveTo>
                    <a:pt x="1341" y="0"/>
                  </a:moveTo>
                  <a:lnTo>
                    <a:pt x="1372" y="0"/>
                  </a:lnTo>
                  <a:lnTo>
                    <a:pt x="1403" y="5"/>
                  </a:lnTo>
                  <a:lnTo>
                    <a:pt x="1433" y="15"/>
                  </a:lnTo>
                  <a:lnTo>
                    <a:pt x="1461" y="32"/>
                  </a:lnTo>
                  <a:lnTo>
                    <a:pt x="1487" y="53"/>
                  </a:lnTo>
                  <a:lnTo>
                    <a:pt x="1508" y="78"/>
                  </a:lnTo>
                  <a:lnTo>
                    <a:pt x="1524" y="106"/>
                  </a:lnTo>
                  <a:lnTo>
                    <a:pt x="1534" y="136"/>
                  </a:lnTo>
                  <a:lnTo>
                    <a:pt x="1539" y="167"/>
                  </a:lnTo>
                  <a:lnTo>
                    <a:pt x="1539" y="198"/>
                  </a:lnTo>
                  <a:lnTo>
                    <a:pt x="1534" y="230"/>
                  </a:lnTo>
                  <a:lnTo>
                    <a:pt x="1524" y="259"/>
                  </a:lnTo>
                  <a:lnTo>
                    <a:pt x="1508" y="287"/>
                  </a:lnTo>
                  <a:lnTo>
                    <a:pt x="1487" y="312"/>
                  </a:lnTo>
                  <a:lnTo>
                    <a:pt x="656" y="1142"/>
                  </a:lnTo>
                  <a:lnTo>
                    <a:pt x="634" y="1161"/>
                  </a:lnTo>
                  <a:lnTo>
                    <a:pt x="610" y="1176"/>
                  </a:lnTo>
                  <a:lnTo>
                    <a:pt x="584" y="1187"/>
                  </a:lnTo>
                  <a:lnTo>
                    <a:pt x="556" y="1194"/>
                  </a:lnTo>
                  <a:lnTo>
                    <a:pt x="527" y="1196"/>
                  </a:lnTo>
                  <a:lnTo>
                    <a:pt x="498" y="1194"/>
                  </a:lnTo>
                  <a:lnTo>
                    <a:pt x="471" y="1187"/>
                  </a:lnTo>
                  <a:lnTo>
                    <a:pt x="444" y="1176"/>
                  </a:lnTo>
                  <a:lnTo>
                    <a:pt x="420" y="1161"/>
                  </a:lnTo>
                  <a:lnTo>
                    <a:pt x="397" y="1142"/>
                  </a:lnTo>
                  <a:lnTo>
                    <a:pt x="53" y="798"/>
                  </a:lnTo>
                  <a:lnTo>
                    <a:pt x="32" y="772"/>
                  </a:lnTo>
                  <a:lnTo>
                    <a:pt x="15" y="744"/>
                  </a:lnTo>
                  <a:lnTo>
                    <a:pt x="6" y="714"/>
                  </a:lnTo>
                  <a:lnTo>
                    <a:pt x="0" y="683"/>
                  </a:lnTo>
                  <a:lnTo>
                    <a:pt x="0" y="652"/>
                  </a:lnTo>
                  <a:lnTo>
                    <a:pt x="6" y="620"/>
                  </a:lnTo>
                  <a:lnTo>
                    <a:pt x="15" y="591"/>
                  </a:lnTo>
                  <a:lnTo>
                    <a:pt x="32" y="563"/>
                  </a:lnTo>
                  <a:lnTo>
                    <a:pt x="53" y="538"/>
                  </a:lnTo>
                  <a:lnTo>
                    <a:pt x="78" y="516"/>
                  </a:lnTo>
                  <a:lnTo>
                    <a:pt x="107" y="501"/>
                  </a:lnTo>
                  <a:lnTo>
                    <a:pt x="136" y="490"/>
                  </a:lnTo>
                  <a:lnTo>
                    <a:pt x="167" y="485"/>
                  </a:lnTo>
                  <a:lnTo>
                    <a:pt x="198" y="485"/>
                  </a:lnTo>
                  <a:lnTo>
                    <a:pt x="229" y="490"/>
                  </a:lnTo>
                  <a:lnTo>
                    <a:pt x="260" y="501"/>
                  </a:lnTo>
                  <a:lnTo>
                    <a:pt x="287" y="517"/>
                  </a:lnTo>
                  <a:lnTo>
                    <a:pt x="312" y="538"/>
                  </a:lnTo>
                  <a:lnTo>
                    <a:pt x="527" y="753"/>
                  </a:lnTo>
                  <a:lnTo>
                    <a:pt x="1227" y="53"/>
                  </a:lnTo>
                  <a:lnTo>
                    <a:pt x="1252" y="32"/>
                  </a:lnTo>
                  <a:lnTo>
                    <a:pt x="1280" y="15"/>
                  </a:lnTo>
                  <a:lnTo>
                    <a:pt x="1311" y="5"/>
                  </a:lnTo>
                  <a:lnTo>
                    <a:pt x="1341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그룹 244"/>
          <p:cNvGrpSpPr>
            <a:grpSpLocks noChangeAspect="1"/>
          </p:cNvGrpSpPr>
          <p:nvPr/>
        </p:nvGrpSpPr>
        <p:grpSpPr>
          <a:xfrm>
            <a:off x="1423730" y="2833321"/>
            <a:ext cx="589091" cy="589091"/>
            <a:chOff x="13301663" y="2170113"/>
            <a:chExt cx="719137" cy="719137"/>
          </a:xfrm>
          <a:solidFill>
            <a:schemeClr val="bg1"/>
          </a:solidFill>
        </p:grpSpPr>
        <p:sp>
          <p:nvSpPr>
            <p:cNvPr id="202" name="Freeform 42"/>
            <p:cNvSpPr>
              <a:spLocks/>
            </p:cNvSpPr>
            <p:nvPr/>
          </p:nvSpPr>
          <p:spPr bwMode="auto">
            <a:xfrm>
              <a:off x="13301663" y="2270125"/>
              <a:ext cx="620712" cy="619125"/>
            </a:xfrm>
            <a:custGeom>
              <a:avLst/>
              <a:gdLst>
                <a:gd name="T0" fmla="*/ 1176 w 3123"/>
                <a:gd name="T1" fmla="*/ 899 h 3123"/>
                <a:gd name="T2" fmla="*/ 1141 w 3123"/>
                <a:gd name="T3" fmla="*/ 961 h 3123"/>
                <a:gd name="T4" fmla="*/ 1126 w 3123"/>
                <a:gd name="T5" fmla="*/ 1027 h 3123"/>
                <a:gd name="T6" fmla="*/ 1130 w 3123"/>
                <a:gd name="T7" fmla="*/ 1096 h 3123"/>
                <a:gd name="T8" fmla="*/ 1153 w 3123"/>
                <a:gd name="T9" fmla="*/ 1161 h 3123"/>
                <a:gd name="T10" fmla="*/ 1195 w 3123"/>
                <a:gd name="T11" fmla="*/ 1219 h 3123"/>
                <a:gd name="T12" fmla="*/ 1932 w 3123"/>
                <a:gd name="T13" fmla="*/ 1951 h 3123"/>
                <a:gd name="T14" fmla="*/ 1993 w 3123"/>
                <a:gd name="T15" fmla="*/ 1984 h 3123"/>
                <a:gd name="T16" fmla="*/ 2060 w 3123"/>
                <a:gd name="T17" fmla="*/ 1997 h 3123"/>
                <a:gd name="T18" fmla="*/ 2128 w 3123"/>
                <a:gd name="T19" fmla="*/ 1992 h 3123"/>
                <a:gd name="T20" fmla="*/ 2193 w 3123"/>
                <a:gd name="T21" fmla="*/ 1967 h 3123"/>
                <a:gd name="T22" fmla="*/ 3123 w 3123"/>
                <a:gd name="T23" fmla="*/ 2845 h 3123"/>
                <a:gd name="T24" fmla="*/ 2999 w 3123"/>
                <a:gd name="T25" fmla="*/ 2940 h 3123"/>
                <a:gd name="T26" fmla="*/ 2864 w 3123"/>
                <a:gd name="T27" fmla="*/ 3014 h 3123"/>
                <a:gd name="T28" fmla="*/ 2721 w 3123"/>
                <a:gd name="T29" fmla="*/ 3070 h 3123"/>
                <a:gd name="T30" fmla="*/ 2572 w 3123"/>
                <a:gd name="T31" fmla="*/ 3107 h 3123"/>
                <a:gd name="T32" fmla="*/ 2420 w 3123"/>
                <a:gd name="T33" fmla="*/ 3122 h 3123"/>
                <a:gd name="T34" fmla="*/ 2267 w 3123"/>
                <a:gd name="T35" fmla="*/ 3118 h 3123"/>
                <a:gd name="T36" fmla="*/ 2114 w 3123"/>
                <a:gd name="T37" fmla="*/ 3093 h 3123"/>
                <a:gd name="T38" fmla="*/ 1966 w 3123"/>
                <a:gd name="T39" fmla="*/ 3048 h 3123"/>
                <a:gd name="T40" fmla="*/ 1822 w 3123"/>
                <a:gd name="T41" fmla="*/ 2982 h 3123"/>
                <a:gd name="T42" fmla="*/ 1687 w 3123"/>
                <a:gd name="T43" fmla="*/ 2896 h 3123"/>
                <a:gd name="T44" fmla="*/ 1563 w 3123"/>
                <a:gd name="T45" fmla="*/ 2787 h 3123"/>
                <a:gd name="T46" fmla="*/ 280 w 3123"/>
                <a:gd name="T47" fmla="*/ 1500 h 3123"/>
                <a:gd name="T48" fmla="*/ 183 w 3123"/>
                <a:gd name="T49" fmla="*/ 1372 h 3123"/>
                <a:gd name="T50" fmla="*/ 108 w 3123"/>
                <a:gd name="T51" fmla="*/ 1235 h 3123"/>
                <a:gd name="T52" fmla="*/ 52 w 3123"/>
                <a:gd name="T53" fmla="*/ 1090 h 3123"/>
                <a:gd name="T54" fmla="*/ 15 w 3123"/>
                <a:gd name="T55" fmla="*/ 941 h 3123"/>
                <a:gd name="T56" fmla="*/ 0 w 3123"/>
                <a:gd name="T57" fmla="*/ 788 h 3123"/>
                <a:gd name="T58" fmla="*/ 4 w 3123"/>
                <a:gd name="T59" fmla="*/ 636 h 3123"/>
                <a:gd name="T60" fmla="*/ 30 w 3123"/>
                <a:gd name="T61" fmla="*/ 484 h 3123"/>
                <a:gd name="T62" fmla="*/ 76 w 3123"/>
                <a:gd name="T63" fmla="*/ 337 h 3123"/>
                <a:gd name="T64" fmla="*/ 142 w 3123"/>
                <a:gd name="T65" fmla="*/ 195 h 3123"/>
                <a:gd name="T66" fmla="*/ 227 w 3123"/>
                <a:gd name="T67" fmla="*/ 6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23" h="3123">
                  <a:moveTo>
                    <a:pt x="278" y="0"/>
                  </a:moveTo>
                  <a:lnTo>
                    <a:pt x="1176" y="899"/>
                  </a:lnTo>
                  <a:lnTo>
                    <a:pt x="1156" y="929"/>
                  </a:lnTo>
                  <a:lnTo>
                    <a:pt x="1141" y="961"/>
                  </a:lnTo>
                  <a:lnTo>
                    <a:pt x="1131" y="994"/>
                  </a:lnTo>
                  <a:lnTo>
                    <a:pt x="1126" y="1027"/>
                  </a:lnTo>
                  <a:lnTo>
                    <a:pt x="1126" y="1062"/>
                  </a:lnTo>
                  <a:lnTo>
                    <a:pt x="1130" y="1096"/>
                  </a:lnTo>
                  <a:lnTo>
                    <a:pt x="1139" y="1129"/>
                  </a:lnTo>
                  <a:lnTo>
                    <a:pt x="1153" y="1161"/>
                  </a:lnTo>
                  <a:lnTo>
                    <a:pt x="1172" y="1190"/>
                  </a:lnTo>
                  <a:lnTo>
                    <a:pt x="1195" y="1219"/>
                  </a:lnTo>
                  <a:lnTo>
                    <a:pt x="1904" y="1927"/>
                  </a:lnTo>
                  <a:lnTo>
                    <a:pt x="1932" y="1951"/>
                  </a:lnTo>
                  <a:lnTo>
                    <a:pt x="1963" y="1970"/>
                  </a:lnTo>
                  <a:lnTo>
                    <a:pt x="1993" y="1984"/>
                  </a:lnTo>
                  <a:lnTo>
                    <a:pt x="2027" y="1993"/>
                  </a:lnTo>
                  <a:lnTo>
                    <a:pt x="2060" y="1997"/>
                  </a:lnTo>
                  <a:lnTo>
                    <a:pt x="2094" y="1997"/>
                  </a:lnTo>
                  <a:lnTo>
                    <a:pt x="2128" y="1992"/>
                  </a:lnTo>
                  <a:lnTo>
                    <a:pt x="2161" y="1982"/>
                  </a:lnTo>
                  <a:lnTo>
                    <a:pt x="2193" y="1967"/>
                  </a:lnTo>
                  <a:lnTo>
                    <a:pt x="2223" y="1947"/>
                  </a:lnTo>
                  <a:lnTo>
                    <a:pt x="3123" y="2845"/>
                  </a:lnTo>
                  <a:lnTo>
                    <a:pt x="3063" y="2895"/>
                  </a:lnTo>
                  <a:lnTo>
                    <a:pt x="2999" y="2940"/>
                  </a:lnTo>
                  <a:lnTo>
                    <a:pt x="2933" y="2979"/>
                  </a:lnTo>
                  <a:lnTo>
                    <a:pt x="2864" y="3014"/>
                  </a:lnTo>
                  <a:lnTo>
                    <a:pt x="2794" y="3045"/>
                  </a:lnTo>
                  <a:lnTo>
                    <a:pt x="2721" y="3070"/>
                  </a:lnTo>
                  <a:lnTo>
                    <a:pt x="2648" y="3091"/>
                  </a:lnTo>
                  <a:lnTo>
                    <a:pt x="2572" y="3107"/>
                  </a:lnTo>
                  <a:lnTo>
                    <a:pt x="2496" y="3116"/>
                  </a:lnTo>
                  <a:lnTo>
                    <a:pt x="2420" y="3122"/>
                  </a:lnTo>
                  <a:lnTo>
                    <a:pt x="2344" y="3123"/>
                  </a:lnTo>
                  <a:lnTo>
                    <a:pt x="2267" y="3118"/>
                  </a:lnTo>
                  <a:lnTo>
                    <a:pt x="2190" y="3109"/>
                  </a:lnTo>
                  <a:lnTo>
                    <a:pt x="2114" y="3093"/>
                  </a:lnTo>
                  <a:lnTo>
                    <a:pt x="2039" y="3074"/>
                  </a:lnTo>
                  <a:lnTo>
                    <a:pt x="1966" y="3048"/>
                  </a:lnTo>
                  <a:lnTo>
                    <a:pt x="1893" y="3018"/>
                  </a:lnTo>
                  <a:lnTo>
                    <a:pt x="1822" y="2982"/>
                  </a:lnTo>
                  <a:lnTo>
                    <a:pt x="1754" y="2942"/>
                  </a:lnTo>
                  <a:lnTo>
                    <a:pt x="1687" y="2896"/>
                  </a:lnTo>
                  <a:lnTo>
                    <a:pt x="1623" y="2844"/>
                  </a:lnTo>
                  <a:lnTo>
                    <a:pt x="1563" y="2787"/>
                  </a:lnTo>
                  <a:lnTo>
                    <a:pt x="335" y="1560"/>
                  </a:lnTo>
                  <a:lnTo>
                    <a:pt x="280" y="1500"/>
                  </a:lnTo>
                  <a:lnTo>
                    <a:pt x="230" y="1437"/>
                  </a:lnTo>
                  <a:lnTo>
                    <a:pt x="183" y="1372"/>
                  </a:lnTo>
                  <a:lnTo>
                    <a:pt x="143" y="1304"/>
                  </a:lnTo>
                  <a:lnTo>
                    <a:pt x="108" y="1235"/>
                  </a:lnTo>
                  <a:lnTo>
                    <a:pt x="77" y="1164"/>
                  </a:lnTo>
                  <a:lnTo>
                    <a:pt x="52" y="1090"/>
                  </a:lnTo>
                  <a:lnTo>
                    <a:pt x="31" y="1017"/>
                  </a:lnTo>
                  <a:lnTo>
                    <a:pt x="15" y="941"/>
                  </a:lnTo>
                  <a:lnTo>
                    <a:pt x="6" y="865"/>
                  </a:lnTo>
                  <a:lnTo>
                    <a:pt x="0" y="788"/>
                  </a:lnTo>
                  <a:lnTo>
                    <a:pt x="0" y="711"/>
                  </a:lnTo>
                  <a:lnTo>
                    <a:pt x="4" y="636"/>
                  </a:lnTo>
                  <a:lnTo>
                    <a:pt x="15" y="560"/>
                  </a:lnTo>
                  <a:lnTo>
                    <a:pt x="30" y="484"/>
                  </a:lnTo>
                  <a:lnTo>
                    <a:pt x="51" y="409"/>
                  </a:lnTo>
                  <a:lnTo>
                    <a:pt x="76" y="337"/>
                  </a:lnTo>
                  <a:lnTo>
                    <a:pt x="106" y="266"/>
                  </a:lnTo>
                  <a:lnTo>
                    <a:pt x="142" y="195"/>
                  </a:lnTo>
                  <a:lnTo>
                    <a:pt x="181" y="127"/>
                  </a:lnTo>
                  <a:lnTo>
                    <a:pt x="227" y="62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3" name="Freeform 43"/>
            <p:cNvSpPr>
              <a:spLocks/>
            </p:cNvSpPr>
            <p:nvPr/>
          </p:nvSpPr>
          <p:spPr bwMode="auto">
            <a:xfrm>
              <a:off x="13385800" y="2206625"/>
              <a:ext cx="212725" cy="211137"/>
            </a:xfrm>
            <a:custGeom>
              <a:avLst/>
              <a:gdLst>
                <a:gd name="T0" fmla="*/ 300 w 1068"/>
                <a:gd name="T1" fmla="*/ 0 h 1066"/>
                <a:gd name="T2" fmla="*/ 341 w 1068"/>
                <a:gd name="T3" fmla="*/ 2 h 1066"/>
                <a:gd name="T4" fmla="*/ 381 w 1068"/>
                <a:gd name="T5" fmla="*/ 10 h 1066"/>
                <a:gd name="T6" fmla="*/ 421 w 1068"/>
                <a:gd name="T7" fmla="*/ 22 h 1066"/>
                <a:gd name="T8" fmla="*/ 458 w 1068"/>
                <a:gd name="T9" fmla="*/ 40 h 1066"/>
                <a:gd name="T10" fmla="*/ 492 w 1068"/>
                <a:gd name="T11" fmla="*/ 62 h 1066"/>
                <a:gd name="T12" fmla="*/ 524 w 1068"/>
                <a:gd name="T13" fmla="*/ 89 h 1066"/>
                <a:gd name="T14" fmla="*/ 974 w 1068"/>
                <a:gd name="T15" fmla="*/ 542 h 1066"/>
                <a:gd name="T16" fmla="*/ 1003 w 1068"/>
                <a:gd name="T17" fmla="*/ 572 h 1066"/>
                <a:gd name="T18" fmla="*/ 1026 w 1068"/>
                <a:gd name="T19" fmla="*/ 608 h 1066"/>
                <a:gd name="T20" fmla="*/ 1044 w 1068"/>
                <a:gd name="T21" fmla="*/ 644 h 1066"/>
                <a:gd name="T22" fmla="*/ 1058 w 1068"/>
                <a:gd name="T23" fmla="*/ 683 h 1066"/>
                <a:gd name="T24" fmla="*/ 1065 w 1068"/>
                <a:gd name="T25" fmla="*/ 724 h 1066"/>
                <a:gd name="T26" fmla="*/ 1068 w 1068"/>
                <a:gd name="T27" fmla="*/ 767 h 1066"/>
                <a:gd name="T28" fmla="*/ 1065 w 1068"/>
                <a:gd name="T29" fmla="*/ 809 h 1066"/>
                <a:gd name="T30" fmla="*/ 1058 w 1068"/>
                <a:gd name="T31" fmla="*/ 849 h 1066"/>
                <a:gd name="T32" fmla="*/ 1044 w 1068"/>
                <a:gd name="T33" fmla="*/ 888 h 1066"/>
                <a:gd name="T34" fmla="*/ 1026 w 1068"/>
                <a:gd name="T35" fmla="*/ 925 h 1066"/>
                <a:gd name="T36" fmla="*/ 1003 w 1068"/>
                <a:gd name="T37" fmla="*/ 959 h 1066"/>
                <a:gd name="T38" fmla="*/ 974 w 1068"/>
                <a:gd name="T39" fmla="*/ 992 h 1066"/>
                <a:gd name="T40" fmla="*/ 900 w 1068"/>
                <a:gd name="T41" fmla="*/ 1066 h 1066"/>
                <a:gd name="T42" fmla="*/ 0 w 1068"/>
                <a:gd name="T43" fmla="*/ 165 h 1066"/>
                <a:gd name="T44" fmla="*/ 74 w 1068"/>
                <a:gd name="T45" fmla="*/ 89 h 1066"/>
                <a:gd name="T46" fmla="*/ 106 w 1068"/>
                <a:gd name="T47" fmla="*/ 62 h 1066"/>
                <a:gd name="T48" fmla="*/ 141 w 1068"/>
                <a:gd name="T49" fmla="*/ 40 h 1066"/>
                <a:gd name="T50" fmla="*/ 179 w 1068"/>
                <a:gd name="T51" fmla="*/ 22 h 1066"/>
                <a:gd name="T52" fmla="*/ 218 w 1068"/>
                <a:gd name="T53" fmla="*/ 10 h 1066"/>
                <a:gd name="T54" fmla="*/ 258 w 1068"/>
                <a:gd name="T55" fmla="*/ 2 h 1066"/>
                <a:gd name="T56" fmla="*/ 300 w 1068"/>
                <a:gd name="T57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1066">
                  <a:moveTo>
                    <a:pt x="300" y="0"/>
                  </a:moveTo>
                  <a:lnTo>
                    <a:pt x="341" y="2"/>
                  </a:lnTo>
                  <a:lnTo>
                    <a:pt x="381" y="10"/>
                  </a:lnTo>
                  <a:lnTo>
                    <a:pt x="421" y="22"/>
                  </a:lnTo>
                  <a:lnTo>
                    <a:pt x="458" y="40"/>
                  </a:lnTo>
                  <a:lnTo>
                    <a:pt x="492" y="62"/>
                  </a:lnTo>
                  <a:lnTo>
                    <a:pt x="524" y="89"/>
                  </a:lnTo>
                  <a:lnTo>
                    <a:pt x="974" y="542"/>
                  </a:lnTo>
                  <a:lnTo>
                    <a:pt x="1003" y="572"/>
                  </a:lnTo>
                  <a:lnTo>
                    <a:pt x="1026" y="608"/>
                  </a:lnTo>
                  <a:lnTo>
                    <a:pt x="1044" y="644"/>
                  </a:lnTo>
                  <a:lnTo>
                    <a:pt x="1058" y="683"/>
                  </a:lnTo>
                  <a:lnTo>
                    <a:pt x="1065" y="724"/>
                  </a:lnTo>
                  <a:lnTo>
                    <a:pt x="1068" y="767"/>
                  </a:lnTo>
                  <a:lnTo>
                    <a:pt x="1065" y="809"/>
                  </a:lnTo>
                  <a:lnTo>
                    <a:pt x="1058" y="849"/>
                  </a:lnTo>
                  <a:lnTo>
                    <a:pt x="1044" y="888"/>
                  </a:lnTo>
                  <a:lnTo>
                    <a:pt x="1026" y="925"/>
                  </a:lnTo>
                  <a:lnTo>
                    <a:pt x="1003" y="959"/>
                  </a:lnTo>
                  <a:lnTo>
                    <a:pt x="974" y="992"/>
                  </a:lnTo>
                  <a:lnTo>
                    <a:pt x="900" y="1066"/>
                  </a:lnTo>
                  <a:lnTo>
                    <a:pt x="0" y="165"/>
                  </a:lnTo>
                  <a:lnTo>
                    <a:pt x="74" y="89"/>
                  </a:lnTo>
                  <a:lnTo>
                    <a:pt x="106" y="62"/>
                  </a:lnTo>
                  <a:lnTo>
                    <a:pt x="141" y="40"/>
                  </a:lnTo>
                  <a:lnTo>
                    <a:pt x="179" y="22"/>
                  </a:lnTo>
                  <a:lnTo>
                    <a:pt x="218" y="10"/>
                  </a:lnTo>
                  <a:lnTo>
                    <a:pt x="258" y="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4" name="Freeform 44"/>
            <p:cNvSpPr>
              <a:spLocks/>
            </p:cNvSpPr>
            <p:nvPr/>
          </p:nvSpPr>
          <p:spPr bwMode="auto">
            <a:xfrm>
              <a:off x="13773150" y="2593975"/>
              <a:ext cx="212725" cy="211137"/>
            </a:xfrm>
            <a:custGeom>
              <a:avLst/>
              <a:gdLst>
                <a:gd name="T0" fmla="*/ 281 w 1067"/>
                <a:gd name="T1" fmla="*/ 0 h 1064"/>
                <a:gd name="T2" fmla="*/ 318 w 1067"/>
                <a:gd name="T3" fmla="*/ 0 h 1064"/>
                <a:gd name="T4" fmla="*/ 356 w 1067"/>
                <a:gd name="T5" fmla="*/ 3 h 1064"/>
                <a:gd name="T6" fmla="*/ 393 w 1067"/>
                <a:gd name="T7" fmla="*/ 12 h 1064"/>
                <a:gd name="T8" fmla="*/ 429 w 1067"/>
                <a:gd name="T9" fmla="*/ 25 h 1064"/>
                <a:gd name="T10" fmla="*/ 463 w 1067"/>
                <a:gd name="T11" fmla="*/ 43 h 1064"/>
                <a:gd name="T12" fmla="*/ 495 w 1067"/>
                <a:gd name="T13" fmla="*/ 64 h 1064"/>
                <a:gd name="T14" fmla="*/ 523 w 1067"/>
                <a:gd name="T15" fmla="*/ 90 h 1064"/>
                <a:gd name="T16" fmla="*/ 976 w 1067"/>
                <a:gd name="T17" fmla="*/ 540 h 1064"/>
                <a:gd name="T18" fmla="*/ 1003 w 1067"/>
                <a:gd name="T19" fmla="*/ 571 h 1064"/>
                <a:gd name="T20" fmla="*/ 1026 w 1067"/>
                <a:gd name="T21" fmla="*/ 606 h 1064"/>
                <a:gd name="T22" fmla="*/ 1044 w 1067"/>
                <a:gd name="T23" fmla="*/ 642 h 1064"/>
                <a:gd name="T24" fmla="*/ 1057 w 1067"/>
                <a:gd name="T25" fmla="*/ 682 h 1064"/>
                <a:gd name="T26" fmla="*/ 1065 w 1067"/>
                <a:gd name="T27" fmla="*/ 722 h 1064"/>
                <a:gd name="T28" fmla="*/ 1067 w 1067"/>
                <a:gd name="T29" fmla="*/ 765 h 1064"/>
                <a:gd name="T30" fmla="*/ 1065 w 1067"/>
                <a:gd name="T31" fmla="*/ 807 h 1064"/>
                <a:gd name="T32" fmla="*/ 1057 w 1067"/>
                <a:gd name="T33" fmla="*/ 848 h 1064"/>
                <a:gd name="T34" fmla="*/ 1044 w 1067"/>
                <a:gd name="T35" fmla="*/ 887 h 1064"/>
                <a:gd name="T36" fmla="*/ 1026 w 1067"/>
                <a:gd name="T37" fmla="*/ 925 h 1064"/>
                <a:gd name="T38" fmla="*/ 1003 w 1067"/>
                <a:gd name="T39" fmla="*/ 959 h 1064"/>
                <a:gd name="T40" fmla="*/ 976 w 1067"/>
                <a:gd name="T41" fmla="*/ 990 h 1064"/>
                <a:gd name="T42" fmla="*/ 899 w 1067"/>
                <a:gd name="T43" fmla="*/ 1064 h 1064"/>
                <a:gd name="T44" fmla="*/ 0 w 1067"/>
                <a:gd name="T45" fmla="*/ 163 h 1064"/>
                <a:gd name="T46" fmla="*/ 73 w 1067"/>
                <a:gd name="T47" fmla="*/ 90 h 1064"/>
                <a:gd name="T48" fmla="*/ 103 w 1067"/>
                <a:gd name="T49" fmla="*/ 64 h 1064"/>
                <a:gd name="T50" fmla="*/ 135 w 1067"/>
                <a:gd name="T51" fmla="*/ 43 h 1064"/>
                <a:gd name="T52" fmla="*/ 169 w 1067"/>
                <a:gd name="T53" fmla="*/ 25 h 1064"/>
                <a:gd name="T54" fmla="*/ 205 w 1067"/>
                <a:gd name="T55" fmla="*/ 12 h 1064"/>
                <a:gd name="T56" fmla="*/ 242 w 1067"/>
                <a:gd name="T57" fmla="*/ 3 h 1064"/>
                <a:gd name="T58" fmla="*/ 281 w 1067"/>
                <a:gd name="T59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7" h="1064">
                  <a:moveTo>
                    <a:pt x="281" y="0"/>
                  </a:moveTo>
                  <a:lnTo>
                    <a:pt x="318" y="0"/>
                  </a:lnTo>
                  <a:lnTo>
                    <a:pt x="356" y="3"/>
                  </a:lnTo>
                  <a:lnTo>
                    <a:pt x="393" y="12"/>
                  </a:lnTo>
                  <a:lnTo>
                    <a:pt x="429" y="25"/>
                  </a:lnTo>
                  <a:lnTo>
                    <a:pt x="463" y="43"/>
                  </a:lnTo>
                  <a:lnTo>
                    <a:pt x="495" y="64"/>
                  </a:lnTo>
                  <a:lnTo>
                    <a:pt x="523" y="90"/>
                  </a:lnTo>
                  <a:lnTo>
                    <a:pt x="976" y="540"/>
                  </a:lnTo>
                  <a:lnTo>
                    <a:pt x="1003" y="571"/>
                  </a:lnTo>
                  <a:lnTo>
                    <a:pt x="1026" y="606"/>
                  </a:lnTo>
                  <a:lnTo>
                    <a:pt x="1044" y="642"/>
                  </a:lnTo>
                  <a:lnTo>
                    <a:pt x="1057" y="682"/>
                  </a:lnTo>
                  <a:lnTo>
                    <a:pt x="1065" y="722"/>
                  </a:lnTo>
                  <a:lnTo>
                    <a:pt x="1067" y="765"/>
                  </a:lnTo>
                  <a:lnTo>
                    <a:pt x="1065" y="807"/>
                  </a:lnTo>
                  <a:lnTo>
                    <a:pt x="1057" y="848"/>
                  </a:lnTo>
                  <a:lnTo>
                    <a:pt x="1044" y="887"/>
                  </a:lnTo>
                  <a:lnTo>
                    <a:pt x="1026" y="925"/>
                  </a:lnTo>
                  <a:lnTo>
                    <a:pt x="1003" y="959"/>
                  </a:lnTo>
                  <a:lnTo>
                    <a:pt x="976" y="990"/>
                  </a:lnTo>
                  <a:lnTo>
                    <a:pt x="899" y="1064"/>
                  </a:lnTo>
                  <a:lnTo>
                    <a:pt x="0" y="163"/>
                  </a:lnTo>
                  <a:lnTo>
                    <a:pt x="73" y="90"/>
                  </a:lnTo>
                  <a:lnTo>
                    <a:pt x="103" y="64"/>
                  </a:lnTo>
                  <a:lnTo>
                    <a:pt x="135" y="43"/>
                  </a:lnTo>
                  <a:lnTo>
                    <a:pt x="169" y="25"/>
                  </a:lnTo>
                  <a:lnTo>
                    <a:pt x="205" y="12"/>
                  </a:lnTo>
                  <a:lnTo>
                    <a:pt x="242" y="3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5" name="Freeform 45"/>
            <p:cNvSpPr>
              <a:spLocks/>
            </p:cNvSpPr>
            <p:nvPr/>
          </p:nvSpPr>
          <p:spPr bwMode="auto">
            <a:xfrm>
              <a:off x="13641388" y="2170113"/>
              <a:ext cx="379412" cy="379412"/>
            </a:xfrm>
            <a:custGeom>
              <a:avLst/>
              <a:gdLst>
                <a:gd name="T0" fmla="*/ 215 w 1911"/>
                <a:gd name="T1" fmla="*/ 3 h 1910"/>
                <a:gd name="T2" fmla="*/ 430 w 1911"/>
                <a:gd name="T3" fmla="*/ 30 h 1910"/>
                <a:gd name="T4" fmla="*/ 635 w 1911"/>
                <a:gd name="T5" fmla="*/ 79 h 1910"/>
                <a:gd name="T6" fmla="*/ 831 w 1911"/>
                <a:gd name="T7" fmla="*/ 153 h 1910"/>
                <a:gd name="T8" fmla="*/ 1016 w 1911"/>
                <a:gd name="T9" fmla="*/ 247 h 1910"/>
                <a:gd name="T10" fmla="*/ 1187 w 1911"/>
                <a:gd name="T11" fmla="*/ 361 h 1910"/>
                <a:gd name="T12" fmla="*/ 1344 w 1911"/>
                <a:gd name="T13" fmla="*/ 493 h 1910"/>
                <a:gd name="T14" fmla="*/ 1486 w 1911"/>
                <a:gd name="T15" fmla="*/ 642 h 1910"/>
                <a:gd name="T16" fmla="*/ 1609 w 1911"/>
                <a:gd name="T17" fmla="*/ 807 h 1910"/>
                <a:gd name="T18" fmla="*/ 1713 w 1911"/>
                <a:gd name="T19" fmla="*/ 985 h 1910"/>
                <a:gd name="T20" fmla="*/ 1798 w 1911"/>
                <a:gd name="T21" fmla="*/ 1176 h 1910"/>
                <a:gd name="T22" fmla="*/ 1859 w 1911"/>
                <a:gd name="T23" fmla="*/ 1377 h 1910"/>
                <a:gd name="T24" fmla="*/ 1898 w 1911"/>
                <a:gd name="T25" fmla="*/ 1587 h 1910"/>
                <a:gd name="T26" fmla="*/ 1911 w 1911"/>
                <a:gd name="T27" fmla="*/ 1805 h 1910"/>
                <a:gd name="T28" fmla="*/ 1901 w 1911"/>
                <a:gd name="T29" fmla="*/ 1852 h 1910"/>
                <a:gd name="T30" fmla="*/ 1878 w 1911"/>
                <a:gd name="T31" fmla="*/ 1883 h 1910"/>
                <a:gd name="T32" fmla="*/ 1844 w 1911"/>
                <a:gd name="T33" fmla="*/ 1903 h 1910"/>
                <a:gd name="T34" fmla="*/ 1806 w 1911"/>
                <a:gd name="T35" fmla="*/ 1910 h 1910"/>
                <a:gd name="T36" fmla="*/ 1766 w 1911"/>
                <a:gd name="T37" fmla="*/ 1903 h 1910"/>
                <a:gd name="T38" fmla="*/ 1732 w 1911"/>
                <a:gd name="T39" fmla="*/ 1883 h 1910"/>
                <a:gd name="T40" fmla="*/ 1709 w 1911"/>
                <a:gd name="T41" fmla="*/ 1850 h 1910"/>
                <a:gd name="T42" fmla="*/ 1699 w 1911"/>
                <a:gd name="T43" fmla="*/ 1805 h 1910"/>
                <a:gd name="T44" fmla="*/ 1686 w 1911"/>
                <a:gd name="T45" fmla="*/ 1598 h 1910"/>
                <a:gd name="T46" fmla="*/ 1646 w 1911"/>
                <a:gd name="T47" fmla="*/ 1398 h 1910"/>
                <a:gd name="T48" fmla="*/ 1584 w 1911"/>
                <a:gd name="T49" fmla="*/ 1208 h 1910"/>
                <a:gd name="T50" fmla="*/ 1498 w 1911"/>
                <a:gd name="T51" fmla="*/ 1030 h 1910"/>
                <a:gd name="T52" fmla="*/ 1392 w 1911"/>
                <a:gd name="T53" fmla="*/ 864 h 1910"/>
                <a:gd name="T54" fmla="*/ 1266 w 1911"/>
                <a:gd name="T55" fmla="*/ 714 h 1910"/>
                <a:gd name="T56" fmla="*/ 1124 w 1911"/>
                <a:gd name="T57" fmla="*/ 580 h 1910"/>
                <a:gd name="T58" fmla="*/ 965 w 1911"/>
                <a:gd name="T59" fmla="*/ 463 h 1910"/>
                <a:gd name="T60" fmla="*/ 793 w 1911"/>
                <a:gd name="T61" fmla="*/ 367 h 1910"/>
                <a:gd name="T62" fmla="*/ 609 w 1911"/>
                <a:gd name="T63" fmla="*/ 292 h 1910"/>
                <a:gd name="T64" fmla="*/ 414 w 1911"/>
                <a:gd name="T65" fmla="*/ 241 h 1910"/>
                <a:gd name="T66" fmla="*/ 210 w 1911"/>
                <a:gd name="T67" fmla="*/ 214 h 1910"/>
                <a:gd name="T68" fmla="*/ 81 w 1911"/>
                <a:gd name="T69" fmla="*/ 209 h 1910"/>
                <a:gd name="T70" fmla="*/ 42 w 1911"/>
                <a:gd name="T71" fmla="*/ 191 h 1910"/>
                <a:gd name="T72" fmla="*/ 16 w 1911"/>
                <a:gd name="T73" fmla="*/ 163 h 1910"/>
                <a:gd name="T74" fmla="*/ 2 w 1911"/>
                <a:gd name="T75" fmla="*/ 125 h 1910"/>
                <a:gd name="T76" fmla="*/ 2 w 1911"/>
                <a:gd name="T77" fmla="*/ 86 h 1910"/>
                <a:gd name="T78" fmla="*/ 16 w 1911"/>
                <a:gd name="T79" fmla="*/ 49 h 1910"/>
                <a:gd name="T80" fmla="*/ 42 w 1911"/>
                <a:gd name="T81" fmla="*/ 20 h 1910"/>
                <a:gd name="T82" fmla="*/ 81 w 1911"/>
                <a:gd name="T83" fmla="*/ 2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1" h="1910">
                  <a:moveTo>
                    <a:pt x="106" y="0"/>
                  </a:moveTo>
                  <a:lnTo>
                    <a:pt x="215" y="3"/>
                  </a:lnTo>
                  <a:lnTo>
                    <a:pt x="323" y="13"/>
                  </a:lnTo>
                  <a:lnTo>
                    <a:pt x="430" y="30"/>
                  </a:lnTo>
                  <a:lnTo>
                    <a:pt x="534" y="52"/>
                  </a:lnTo>
                  <a:lnTo>
                    <a:pt x="635" y="79"/>
                  </a:lnTo>
                  <a:lnTo>
                    <a:pt x="735" y="113"/>
                  </a:lnTo>
                  <a:lnTo>
                    <a:pt x="831" y="153"/>
                  </a:lnTo>
                  <a:lnTo>
                    <a:pt x="925" y="197"/>
                  </a:lnTo>
                  <a:lnTo>
                    <a:pt x="1016" y="247"/>
                  </a:lnTo>
                  <a:lnTo>
                    <a:pt x="1104" y="302"/>
                  </a:lnTo>
                  <a:lnTo>
                    <a:pt x="1187" y="361"/>
                  </a:lnTo>
                  <a:lnTo>
                    <a:pt x="1267" y="425"/>
                  </a:lnTo>
                  <a:lnTo>
                    <a:pt x="1344" y="493"/>
                  </a:lnTo>
                  <a:lnTo>
                    <a:pt x="1417" y="566"/>
                  </a:lnTo>
                  <a:lnTo>
                    <a:pt x="1486" y="642"/>
                  </a:lnTo>
                  <a:lnTo>
                    <a:pt x="1550" y="723"/>
                  </a:lnTo>
                  <a:lnTo>
                    <a:pt x="1609" y="807"/>
                  </a:lnTo>
                  <a:lnTo>
                    <a:pt x="1664" y="895"/>
                  </a:lnTo>
                  <a:lnTo>
                    <a:pt x="1713" y="985"/>
                  </a:lnTo>
                  <a:lnTo>
                    <a:pt x="1758" y="1080"/>
                  </a:lnTo>
                  <a:lnTo>
                    <a:pt x="1798" y="1176"/>
                  </a:lnTo>
                  <a:lnTo>
                    <a:pt x="1831" y="1275"/>
                  </a:lnTo>
                  <a:lnTo>
                    <a:pt x="1859" y="1377"/>
                  </a:lnTo>
                  <a:lnTo>
                    <a:pt x="1881" y="1481"/>
                  </a:lnTo>
                  <a:lnTo>
                    <a:pt x="1898" y="1587"/>
                  </a:lnTo>
                  <a:lnTo>
                    <a:pt x="1908" y="1696"/>
                  </a:lnTo>
                  <a:lnTo>
                    <a:pt x="1911" y="1805"/>
                  </a:lnTo>
                  <a:lnTo>
                    <a:pt x="1908" y="1830"/>
                  </a:lnTo>
                  <a:lnTo>
                    <a:pt x="1901" y="1852"/>
                  </a:lnTo>
                  <a:lnTo>
                    <a:pt x="1891" y="1869"/>
                  </a:lnTo>
                  <a:lnTo>
                    <a:pt x="1878" y="1883"/>
                  </a:lnTo>
                  <a:lnTo>
                    <a:pt x="1862" y="1895"/>
                  </a:lnTo>
                  <a:lnTo>
                    <a:pt x="1844" y="1903"/>
                  </a:lnTo>
                  <a:lnTo>
                    <a:pt x="1824" y="1909"/>
                  </a:lnTo>
                  <a:lnTo>
                    <a:pt x="1806" y="1910"/>
                  </a:lnTo>
                  <a:lnTo>
                    <a:pt x="1786" y="1909"/>
                  </a:lnTo>
                  <a:lnTo>
                    <a:pt x="1766" y="1903"/>
                  </a:lnTo>
                  <a:lnTo>
                    <a:pt x="1748" y="1895"/>
                  </a:lnTo>
                  <a:lnTo>
                    <a:pt x="1732" y="1883"/>
                  </a:lnTo>
                  <a:lnTo>
                    <a:pt x="1719" y="1869"/>
                  </a:lnTo>
                  <a:lnTo>
                    <a:pt x="1709" y="1850"/>
                  </a:lnTo>
                  <a:lnTo>
                    <a:pt x="1702" y="1830"/>
                  </a:lnTo>
                  <a:lnTo>
                    <a:pt x="1699" y="1805"/>
                  </a:lnTo>
                  <a:lnTo>
                    <a:pt x="1696" y="1700"/>
                  </a:lnTo>
                  <a:lnTo>
                    <a:pt x="1686" y="1598"/>
                  </a:lnTo>
                  <a:lnTo>
                    <a:pt x="1669" y="1497"/>
                  </a:lnTo>
                  <a:lnTo>
                    <a:pt x="1646" y="1398"/>
                  </a:lnTo>
                  <a:lnTo>
                    <a:pt x="1618" y="1302"/>
                  </a:lnTo>
                  <a:lnTo>
                    <a:pt x="1584" y="1208"/>
                  </a:lnTo>
                  <a:lnTo>
                    <a:pt x="1543" y="1118"/>
                  </a:lnTo>
                  <a:lnTo>
                    <a:pt x="1498" y="1030"/>
                  </a:lnTo>
                  <a:lnTo>
                    <a:pt x="1448" y="946"/>
                  </a:lnTo>
                  <a:lnTo>
                    <a:pt x="1392" y="864"/>
                  </a:lnTo>
                  <a:lnTo>
                    <a:pt x="1331" y="787"/>
                  </a:lnTo>
                  <a:lnTo>
                    <a:pt x="1266" y="714"/>
                  </a:lnTo>
                  <a:lnTo>
                    <a:pt x="1197" y="645"/>
                  </a:lnTo>
                  <a:lnTo>
                    <a:pt x="1124" y="580"/>
                  </a:lnTo>
                  <a:lnTo>
                    <a:pt x="1046" y="519"/>
                  </a:lnTo>
                  <a:lnTo>
                    <a:pt x="965" y="463"/>
                  </a:lnTo>
                  <a:lnTo>
                    <a:pt x="881" y="413"/>
                  </a:lnTo>
                  <a:lnTo>
                    <a:pt x="793" y="367"/>
                  </a:lnTo>
                  <a:lnTo>
                    <a:pt x="702" y="327"/>
                  </a:lnTo>
                  <a:lnTo>
                    <a:pt x="609" y="292"/>
                  </a:lnTo>
                  <a:lnTo>
                    <a:pt x="512" y="264"/>
                  </a:lnTo>
                  <a:lnTo>
                    <a:pt x="414" y="241"/>
                  </a:lnTo>
                  <a:lnTo>
                    <a:pt x="313" y="224"/>
                  </a:lnTo>
                  <a:lnTo>
                    <a:pt x="210" y="214"/>
                  </a:lnTo>
                  <a:lnTo>
                    <a:pt x="106" y="211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1"/>
                  </a:lnTo>
                  <a:lnTo>
                    <a:pt x="27" y="178"/>
                  </a:lnTo>
                  <a:lnTo>
                    <a:pt x="16" y="163"/>
                  </a:lnTo>
                  <a:lnTo>
                    <a:pt x="7" y="144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6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6" name="Freeform 46"/>
            <p:cNvSpPr>
              <a:spLocks/>
            </p:cNvSpPr>
            <p:nvPr/>
          </p:nvSpPr>
          <p:spPr bwMode="auto">
            <a:xfrm>
              <a:off x="13641388" y="2254250"/>
              <a:ext cx="295275" cy="295275"/>
            </a:xfrm>
            <a:custGeom>
              <a:avLst/>
              <a:gdLst>
                <a:gd name="T0" fmla="*/ 204 w 1486"/>
                <a:gd name="T1" fmla="*/ 3 h 1485"/>
                <a:gd name="T2" fmla="*/ 396 w 1486"/>
                <a:gd name="T3" fmla="*/ 31 h 1485"/>
                <a:gd name="T4" fmla="*/ 577 w 1486"/>
                <a:gd name="T5" fmla="*/ 82 h 1485"/>
                <a:gd name="T6" fmla="*/ 748 w 1486"/>
                <a:gd name="T7" fmla="*/ 158 h 1485"/>
                <a:gd name="T8" fmla="*/ 905 w 1486"/>
                <a:gd name="T9" fmla="*/ 256 h 1485"/>
                <a:gd name="T10" fmla="*/ 1048 w 1486"/>
                <a:gd name="T11" fmla="*/ 372 h 1485"/>
                <a:gd name="T12" fmla="*/ 1174 w 1486"/>
                <a:gd name="T13" fmla="*/ 507 h 1485"/>
                <a:gd name="T14" fmla="*/ 1281 w 1486"/>
                <a:gd name="T15" fmla="*/ 658 h 1485"/>
                <a:gd name="T16" fmla="*/ 1367 w 1486"/>
                <a:gd name="T17" fmla="*/ 821 h 1485"/>
                <a:gd name="T18" fmla="*/ 1432 w 1486"/>
                <a:gd name="T19" fmla="*/ 998 h 1485"/>
                <a:gd name="T20" fmla="*/ 1472 w 1486"/>
                <a:gd name="T21" fmla="*/ 1185 h 1485"/>
                <a:gd name="T22" fmla="*/ 1486 w 1486"/>
                <a:gd name="T23" fmla="*/ 1380 h 1485"/>
                <a:gd name="T24" fmla="*/ 1477 w 1486"/>
                <a:gd name="T25" fmla="*/ 1427 h 1485"/>
                <a:gd name="T26" fmla="*/ 1453 w 1486"/>
                <a:gd name="T27" fmla="*/ 1458 h 1485"/>
                <a:gd name="T28" fmla="*/ 1419 w 1486"/>
                <a:gd name="T29" fmla="*/ 1478 h 1485"/>
                <a:gd name="T30" fmla="*/ 1381 w 1486"/>
                <a:gd name="T31" fmla="*/ 1485 h 1485"/>
                <a:gd name="T32" fmla="*/ 1342 w 1486"/>
                <a:gd name="T33" fmla="*/ 1478 h 1485"/>
                <a:gd name="T34" fmla="*/ 1308 w 1486"/>
                <a:gd name="T35" fmla="*/ 1458 h 1485"/>
                <a:gd name="T36" fmla="*/ 1284 w 1486"/>
                <a:gd name="T37" fmla="*/ 1425 h 1485"/>
                <a:gd name="T38" fmla="*/ 1275 w 1486"/>
                <a:gd name="T39" fmla="*/ 1380 h 1485"/>
                <a:gd name="T40" fmla="*/ 1261 w 1486"/>
                <a:gd name="T41" fmla="*/ 1199 h 1485"/>
                <a:gd name="T42" fmla="*/ 1220 w 1486"/>
                <a:gd name="T43" fmla="*/ 1028 h 1485"/>
                <a:gd name="T44" fmla="*/ 1155 w 1486"/>
                <a:gd name="T45" fmla="*/ 866 h 1485"/>
                <a:gd name="T46" fmla="*/ 1069 w 1486"/>
                <a:gd name="T47" fmla="*/ 718 h 1485"/>
                <a:gd name="T48" fmla="*/ 961 w 1486"/>
                <a:gd name="T49" fmla="*/ 584 h 1485"/>
                <a:gd name="T50" fmla="*/ 836 w 1486"/>
                <a:gd name="T51" fmla="*/ 468 h 1485"/>
                <a:gd name="T52" fmla="*/ 695 w 1486"/>
                <a:gd name="T53" fmla="*/ 371 h 1485"/>
                <a:gd name="T54" fmla="*/ 539 w 1486"/>
                <a:gd name="T55" fmla="*/ 294 h 1485"/>
                <a:gd name="T56" fmla="*/ 374 w 1486"/>
                <a:gd name="T57" fmla="*/ 242 h 1485"/>
                <a:gd name="T58" fmla="*/ 197 w 1486"/>
                <a:gd name="T59" fmla="*/ 214 h 1485"/>
                <a:gd name="T60" fmla="*/ 81 w 1486"/>
                <a:gd name="T61" fmla="*/ 209 h 1485"/>
                <a:gd name="T62" fmla="*/ 42 w 1486"/>
                <a:gd name="T63" fmla="*/ 191 h 1485"/>
                <a:gd name="T64" fmla="*/ 16 w 1486"/>
                <a:gd name="T65" fmla="*/ 161 h 1485"/>
                <a:gd name="T66" fmla="*/ 2 w 1486"/>
                <a:gd name="T67" fmla="*/ 125 h 1485"/>
                <a:gd name="T68" fmla="*/ 2 w 1486"/>
                <a:gd name="T69" fmla="*/ 86 h 1485"/>
                <a:gd name="T70" fmla="*/ 16 w 1486"/>
                <a:gd name="T71" fmla="*/ 48 h 1485"/>
                <a:gd name="T72" fmla="*/ 42 w 1486"/>
                <a:gd name="T73" fmla="*/ 19 h 1485"/>
                <a:gd name="T74" fmla="*/ 81 w 1486"/>
                <a:gd name="T75" fmla="*/ 2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86" h="1485">
                  <a:moveTo>
                    <a:pt x="106" y="0"/>
                  </a:moveTo>
                  <a:lnTo>
                    <a:pt x="204" y="3"/>
                  </a:lnTo>
                  <a:lnTo>
                    <a:pt x="301" y="13"/>
                  </a:lnTo>
                  <a:lnTo>
                    <a:pt x="396" y="31"/>
                  </a:lnTo>
                  <a:lnTo>
                    <a:pt x="488" y="54"/>
                  </a:lnTo>
                  <a:lnTo>
                    <a:pt x="577" y="82"/>
                  </a:lnTo>
                  <a:lnTo>
                    <a:pt x="663" y="118"/>
                  </a:lnTo>
                  <a:lnTo>
                    <a:pt x="748" y="158"/>
                  </a:lnTo>
                  <a:lnTo>
                    <a:pt x="828" y="204"/>
                  </a:lnTo>
                  <a:lnTo>
                    <a:pt x="905" y="256"/>
                  </a:lnTo>
                  <a:lnTo>
                    <a:pt x="979" y="312"/>
                  </a:lnTo>
                  <a:lnTo>
                    <a:pt x="1048" y="372"/>
                  </a:lnTo>
                  <a:lnTo>
                    <a:pt x="1113" y="437"/>
                  </a:lnTo>
                  <a:lnTo>
                    <a:pt x="1174" y="507"/>
                  </a:lnTo>
                  <a:lnTo>
                    <a:pt x="1230" y="580"/>
                  </a:lnTo>
                  <a:lnTo>
                    <a:pt x="1281" y="658"/>
                  </a:lnTo>
                  <a:lnTo>
                    <a:pt x="1327" y="738"/>
                  </a:lnTo>
                  <a:lnTo>
                    <a:pt x="1367" y="821"/>
                  </a:lnTo>
                  <a:lnTo>
                    <a:pt x="1403" y="908"/>
                  </a:lnTo>
                  <a:lnTo>
                    <a:pt x="1432" y="998"/>
                  </a:lnTo>
                  <a:lnTo>
                    <a:pt x="1455" y="1090"/>
                  </a:lnTo>
                  <a:lnTo>
                    <a:pt x="1472" y="1185"/>
                  </a:lnTo>
                  <a:lnTo>
                    <a:pt x="1483" y="1282"/>
                  </a:lnTo>
                  <a:lnTo>
                    <a:pt x="1486" y="1380"/>
                  </a:lnTo>
                  <a:lnTo>
                    <a:pt x="1484" y="1405"/>
                  </a:lnTo>
                  <a:lnTo>
                    <a:pt x="1477" y="1427"/>
                  </a:lnTo>
                  <a:lnTo>
                    <a:pt x="1466" y="1444"/>
                  </a:lnTo>
                  <a:lnTo>
                    <a:pt x="1453" y="1458"/>
                  </a:lnTo>
                  <a:lnTo>
                    <a:pt x="1437" y="1470"/>
                  </a:lnTo>
                  <a:lnTo>
                    <a:pt x="1419" y="1478"/>
                  </a:lnTo>
                  <a:lnTo>
                    <a:pt x="1400" y="1484"/>
                  </a:lnTo>
                  <a:lnTo>
                    <a:pt x="1381" y="1485"/>
                  </a:lnTo>
                  <a:lnTo>
                    <a:pt x="1361" y="1484"/>
                  </a:lnTo>
                  <a:lnTo>
                    <a:pt x="1342" y="1478"/>
                  </a:lnTo>
                  <a:lnTo>
                    <a:pt x="1323" y="1470"/>
                  </a:lnTo>
                  <a:lnTo>
                    <a:pt x="1308" y="1458"/>
                  </a:lnTo>
                  <a:lnTo>
                    <a:pt x="1294" y="1444"/>
                  </a:lnTo>
                  <a:lnTo>
                    <a:pt x="1284" y="1425"/>
                  </a:lnTo>
                  <a:lnTo>
                    <a:pt x="1277" y="1405"/>
                  </a:lnTo>
                  <a:lnTo>
                    <a:pt x="1275" y="1380"/>
                  </a:lnTo>
                  <a:lnTo>
                    <a:pt x="1272" y="1289"/>
                  </a:lnTo>
                  <a:lnTo>
                    <a:pt x="1261" y="1199"/>
                  </a:lnTo>
                  <a:lnTo>
                    <a:pt x="1244" y="1112"/>
                  </a:lnTo>
                  <a:lnTo>
                    <a:pt x="1220" y="1028"/>
                  </a:lnTo>
                  <a:lnTo>
                    <a:pt x="1191" y="946"/>
                  </a:lnTo>
                  <a:lnTo>
                    <a:pt x="1155" y="866"/>
                  </a:lnTo>
                  <a:lnTo>
                    <a:pt x="1115" y="791"/>
                  </a:lnTo>
                  <a:lnTo>
                    <a:pt x="1069" y="718"/>
                  </a:lnTo>
                  <a:lnTo>
                    <a:pt x="1017" y="649"/>
                  </a:lnTo>
                  <a:lnTo>
                    <a:pt x="961" y="584"/>
                  </a:lnTo>
                  <a:lnTo>
                    <a:pt x="901" y="524"/>
                  </a:lnTo>
                  <a:lnTo>
                    <a:pt x="836" y="468"/>
                  </a:lnTo>
                  <a:lnTo>
                    <a:pt x="768" y="417"/>
                  </a:lnTo>
                  <a:lnTo>
                    <a:pt x="695" y="371"/>
                  </a:lnTo>
                  <a:lnTo>
                    <a:pt x="620" y="329"/>
                  </a:lnTo>
                  <a:lnTo>
                    <a:pt x="539" y="294"/>
                  </a:lnTo>
                  <a:lnTo>
                    <a:pt x="458" y="265"/>
                  </a:lnTo>
                  <a:lnTo>
                    <a:pt x="374" y="242"/>
                  </a:lnTo>
                  <a:lnTo>
                    <a:pt x="286" y="225"/>
                  </a:lnTo>
                  <a:lnTo>
                    <a:pt x="197" y="214"/>
                  </a:lnTo>
                  <a:lnTo>
                    <a:pt x="106" y="211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1"/>
                  </a:lnTo>
                  <a:lnTo>
                    <a:pt x="27" y="178"/>
                  </a:lnTo>
                  <a:lnTo>
                    <a:pt x="16" y="161"/>
                  </a:lnTo>
                  <a:lnTo>
                    <a:pt x="7" y="144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6"/>
                  </a:lnTo>
                  <a:lnTo>
                    <a:pt x="7" y="66"/>
                  </a:lnTo>
                  <a:lnTo>
                    <a:pt x="16" y="48"/>
                  </a:lnTo>
                  <a:lnTo>
                    <a:pt x="27" y="33"/>
                  </a:lnTo>
                  <a:lnTo>
                    <a:pt x="42" y="19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7" name="Freeform 47"/>
            <p:cNvSpPr>
              <a:spLocks/>
            </p:cNvSpPr>
            <p:nvPr/>
          </p:nvSpPr>
          <p:spPr bwMode="auto">
            <a:xfrm>
              <a:off x="13641388" y="2338388"/>
              <a:ext cx="211137" cy="211137"/>
            </a:xfrm>
            <a:custGeom>
              <a:avLst/>
              <a:gdLst>
                <a:gd name="T0" fmla="*/ 188 w 1061"/>
                <a:gd name="T1" fmla="*/ 4 h 1061"/>
                <a:gd name="T2" fmla="*/ 346 w 1061"/>
                <a:gd name="T3" fmla="*/ 31 h 1061"/>
                <a:gd name="T4" fmla="*/ 495 w 1061"/>
                <a:gd name="T5" fmla="*/ 83 h 1061"/>
                <a:gd name="T6" fmla="*/ 632 w 1061"/>
                <a:gd name="T7" fmla="*/ 158 h 1061"/>
                <a:gd name="T8" fmla="*/ 754 w 1061"/>
                <a:gd name="T9" fmla="*/ 254 h 1061"/>
                <a:gd name="T10" fmla="*/ 858 w 1061"/>
                <a:gd name="T11" fmla="*/ 368 h 1061"/>
                <a:gd name="T12" fmla="*/ 944 w 1061"/>
                <a:gd name="T13" fmla="*/ 496 h 1061"/>
                <a:gd name="T14" fmla="*/ 1007 w 1061"/>
                <a:gd name="T15" fmla="*/ 639 h 1061"/>
                <a:gd name="T16" fmla="*/ 1048 w 1061"/>
                <a:gd name="T17" fmla="*/ 793 h 1061"/>
                <a:gd name="T18" fmla="*/ 1061 w 1061"/>
                <a:gd name="T19" fmla="*/ 956 h 1061"/>
                <a:gd name="T20" fmla="*/ 1052 w 1061"/>
                <a:gd name="T21" fmla="*/ 1003 h 1061"/>
                <a:gd name="T22" fmla="*/ 1028 w 1061"/>
                <a:gd name="T23" fmla="*/ 1034 h 1061"/>
                <a:gd name="T24" fmla="*/ 994 w 1061"/>
                <a:gd name="T25" fmla="*/ 1054 h 1061"/>
                <a:gd name="T26" fmla="*/ 956 w 1061"/>
                <a:gd name="T27" fmla="*/ 1061 h 1061"/>
                <a:gd name="T28" fmla="*/ 917 w 1061"/>
                <a:gd name="T29" fmla="*/ 1054 h 1061"/>
                <a:gd name="T30" fmla="*/ 883 w 1061"/>
                <a:gd name="T31" fmla="*/ 1034 h 1061"/>
                <a:gd name="T32" fmla="*/ 859 w 1061"/>
                <a:gd name="T33" fmla="*/ 1001 h 1061"/>
                <a:gd name="T34" fmla="*/ 850 w 1061"/>
                <a:gd name="T35" fmla="*/ 956 h 1061"/>
                <a:gd name="T36" fmla="*/ 837 w 1061"/>
                <a:gd name="T37" fmla="*/ 815 h 1061"/>
                <a:gd name="T38" fmla="*/ 797 w 1061"/>
                <a:gd name="T39" fmla="*/ 683 h 1061"/>
                <a:gd name="T40" fmla="*/ 737 w 1061"/>
                <a:gd name="T41" fmla="*/ 561 h 1061"/>
                <a:gd name="T42" fmla="*/ 655 w 1061"/>
                <a:gd name="T43" fmla="*/ 455 h 1061"/>
                <a:gd name="T44" fmla="*/ 556 w 1061"/>
                <a:gd name="T45" fmla="*/ 363 h 1061"/>
                <a:gd name="T46" fmla="*/ 442 w 1061"/>
                <a:gd name="T47" fmla="*/ 292 h 1061"/>
                <a:gd name="T48" fmla="*/ 314 w 1061"/>
                <a:gd name="T49" fmla="*/ 241 h 1061"/>
                <a:gd name="T50" fmla="*/ 177 w 1061"/>
                <a:gd name="T51" fmla="*/ 215 h 1061"/>
                <a:gd name="T52" fmla="*/ 81 w 1061"/>
                <a:gd name="T53" fmla="*/ 209 h 1061"/>
                <a:gd name="T54" fmla="*/ 42 w 1061"/>
                <a:gd name="T55" fmla="*/ 192 h 1061"/>
                <a:gd name="T56" fmla="*/ 16 w 1061"/>
                <a:gd name="T57" fmla="*/ 162 h 1061"/>
                <a:gd name="T58" fmla="*/ 2 w 1061"/>
                <a:gd name="T59" fmla="*/ 125 h 1061"/>
                <a:gd name="T60" fmla="*/ 2 w 1061"/>
                <a:gd name="T61" fmla="*/ 87 h 1061"/>
                <a:gd name="T62" fmla="*/ 16 w 1061"/>
                <a:gd name="T63" fmla="*/ 49 h 1061"/>
                <a:gd name="T64" fmla="*/ 42 w 1061"/>
                <a:gd name="T65" fmla="*/ 20 h 1061"/>
                <a:gd name="T66" fmla="*/ 81 w 1061"/>
                <a:gd name="T67" fmla="*/ 3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1" h="1061">
                  <a:moveTo>
                    <a:pt x="106" y="0"/>
                  </a:moveTo>
                  <a:lnTo>
                    <a:pt x="188" y="4"/>
                  </a:lnTo>
                  <a:lnTo>
                    <a:pt x="268" y="14"/>
                  </a:lnTo>
                  <a:lnTo>
                    <a:pt x="346" y="31"/>
                  </a:lnTo>
                  <a:lnTo>
                    <a:pt x="422" y="55"/>
                  </a:lnTo>
                  <a:lnTo>
                    <a:pt x="495" y="83"/>
                  </a:lnTo>
                  <a:lnTo>
                    <a:pt x="565" y="118"/>
                  </a:lnTo>
                  <a:lnTo>
                    <a:pt x="632" y="158"/>
                  </a:lnTo>
                  <a:lnTo>
                    <a:pt x="694" y="204"/>
                  </a:lnTo>
                  <a:lnTo>
                    <a:pt x="754" y="254"/>
                  </a:lnTo>
                  <a:lnTo>
                    <a:pt x="807" y="308"/>
                  </a:lnTo>
                  <a:lnTo>
                    <a:pt x="858" y="368"/>
                  </a:lnTo>
                  <a:lnTo>
                    <a:pt x="903" y="430"/>
                  </a:lnTo>
                  <a:lnTo>
                    <a:pt x="944" y="496"/>
                  </a:lnTo>
                  <a:lnTo>
                    <a:pt x="979" y="567"/>
                  </a:lnTo>
                  <a:lnTo>
                    <a:pt x="1007" y="639"/>
                  </a:lnTo>
                  <a:lnTo>
                    <a:pt x="1030" y="715"/>
                  </a:lnTo>
                  <a:lnTo>
                    <a:pt x="1048" y="793"/>
                  </a:lnTo>
                  <a:lnTo>
                    <a:pt x="1058" y="874"/>
                  </a:lnTo>
                  <a:lnTo>
                    <a:pt x="1061" y="956"/>
                  </a:lnTo>
                  <a:lnTo>
                    <a:pt x="1059" y="981"/>
                  </a:lnTo>
                  <a:lnTo>
                    <a:pt x="1052" y="1003"/>
                  </a:lnTo>
                  <a:lnTo>
                    <a:pt x="1041" y="1020"/>
                  </a:lnTo>
                  <a:lnTo>
                    <a:pt x="1028" y="1034"/>
                  </a:lnTo>
                  <a:lnTo>
                    <a:pt x="1013" y="1046"/>
                  </a:lnTo>
                  <a:lnTo>
                    <a:pt x="994" y="1054"/>
                  </a:lnTo>
                  <a:lnTo>
                    <a:pt x="975" y="1060"/>
                  </a:lnTo>
                  <a:lnTo>
                    <a:pt x="956" y="1061"/>
                  </a:lnTo>
                  <a:lnTo>
                    <a:pt x="936" y="1060"/>
                  </a:lnTo>
                  <a:lnTo>
                    <a:pt x="917" y="1054"/>
                  </a:lnTo>
                  <a:lnTo>
                    <a:pt x="900" y="1046"/>
                  </a:lnTo>
                  <a:lnTo>
                    <a:pt x="883" y="1034"/>
                  </a:lnTo>
                  <a:lnTo>
                    <a:pt x="870" y="1020"/>
                  </a:lnTo>
                  <a:lnTo>
                    <a:pt x="859" y="1001"/>
                  </a:lnTo>
                  <a:lnTo>
                    <a:pt x="852" y="981"/>
                  </a:lnTo>
                  <a:lnTo>
                    <a:pt x="850" y="956"/>
                  </a:lnTo>
                  <a:lnTo>
                    <a:pt x="847" y="884"/>
                  </a:lnTo>
                  <a:lnTo>
                    <a:pt x="837" y="815"/>
                  </a:lnTo>
                  <a:lnTo>
                    <a:pt x="821" y="748"/>
                  </a:lnTo>
                  <a:lnTo>
                    <a:pt x="797" y="683"/>
                  </a:lnTo>
                  <a:lnTo>
                    <a:pt x="770" y="620"/>
                  </a:lnTo>
                  <a:lnTo>
                    <a:pt x="737" y="561"/>
                  </a:lnTo>
                  <a:lnTo>
                    <a:pt x="698" y="506"/>
                  </a:lnTo>
                  <a:lnTo>
                    <a:pt x="655" y="455"/>
                  </a:lnTo>
                  <a:lnTo>
                    <a:pt x="607" y="406"/>
                  </a:lnTo>
                  <a:lnTo>
                    <a:pt x="556" y="363"/>
                  </a:lnTo>
                  <a:lnTo>
                    <a:pt x="500" y="325"/>
                  </a:lnTo>
                  <a:lnTo>
                    <a:pt x="442" y="292"/>
                  </a:lnTo>
                  <a:lnTo>
                    <a:pt x="379" y="263"/>
                  </a:lnTo>
                  <a:lnTo>
                    <a:pt x="314" y="241"/>
                  </a:lnTo>
                  <a:lnTo>
                    <a:pt x="246" y="225"/>
                  </a:lnTo>
                  <a:lnTo>
                    <a:pt x="177" y="215"/>
                  </a:lnTo>
                  <a:lnTo>
                    <a:pt x="106" y="212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2"/>
                  </a:lnTo>
                  <a:lnTo>
                    <a:pt x="27" y="179"/>
                  </a:lnTo>
                  <a:lnTo>
                    <a:pt x="16" y="162"/>
                  </a:lnTo>
                  <a:lnTo>
                    <a:pt x="7" y="145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7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10"/>
                  </a:lnTo>
                  <a:lnTo>
                    <a:pt x="81" y="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8" name="Freeform 48"/>
            <p:cNvSpPr>
              <a:spLocks/>
            </p:cNvSpPr>
            <p:nvPr/>
          </p:nvSpPr>
          <p:spPr bwMode="auto">
            <a:xfrm>
              <a:off x="13641388" y="2422525"/>
              <a:ext cx="127000" cy="127000"/>
            </a:xfrm>
            <a:custGeom>
              <a:avLst/>
              <a:gdLst>
                <a:gd name="T0" fmla="*/ 106 w 636"/>
                <a:gd name="T1" fmla="*/ 0 h 636"/>
                <a:gd name="T2" fmla="*/ 164 w 636"/>
                <a:gd name="T3" fmla="*/ 3 h 636"/>
                <a:gd name="T4" fmla="*/ 220 w 636"/>
                <a:gd name="T5" fmla="*/ 12 h 636"/>
                <a:gd name="T6" fmla="*/ 274 w 636"/>
                <a:gd name="T7" fmla="*/ 27 h 636"/>
                <a:gd name="T8" fmla="*/ 324 w 636"/>
                <a:gd name="T9" fmla="*/ 47 h 636"/>
                <a:gd name="T10" fmla="*/ 374 w 636"/>
                <a:gd name="T11" fmla="*/ 72 h 636"/>
                <a:gd name="T12" fmla="*/ 419 w 636"/>
                <a:gd name="T13" fmla="*/ 103 h 636"/>
                <a:gd name="T14" fmla="*/ 461 w 636"/>
                <a:gd name="T15" fmla="*/ 137 h 636"/>
                <a:gd name="T16" fmla="*/ 500 w 636"/>
                <a:gd name="T17" fmla="*/ 176 h 636"/>
                <a:gd name="T18" fmla="*/ 534 w 636"/>
                <a:gd name="T19" fmla="*/ 217 h 636"/>
                <a:gd name="T20" fmla="*/ 564 w 636"/>
                <a:gd name="T21" fmla="*/ 263 h 636"/>
                <a:gd name="T22" fmla="*/ 589 w 636"/>
                <a:gd name="T23" fmla="*/ 312 h 636"/>
                <a:gd name="T24" fmla="*/ 610 w 636"/>
                <a:gd name="T25" fmla="*/ 363 h 636"/>
                <a:gd name="T26" fmla="*/ 624 w 636"/>
                <a:gd name="T27" fmla="*/ 417 h 636"/>
                <a:gd name="T28" fmla="*/ 634 w 636"/>
                <a:gd name="T29" fmla="*/ 473 h 636"/>
                <a:gd name="T30" fmla="*/ 636 w 636"/>
                <a:gd name="T31" fmla="*/ 531 h 636"/>
                <a:gd name="T32" fmla="*/ 634 w 636"/>
                <a:gd name="T33" fmla="*/ 556 h 636"/>
                <a:gd name="T34" fmla="*/ 627 w 636"/>
                <a:gd name="T35" fmla="*/ 578 h 636"/>
                <a:gd name="T36" fmla="*/ 617 w 636"/>
                <a:gd name="T37" fmla="*/ 595 h 636"/>
                <a:gd name="T38" fmla="*/ 603 w 636"/>
                <a:gd name="T39" fmla="*/ 609 h 636"/>
                <a:gd name="T40" fmla="*/ 588 w 636"/>
                <a:gd name="T41" fmla="*/ 621 h 636"/>
                <a:gd name="T42" fmla="*/ 569 w 636"/>
                <a:gd name="T43" fmla="*/ 629 h 636"/>
                <a:gd name="T44" fmla="*/ 550 w 636"/>
                <a:gd name="T45" fmla="*/ 635 h 636"/>
                <a:gd name="T46" fmla="*/ 531 w 636"/>
                <a:gd name="T47" fmla="*/ 636 h 636"/>
                <a:gd name="T48" fmla="*/ 511 w 636"/>
                <a:gd name="T49" fmla="*/ 635 h 636"/>
                <a:gd name="T50" fmla="*/ 491 w 636"/>
                <a:gd name="T51" fmla="*/ 629 h 636"/>
                <a:gd name="T52" fmla="*/ 473 w 636"/>
                <a:gd name="T53" fmla="*/ 621 h 636"/>
                <a:gd name="T54" fmla="*/ 457 w 636"/>
                <a:gd name="T55" fmla="*/ 609 h 636"/>
                <a:gd name="T56" fmla="*/ 444 w 636"/>
                <a:gd name="T57" fmla="*/ 595 h 636"/>
                <a:gd name="T58" fmla="*/ 433 w 636"/>
                <a:gd name="T59" fmla="*/ 576 h 636"/>
                <a:gd name="T60" fmla="*/ 426 w 636"/>
                <a:gd name="T61" fmla="*/ 556 h 636"/>
                <a:gd name="T62" fmla="*/ 424 w 636"/>
                <a:gd name="T63" fmla="*/ 531 h 636"/>
                <a:gd name="T64" fmla="*/ 421 w 636"/>
                <a:gd name="T65" fmla="*/ 484 h 636"/>
                <a:gd name="T66" fmla="*/ 411 w 636"/>
                <a:gd name="T67" fmla="*/ 439 h 636"/>
                <a:gd name="T68" fmla="*/ 394 w 636"/>
                <a:gd name="T69" fmla="*/ 396 h 636"/>
                <a:gd name="T70" fmla="*/ 372 w 636"/>
                <a:gd name="T71" fmla="*/ 358 h 636"/>
                <a:gd name="T72" fmla="*/ 346 w 636"/>
                <a:gd name="T73" fmla="*/ 322 h 636"/>
                <a:gd name="T74" fmla="*/ 314 w 636"/>
                <a:gd name="T75" fmla="*/ 291 h 636"/>
                <a:gd name="T76" fmla="*/ 279 w 636"/>
                <a:gd name="T77" fmla="*/ 263 h 636"/>
                <a:gd name="T78" fmla="*/ 240 w 636"/>
                <a:gd name="T79" fmla="*/ 243 h 636"/>
                <a:gd name="T80" fmla="*/ 198 w 636"/>
                <a:gd name="T81" fmla="*/ 226 h 636"/>
                <a:gd name="T82" fmla="*/ 153 w 636"/>
                <a:gd name="T83" fmla="*/ 216 h 636"/>
                <a:gd name="T84" fmla="*/ 106 w 636"/>
                <a:gd name="T85" fmla="*/ 213 h 636"/>
                <a:gd name="T86" fmla="*/ 81 w 636"/>
                <a:gd name="T87" fmla="*/ 210 h 636"/>
                <a:gd name="T88" fmla="*/ 59 w 636"/>
                <a:gd name="T89" fmla="*/ 203 h 636"/>
                <a:gd name="T90" fmla="*/ 42 w 636"/>
                <a:gd name="T91" fmla="*/ 193 h 636"/>
                <a:gd name="T92" fmla="*/ 27 w 636"/>
                <a:gd name="T93" fmla="*/ 179 h 636"/>
                <a:gd name="T94" fmla="*/ 16 w 636"/>
                <a:gd name="T95" fmla="*/ 164 h 636"/>
                <a:gd name="T96" fmla="*/ 7 w 636"/>
                <a:gd name="T97" fmla="*/ 145 h 636"/>
                <a:gd name="T98" fmla="*/ 2 w 636"/>
                <a:gd name="T99" fmla="*/ 126 h 636"/>
                <a:gd name="T100" fmla="*/ 0 w 636"/>
                <a:gd name="T101" fmla="*/ 106 h 636"/>
                <a:gd name="T102" fmla="*/ 2 w 636"/>
                <a:gd name="T103" fmla="*/ 87 h 636"/>
                <a:gd name="T104" fmla="*/ 7 w 636"/>
                <a:gd name="T105" fmla="*/ 67 h 636"/>
                <a:gd name="T106" fmla="*/ 16 w 636"/>
                <a:gd name="T107" fmla="*/ 49 h 636"/>
                <a:gd name="T108" fmla="*/ 27 w 636"/>
                <a:gd name="T109" fmla="*/ 33 h 636"/>
                <a:gd name="T110" fmla="*/ 42 w 636"/>
                <a:gd name="T111" fmla="*/ 20 h 636"/>
                <a:gd name="T112" fmla="*/ 59 w 636"/>
                <a:gd name="T113" fmla="*/ 9 h 636"/>
                <a:gd name="T114" fmla="*/ 81 w 636"/>
                <a:gd name="T115" fmla="*/ 2 h 636"/>
                <a:gd name="T116" fmla="*/ 106 w 636"/>
                <a:gd name="T117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6" h="636">
                  <a:moveTo>
                    <a:pt x="106" y="0"/>
                  </a:moveTo>
                  <a:lnTo>
                    <a:pt x="164" y="3"/>
                  </a:lnTo>
                  <a:lnTo>
                    <a:pt x="220" y="12"/>
                  </a:lnTo>
                  <a:lnTo>
                    <a:pt x="274" y="27"/>
                  </a:lnTo>
                  <a:lnTo>
                    <a:pt x="324" y="47"/>
                  </a:lnTo>
                  <a:lnTo>
                    <a:pt x="374" y="72"/>
                  </a:lnTo>
                  <a:lnTo>
                    <a:pt x="419" y="103"/>
                  </a:lnTo>
                  <a:lnTo>
                    <a:pt x="461" y="137"/>
                  </a:lnTo>
                  <a:lnTo>
                    <a:pt x="500" y="176"/>
                  </a:lnTo>
                  <a:lnTo>
                    <a:pt x="534" y="217"/>
                  </a:lnTo>
                  <a:lnTo>
                    <a:pt x="564" y="263"/>
                  </a:lnTo>
                  <a:lnTo>
                    <a:pt x="589" y="312"/>
                  </a:lnTo>
                  <a:lnTo>
                    <a:pt x="610" y="363"/>
                  </a:lnTo>
                  <a:lnTo>
                    <a:pt x="624" y="417"/>
                  </a:lnTo>
                  <a:lnTo>
                    <a:pt x="634" y="473"/>
                  </a:lnTo>
                  <a:lnTo>
                    <a:pt x="636" y="531"/>
                  </a:lnTo>
                  <a:lnTo>
                    <a:pt x="634" y="556"/>
                  </a:lnTo>
                  <a:lnTo>
                    <a:pt x="627" y="578"/>
                  </a:lnTo>
                  <a:lnTo>
                    <a:pt x="617" y="595"/>
                  </a:lnTo>
                  <a:lnTo>
                    <a:pt x="603" y="609"/>
                  </a:lnTo>
                  <a:lnTo>
                    <a:pt x="588" y="621"/>
                  </a:lnTo>
                  <a:lnTo>
                    <a:pt x="569" y="629"/>
                  </a:lnTo>
                  <a:lnTo>
                    <a:pt x="550" y="635"/>
                  </a:lnTo>
                  <a:lnTo>
                    <a:pt x="531" y="636"/>
                  </a:lnTo>
                  <a:lnTo>
                    <a:pt x="511" y="635"/>
                  </a:lnTo>
                  <a:lnTo>
                    <a:pt x="491" y="629"/>
                  </a:lnTo>
                  <a:lnTo>
                    <a:pt x="473" y="621"/>
                  </a:lnTo>
                  <a:lnTo>
                    <a:pt x="457" y="609"/>
                  </a:lnTo>
                  <a:lnTo>
                    <a:pt x="444" y="595"/>
                  </a:lnTo>
                  <a:lnTo>
                    <a:pt x="433" y="576"/>
                  </a:lnTo>
                  <a:lnTo>
                    <a:pt x="426" y="556"/>
                  </a:lnTo>
                  <a:lnTo>
                    <a:pt x="424" y="531"/>
                  </a:lnTo>
                  <a:lnTo>
                    <a:pt x="421" y="484"/>
                  </a:lnTo>
                  <a:lnTo>
                    <a:pt x="411" y="439"/>
                  </a:lnTo>
                  <a:lnTo>
                    <a:pt x="394" y="396"/>
                  </a:lnTo>
                  <a:lnTo>
                    <a:pt x="372" y="358"/>
                  </a:lnTo>
                  <a:lnTo>
                    <a:pt x="346" y="322"/>
                  </a:lnTo>
                  <a:lnTo>
                    <a:pt x="314" y="291"/>
                  </a:lnTo>
                  <a:lnTo>
                    <a:pt x="279" y="263"/>
                  </a:lnTo>
                  <a:lnTo>
                    <a:pt x="240" y="243"/>
                  </a:lnTo>
                  <a:lnTo>
                    <a:pt x="198" y="226"/>
                  </a:lnTo>
                  <a:lnTo>
                    <a:pt x="153" y="216"/>
                  </a:lnTo>
                  <a:lnTo>
                    <a:pt x="106" y="213"/>
                  </a:lnTo>
                  <a:lnTo>
                    <a:pt x="81" y="210"/>
                  </a:lnTo>
                  <a:lnTo>
                    <a:pt x="59" y="203"/>
                  </a:lnTo>
                  <a:lnTo>
                    <a:pt x="42" y="193"/>
                  </a:lnTo>
                  <a:lnTo>
                    <a:pt x="27" y="179"/>
                  </a:lnTo>
                  <a:lnTo>
                    <a:pt x="16" y="164"/>
                  </a:lnTo>
                  <a:lnTo>
                    <a:pt x="7" y="145"/>
                  </a:lnTo>
                  <a:lnTo>
                    <a:pt x="2" y="126"/>
                  </a:lnTo>
                  <a:lnTo>
                    <a:pt x="0" y="106"/>
                  </a:lnTo>
                  <a:lnTo>
                    <a:pt x="2" y="87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4" name="그룹 243"/>
          <p:cNvGrpSpPr>
            <a:grpSpLocks noChangeAspect="1"/>
          </p:cNvGrpSpPr>
          <p:nvPr/>
        </p:nvGrpSpPr>
        <p:grpSpPr>
          <a:xfrm>
            <a:off x="7260698" y="2833321"/>
            <a:ext cx="589090" cy="589091"/>
            <a:chOff x="13301663" y="2924176"/>
            <a:chExt cx="719137" cy="719138"/>
          </a:xfrm>
          <a:solidFill>
            <a:schemeClr val="bg1"/>
          </a:solidFill>
        </p:grpSpPr>
        <p:sp>
          <p:nvSpPr>
            <p:cNvPr id="212" name="Freeform 53"/>
            <p:cNvSpPr>
              <a:spLocks/>
            </p:cNvSpPr>
            <p:nvPr/>
          </p:nvSpPr>
          <p:spPr bwMode="auto">
            <a:xfrm>
              <a:off x="13535025" y="2967038"/>
              <a:ext cx="252412" cy="222250"/>
            </a:xfrm>
            <a:custGeom>
              <a:avLst/>
              <a:gdLst>
                <a:gd name="T0" fmla="*/ 412 w 1267"/>
                <a:gd name="T1" fmla="*/ 4 h 1125"/>
                <a:gd name="T2" fmla="*/ 489 w 1267"/>
                <a:gd name="T3" fmla="*/ 21 h 1125"/>
                <a:gd name="T4" fmla="*/ 554 w 1267"/>
                <a:gd name="T5" fmla="*/ 53 h 1125"/>
                <a:gd name="T6" fmla="*/ 609 w 1267"/>
                <a:gd name="T7" fmla="*/ 97 h 1125"/>
                <a:gd name="T8" fmla="*/ 658 w 1267"/>
                <a:gd name="T9" fmla="*/ 97 h 1125"/>
                <a:gd name="T10" fmla="*/ 713 w 1267"/>
                <a:gd name="T11" fmla="*/ 53 h 1125"/>
                <a:gd name="T12" fmla="*/ 778 w 1267"/>
                <a:gd name="T13" fmla="*/ 21 h 1125"/>
                <a:gd name="T14" fmla="*/ 855 w 1267"/>
                <a:gd name="T15" fmla="*/ 4 h 1125"/>
                <a:gd name="T16" fmla="*/ 944 w 1267"/>
                <a:gd name="T17" fmla="*/ 4 h 1125"/>
                <a:gd name="T18" fmla="*/ 1032 w 1267"/>
                <a:gd name="T19" fmla="*/ 27 h 1125"/>
                <a:gd name="T20" fmla="*/ 1109 w 1267"/>
                <a:gd name="T21" fmla="*/ 70 h 1125"/>
                <a:gd name="T22" fmla="*/ 1174 w 1267"/>
                <a:gd name="T23" fmla="*/ 131 h 1125"/>
                <a:gd name="T24" fmla="*/ 1224 w 1267"/>
                <a:gd name="T25" fmla="*/ 207 h 1125"/>
                <a:gd name="T26" fmla="*/ 1256 w 1267"/>
                <a:gd name="T27" fmla="*/ 295 h 1125"/>
                <a:gd name="T28" fmla="*/ 1267 w 1267"/>
                <a:gd name="T29" fmla="*/ 393 h 1125"/>
                <a:gd name="T30" fmla="*/ 1255 w 1267"/>
                <a:gd name="T31" fmla="*/ 489 h 1125"/>
                <a:gd name="T32" fmla="*/ 1221 w 1267"/>
                <a:gd name="T33" fmla="*/ 579 h 1125"/>
                <a:gd name="T34" fmla="*/ 1172 w 1267"/>
                <a:gd name="T35" fmla="*/ 662 h 1125"/>
                <a:gd name="T36" fmla="*/ 1109 w 1267"/>
                <a:gd name="T37" fmla="*/ 740 h 1125"/>
                <a:gd name="T38" fmla="*/ 1036 w 1267"/>
                <a:gd name="T39" fmla="*/ 814 h 1125"/>
                <a:gd name="T40" fmla="*/ 958 w 1267"/>
                <a:gd name="T41" fmla="*/ 884 h 1125"/>
                <a:gd name="T42" fmla="*/ 878 w 1267"/>
                <a:gd name="T43" fmla="*/ 951 h 1125"/>
                <a:gd name="T44" fmla="*/ 772 w 1267"/>
                <a:gd name="T45" fmla="*/ 1040 h 1125"/>
                <a:gd name="T46" fmla="*/ 685 w 1267"/>
                <a:gd name="T47" fmla="*/ 1113 h 1125"/>
                <a:gd name="T48" fmla="*/ 643 w 1267"/>
                <a:gd name="T49" fmla="*/ 1125 h 1125"/>
                <a:gd name="T50" fmla="*/ 602 w 1267"/>
                <a:gd name="T51" fmla="*/ 1121 h 1125"/>
                <a:gd name="T52" fmla="*/ 564 w 1267"/>
                <a:gd name="T53" fmla="*/ 1100 h 1125"/>
                <a:gd name="T54" fmla="*/ 429 w 1267"/>
                <a:gd name="T55" fmla="*/ 984 h 1125"/>
                <a:gd name="T56" fmla="*/ 326 w 1267"/>
                <a:gd name="T57" fmla="*/ 897 h 1125"/>
                <a:gd name="T58" fmla="*/ 235 w 1267"/>
                <a:gd name="T59" fmla="*/ 816 h 1125"/>
                <a:gd name="T60" fmla="*/ 156 w 1267"/>
                <a:gd name="T61" fmla="*/ 737 h 1125"/>
                <a:gd name="T62" fmla="*/ 91 w 1267"/>
                <a:gd name="T63" fmla="*/ 656 h 1125"/>
                <a:gd name="T64" fmla="*/ 42 w 1267"/>
                <a:gd name="T65" fmla="*/ 574 h 1125"/>
                <a:gd name="T66" fmla="*/ 11 w 1267"/>
                <a:gd name="T67" fmla="*/ 487 h 1125"/>
                <a:gd name="T68" fmla="*/ 0 w 1267"/>
                <a:gd name="T69" fmla="*/ 393 h 1125"/>
                <a:gd name="T70" fmla="*/ 11 w 1267"/>
                <a:gd name="T71" fmla="*/ 295 h 1125"/>
                <a:gd name="T72" fmla="*/ 43 w 1267"/>
                <a:gd name="T73" fmla="*/ 207 h 1125"/>
                <a:gd name="T74" fmla="*/ 93 w 1267"/>
                <a:gd name="T75" fmla="*/ 131 h 1125"/>
                <a:gd name="T76" fmla="*/ 158 w 1267"/>
                <a:gd name="T77" fmla="*/ 70 h 1125"/>
                <a:gd name="T78" fmla="*/ 235 w 1267"/>
                <a:gd name="T79" fmla="*/ 27 h 1125"/>
                <a:gd name="T80" fmla="*/ 323 w 1267"/>
                <a:gd name="T81" fmla="*/ 4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7" h="1125">
                  <a:moveTo>
                    <a:pt x="370" y="0"/>
                  </a:moveTo>
                  <a:lnTo>
                    <a:pt x="412" y="4"/>
                  </a:lnTo>
                  <a:lnTo>
                    <a:pt x="452" y="10"/>
                  </a:lnTo>
                  <a:lnTo>
                    <a:pt x="489" y="21"/>
                  </a:lnTo>
                  <a:lnTo>
                    <a:pt x="523" y="35"/>
                  </a:lnTo>
                  <a:lnTo>
                    <a:pt x="554" y="53"/>
                  </a:lnTo>
                  <a:lnTo>
                    <a:pt x="583" y="74"/>
                  </a:lnTo>
                  <a:lnTo>
                    <a:pt x="609" y="97"/>
                  </a:lnTo>
                  <a:lnTo>
                    <a:pt x="633" y="121"/>
                  </a:lnTo>
                  <a:lnTo>
                    <a:pt x="658" y="97"/>
                  </a:lnTo>
                  <a:lnTo>
                    <a:pt x="684" y="74"/>
                  </a:lnTo>
                  <a:lnTo>
                    <a:pt x="713" y="53"/>
                  </a:lnTo>
                  <a:lnTo>
                    <a:pt x="744" y="35"/>
                  </a:lnTo>
                  <a:lnTo>
                    <a:pt x="778" y="21"/>
                  </a:lnTo>
                  <a:lnTo>
                    <a:pt x="815" y="10"/>
                  </a:lnTo>
                  <a:lnTo>
                    <a:pt x="855" y="4"/>
                  </a:lnTo>
                  <a:lnTo>
                    <a:pt x="897" y="0"/>
                  </a:lnTo>
                  <a:lnTo>
                    <a:pt x="944" y="4"/>
                  </a:lnTo>
                  <a:lnTo>
                    <a:pt x="989" y="12"/>
                  </a:lnTo>
                  <a:lnTo>
                    <a:pt x="1032" y="27"/>
                  </a:lnTo>
                  <a:lnTo>
                    <a:pt x="1072" y="46"/>
                  </a:lnTo>
                  <a:lnTo>
                    <a:pt x="1109" y="70"/>
                  </a:lnTo>
                  <a:lnTo>
                    <a:pt x="1143" y="98"/>
                  </a:lnTo>
                  <a:lnTo>
                    <a:pt x="1174" y="131"/>
                  </a:lnTo>
                  <a:lnTo>
                    <a:pt x="1202" y="168"/>
                  </a:lnTo>
                  <a:lnTo>
                    <a:pt x="1224" y="207"/>
                  </a:lnTo>
                  <a:lnTo>
                    <a:pt x="1242" y="250"/>
                  </a:lnTo>
                  <a:lnTo>
                    <a:pt x="1256" y="295"/>
                  </a:lnTo>
                  <a:lnTo>
                    <a:pt x="1263" y="343"/>
                  </a:lnTo>
                  <a:lnTo>
                    <a:pt x="1267" y="393"/>
                  </a:lnTo>
                  <a:lnTo>
                    <a:pt x="1263" y="442"/>
                  </a:lnTo>
                  <a:lnTo>
                    <a:pt x="1255" y="489"/>
                  </a:lnTo>
                  <a:lnTo>
                    <a:pt x="1240" y="535"/>
                  </a:lnTo>
                  <a:lnTo>
                    <a:pt x="1221" y="579"/>
                  </a:lnTo>
                  <a:lnTo>
                    <a:pt x="1198" y="621"/>
                  </a:lnTo>
                  <a:lnTo>
                    <a:pt x="1172" y="662"/>
                  </a:lnTo>
                  <a:lnTo>
                    <a:pt x="1142" y="701"/>
                  </a:lnTo>
                  <a:lnTo>
                    <a:pt x="1109" y="740"/>
                  </a:lnTo>
                  <a:lnTo>
                    <a:pt x="1074" y="777"/>
                  </a:lnTo>
                  <a:lnTo>
                    <a:pt x="1036" y="814"/>
                  </a:lnTo>
                  <a:lnTo>
                    <a:pt x="998" y="849"/>
                  </a:lnTo>
                  <a:lnTo>
                    <a:pt x="958" y="884"/>
                  </a:lnTo>
                  <a:lnTo>
                    <a:pt x="918" y="918"/>
                  </a:lnTo>
                  <a:lnTo>
                    <a:pt x="878" y="951"/>
                  </a:lnTo>
                  <a:lnTo>
                    <a:pt x="838" y="984"/>
                  </a:lnTo>
                  <a:lnTo>
                    <a:pt x="772" y="1040"/>
                  </a:lnTo>
                  <a:lnTo>
                    <a:pt x="703" y="1100"/>
                  </a:lnTo>
                  <a:lnTo>
                    <a:pt x="685" y="1113"/>
                  </a:lnTo>
                  <a:lnTo>
                    <a:pt x="664" y="1121"/>
                  </a:lnTo>
                  <a:lnTo>
                    <a:pt x="643" y="1125"/>
                  </a:lnTo>
                  <a:lnTo>
                    <a:pt x="622" y="1125"/>
                  </a:lnTo>
                  <a:lnTo>
                    <a:pt x="602" y="1121"/>
                  </a:lnTo>
                  <a:lnTo>
                    <a:pt x="582" y="1112"/>
                  </a:lnTo>
                  <a:lnTo>
                    <a:pt x="564" y="1100"/>
                  </a:lnTo>
                  <a:lnTo>
                    <a:pt x="494" y="1040"/>
                  </a:lnTo>
                  <a:lnTo>
                    <a:pt x="429" y="984"/>
                  </a:lnTo>
                  <a:lnTo>
                    <a:pt x="376" y="940"/>
                  </a:lnTo>
                  <a:lnTo>
                    <a:pt x="326" y="897"/>
                  </a:lnTo>
                  <a:lnTo>
                    <a:pt x="279" y="856"/>
                  </a:lnTo>
                  <a:lnTo>
                    <a:pt x="235" y="816"/>
                  </a:lnTo>
                  <a:lnTo>
                    <a:pt x="193" y="776"/>
                  </a:lnTo>
                  <a:lnTo>
                    <a:pt x="156" y="737"/>
                  </a:lnTo>
                  <a:lnTo>
                    <a:pt x="121" y="697"/>
                  </a:lnTo>
                  <a:lnTo>
                    <a:pt x="91" y="656"/>
                  </a:lnTo>
                  <a:lnTo>
                    <a:pt x="64" y="615"/>
                  </a:lnTo>
                  <a:lnTo>
                    <a:pt x="42" y="574"/>
                  </a:lnTo>
                  <a:lnTo>
                    <a:pt x="24" y="532"/>
                  </a:lnTo>
                  <a:lnTo>
                    <a:pt x="11" y="487"/>
                  </a:lnTo>
                  <a:lnTo>
                    <a:pt x="4" y="440"/>
                  </a:lnTo>
                  <a:lnTo>
                    <a:pt x="0" y="393"/>
                  </a:lnTo>
                  <a:lnTo>
                    <a:pt x="4" y="343"/>
                  </a:lnTo>
                  <a:lnTo>
                    <a:pt x="11" y="295"/>
                  </a:lnTo>
                  <a:lnTo>
                    <a:pt x="24" y="250"/>
                  </a:lnTo>
                  <a:lnTo>
                    <a:pt x="43" y="207"/>
                  </a:lnTo>
                  <a:lnTo>
                    <a:pt x="65" y="168"/>
                  </a:lnTo>
                  <a:lnTo>
                    <a:pt x="93" y="131"/>
                  </a:lnTo>
                  <a:lnTo>
                    <a:pt x="124" y="98"/>
                  </a:lnTo>
                  <a:lnTo>
                    <a:pt x="158" y="70"/>
                  </a:lnTo>
                  <a:lnTo>
                    <a:pt x="195" y="46"/>
                  </a:lnTo>
                  <a:lnTo>
                    <a:pt x="235" y="27"/>
                  </a:lnTo>
                  <a:lnTo>
                    <a:pt x="278" y="12"/>
                  </a:lnTo>
                  <a:lnTo>
                    <a:pt x="323" y="4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3" name="Freeform 54"/>
            <p:cNvSpPr>
              <a:spLocks/>
            </p:cNvSpPr>
            <p:nvPr/>
          </p:nvSpPr>
          <p:spPr bwMode="auto">
            <a:xfrm>
              <a:off x="13301663" y="2924176"/>
              <a:ext cx="338137" cy="719138"/>
            </a:xfrm>
            <a:custGeom>
              <a:avLst/>
              <a:gdLst>
                <a:gd name="T0" fmla="*/ 245 w 1707"/>
                <a:gd name="T1" fmla="*/ 2 h 3622"/>
                <a:gd name="T2" fmla="*/ 308 w 1707"/>
                <a:gd name="T3" fmla="*/ 22 h 3622"/>
                <a:gd name="T4" fmla="*/ 361 w 1707"/>
                <a:gd name="T5" fmla="*/ 60 h 3622"/>
                <a:gd name="T6" fmla="*/ 401 w 1707"/>
                <a:gd name="T7" fmla="*/ 112 h 3622"/>
                <a:gd name="T8" fmla="*/ 422 w 1707"/>
                <a:gd name="T9" fmla="*/ 176 h 3622"/>
                <a:gd name="T10" fmla="*/ 425 w 1707"/>
                <a:gd name="T11" fmla="*/ 1379 h 3622"/>
                <a:gd name="T12" fmla="*/ 436 w 1707"/>
                <a:gd name="T13" fmla="*/ 1462 h 3622"/>
                <a:gd name="T14" fmla="*/ 468 w 1707"/>
                <a:gd name="T15" fmla="*/ 1539 h 3622"/>
                <a:gd name="T16" fmla="*/ 519 w 1707"/>
                <a:gd name="T17" fmla="*/ 1605 h 3622"/>
                <a:gd name="T18" fmla="*/ 896 w 1707"/>
                <a:gd name="T19" fmla="*/ 1980 h 3622"/>
                <a:gd name="T20" fmla="*/ 935 w 1707"/>
                <a:gd name="T21" fmla="*/ 1995 h 3622"/>
                <a:gd name="T22" fmla="*/ 977 w 1707"/>
                <a:gd name="T23" fmla="*/ 1995 h 3622"/>
                <a:gd name="T24" fmla="*/ 1015 w 1707"/>
                <a:gd name="T25" fmla="*/ 1980 h 3622"/>
                <a:gd name="T26" fmla="*/ 1045 w 1707"/>
                <a:gd name="T27" fmla="*/ 1948 h 3622"/>
                <a:gd name="T28" fmla="*/ 1061 w 1707"/>
                <a:gd name="T29" fmla="*/ 1905 h 3622"/>
                <a:gd name="T30" fmla="*/ 1057 w 1707"/>
                <a:gd name="T31" fmla="*/ 1859 h 3622"/>
                <a:gd name="T32" fmla="*/ 1031 w 1707"/>
                <a:gd name="T33" fmla="*/ 1816 h 3622"/>
                <a:gd name="T34" fmla="*/ 795 w 1707"/>
                <a:gd name="T35" fmla="*/ 1577 h 3622"/>
                <a:gd name="T36" fmla="*/ 765 w 1707"/>
                <a:gd name="T37" fmla="*/ 1518 h 3622"/>
                <a:gd name="T38" fmla="*/ 756 w 1707"/>
                <a:gd name="T39" fmla="*/ 1453 h 3622"/>
                <a:gd name="T40" fmla="*/ 766 w 1707"/>
                <a:gd name="T41" fmla="*/ 1389 h 3622"/>
                <a:gd name="T42" fmla="*/ 796 w 1707"/>
                <a:gd name="T43" fmla="*/ 1331 h 3622"/>
                <a:gd name="T44" fmla="*/ 845 w 1707"/>
                <a:gd name="T45" fmla="*/ 1282 h 3622"/>
                <a:gd name="T46" fmla="*/ 904 w 1707"/>
                <a:gd name="T47" fmla="*/ 1252 h 3622"/>
                <a:gd name="T48" fmla="*/ 969 w 1707"/>
                <a:gd name="T49" fmla="*/ 1242 h 3622"/>
                <a:gd name="T50" fmla="*/ 1034 w 1707"/>
                <a:gd name="T51" fmla="*/ 1252 h 3622"/>
                <a:gd name="T52" fmla="*/ 1093 w 1707"/>
                <a:gd name="T53" fmla="*/ 1282 h 3622"/>
                <a:gd name="T54" fmla="*/ 1524 w 1707"/>
                <a:gd name="T55" fmla="*/ 1701 h 3622"/>
                <a:gd name="T56" fmla="*/ 1601 w 1707"/>
                <a:gd name="T57" fmla="*/ 1797 h 3622"/>
                <a:gd name="T58" fmla="*/ 1658 w 1707"/>
                <a:gd name="T59" fmla="*/ 1904 h 3622"/>
                <a:gd name="T60" fmla="*/ 1695 w 1707"/>
                <a:gd name="T61" fmla="*/ 2021 h 3622"/>
                <a:gd name="T62" fmla="*/ 1707 w 1707"/>
                <a:gd name="T63" fmla="*/ 2143 h 3622"/>
                <a:gd name="T64" fmla="*/ 743 w 1707"/>
                <a:gd name="T65" fmla="*/ 3622 h 3622"/>
                <a:gd name="T66" fmla="*/ 697 w 1707"/>
                <a:gd name="T67" fmla="*/ 3611 h 3622"/>
                <a:gd name="T68" fmla="*/ 661 w 1707"/>
                <a:gd name="T69" fmla="*/ 3582 h 3622"/>
                <a:gd name="T70" fmla="*/ 640 w 1707"/>
                <a:gd name="T71" fmla="*/ 3541 h 3622"/>
                <a:gd name="T72" fmla="*/ 637 w 1707"/>
                <a:gd name="T73" fmla="*/ 2981 h 3622"/>
                <a:gd name="T74" fmla="*/ 626 w 1707"/>
                <a:gd name="T75" fmla="*/ 2898 h 3622"/>
                <a:gd name="T76" fmla="*/ 592 w 1707"/>
                <a:gd name="T77" fmla="*/ 2819 h 3622"/>
                <a:gd name="T78" fmla="*/ 49 w 1707"/>
                <a:gd name="T79" fmla="*/ 1907 h 3622"/>
                <a:gd name="T80" fmla="*/ 12 w 1707"/>
                <a:gd name="T81" fmla="*/ 1799 h 3622"/>
                <a:gd name="T82" fmla="*/ 0 w 1707"/>
                <a:gd name="T83" fmla="*/ 1687 h 3622"/>
                <a:gd name="T84" fmla="*/ 3 w 1707"/>
                <a:gd name="T85" fmla="*/ 174 h 3622"/>
                <a:gd name="T86" fmla="*/ 30 w 1707"/>
                <a:gd name="T87" fmla="*/ 104 h 3622"/>
                <a:gd name="T88" fmla="*/ 76 w 1707"/>
                <a:gd name="T89" fmla="*/ 49 h 3622"/>
                <a:gd name="T90" fmla="*/ 139 w 1707"/>
                <a:gd name="T91" fmla="*/ 13 h 3622"/>
                <a:gd name="T92" fmla="*/ 212 w 1707"/>
                <a:gd name="T93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7" h="3622">
                  <a:moveTo>
                    <a:pt x="212" y="0"/>
                  </a:moveTo>
                  <a:lnTo>
                    <a:pt x="245" y="2"/>
                  </a:lnTo>
                  <a:lnTo>
                    <a:pt x="277" y="10"/>
                  </a:lnTo>
                  <a:lnTo>
                    <a:pt x="308" y="22"/>
                  </a:lnTo>
                  <a:lnTo>
                    <a:pt x="336" y="40"/>
                  </a:lnTo>
                  <a:lnTo>
                    <a:pt x="361" y="60"/>
                  </a:lnTo>
                  <a:lnTo>
                    <a:pt x="383" y="85"/>
                  </a:lnTo>
                  <a:lnTo>
                    <a:pt x="401" y="112"/>
                  </a:lnTo>
                  <a:lnTo>
                    <a:pt x="414" y="143"/>
                  </a:lnTo>
                  <a:lnTo>
                    <a:pt x="422" y="176"/>
                  </a:lnTo>
                  <a:lnTo>
                    <a:pt x="425" y="211"/>
                  </a:lnTo>
                  <a:lnTo>
                    <a:pt x="425" y="1379"/>
                  </a:lnTo>
                  <a:lnTo>
                    <a:pt x="428" y="1421"/>
                  </a:lnTo>
                  <a:lnTo>
                    <a:pt x="436" y="1462"/>
                  </a:lnTo>
                  <a:lnTo>
                    <a:pt x="449" y="1501"/>
                  </a:lnTo>
                  <a:lnTo>
                    <a:pt x="468" y="1539"/>
                  </a:lnTo>
                  <a:lnTo>
                    <a:pt x="491" y="1573"/>
                  </a:lnTo>
                  <a:lnTo>
                    <a:pt x="519" y="1605"/>
                  </a:lnTo>
                  <a:lnTo>
                    <a:pt x="882" y="1967"/>
                  </a:lnTo>
                  <a:lnTo>
                    <a:pt x="896" y="1980"/>
                  </a:lnTo>
                  <a:lnTo>
                    <a:pt x="915" y="1990"/>
                  </a:lnTo>
                  <a:lnTo>
                    <a:pt x="935" y="1995"/>
                  </a:lnTo>
                  <a:lnTo>
                    <a:pt x="956" y="1996"/>
                  </a:lnTo>
                  <a:lnTo>
                    <a:pt x="977" y="1995"/>
                  </a:lnTo>
                  <a:lnTo>
                    <a:pt x="996" y="1990"/>
                  </a:lnTo>
                  <a:lnTo>
                    <a:pt x="1015" y="1980"/>
                  </a:lnTo>
                  <a:lnTo>
                    <a:pt x="1031" y="1967"/>
                  </a:lnTo>
                  <a:lnTo>
                    <a:pt x="1045" y="1948"/>
                  </a:lnTo>
                  <a:lnTo>
                    <a:pt x="1056" y="1927"/>
                  </a:lnTo>
                  <a:lnTo>
                    <a:pt x="1061" y="1905"/>
                  </a:lnTo>
                  <a:lnTo>
                    <a:pt x="1061" y="1881"/>
                  </a:lnTo>
                  <a:lnTo>
                    <a:pt x="1057" y="1859"/>
                  </a:lnTo>
                  <a:lnTo>
                    <a:pt x="1046" y="1837"/>
                  </a:lnTo>
                  <a:lnTo>
                    <a:pt x="1031" y="1816"/>
                  </a:lnTo>
                  <a:lnTo>
                    <a:pt x="818" y="1605"/>
                  </a:lnTo>
                  <a:lnTo>
                    <a:pt x="795" y="1577"/>
                  </a:lnTo>
                  <a:lnTo>
                    <a:pt x="777" y="1548"/>
                  </a:lnTo>
                  <a:lnTo>
                    <a:pt x="765" y="1518"/>
                  </a:lnTo>
                  <a:lnTo>
                    <a:pt x="759" y="1486"/>
                  </a:lnTo>
                  <a:lnTo>
                    <a:pt x="756" y="1453"/>
                  </a:lnTo>
                  <a:lnTo>
                    <a:pt x="760" y="1421"/>
                  </a:lnTo>
                  <a:lnTo>
                    <a:pt x="766" y="1389"/>
                  </a:lnTo>
                  <a:lnTo>
                    <a:pt x="780" y="1358"/>
                  </a:lnTo>
                  <a:lnTo>
                    <a:pt x="796" y="1331"/>
                  </a:lnTo>
                  <a:lnTo>
                    <a:pt x="818" y="1305"/>
                  </a:lnTo>
                  <a:lnTo>
                    <a:pt x="845" y="1282"/>
                  </a:lnTo>
                  <a:lnTo>
                    <a:pt x="873" y="1266"/>
                  </a:lnTo>
                  <a:lnTo>
                    <a:pt x="904" y="1252"/>
                  </a:lnTo>
                  <a:lnTo>
                    <a:pt x="936" y="1245"/>
                  </a:lnTo>
                  <a:lnTo>
                    <a:pt x="969" y="1242"/>
                  </a:lnTo>
                  <a:lnTo>
                    <a:pt x="1001" y="1245"/>
                  </a:lnTo>
                  <a:lnTo>
                    <a:pt x="1034" y="1252"/>
                  </a:lnTo>
                  <a:lnTo>
                    <a:pt x="1064" y="1266"/>
                  </a:lnTo>
                  <a:lnTo>
                    <a:pt x="1093" y="1282"/>
                  </a:lnTo>
                  <a:lnTo>
                    <a:pt x="1120" y="1305"/>
                  </a:lnTo>
                  <a:lnTo>
                    <a:pt x="1524" y="1701"/>
                  </a:lnTo>
                  <a:lnTo>
                    <a:pt x="1565" y="1748"/>
                  </a:lnTo>
                  <a:lnTo>
                    <a:pt x="1601" y="1797"/>
                  </a:lnTo>
                  <a:lnTo>
                    <a:pt x="1633" y="1849"/>
                  </a:lnTo>
                  <a:lnTo>
                    <a:pt x="1658" y="1904"/>
                  </a:lnTo>
                  <a:lnTo>
                    <a:pt x="1679" y="1961"/>
                  </a:lnTo>
                  <a:lnTo>
                    <a:pt x="1695" y="2021"/>
                  </a:lnTo>
                  <a:lnTo>
                    <a:pt x="1703" y="2081"/>
                  </a:lnTo>
                  <a:lnTo>
                    <a:pt x="1707" y="2143"/>
                  </a:lnTo>
                  <a:lnTo>
                    <a:pt x="1707" y="3622"/>
                  </a:lnTo>
                  <a:lnTo>
                    <a:pt x="743" y="3622"/>
                  </a:lnTo>
                  <a:lnTo>
                    <a:pt x="719" y="3619"/>
                  </a:lnTo>
                  <a:lnTo>
                    <a:pt x="697" y="3611"/>
                  </a:lnTo>
                  <a:lnTo>
                    <a:pt x="677" y="3599"/>
                  </a:lnTo>
                  <a:lnTo>
                    <a:pt x="661" y="3582"/>
                  </a:lnTo>
                  <a:lnTo>
                    <a:pt x="648" y="3563"/>
                  </a:lnTo>
                  <a:lnTo>
                    <a:pt x="640" y="3541"/>
                  </a:lnTo>
                  <a:lnTo>
                    <a:pt x="637" y="3516"/>
                  </a:lnTo>
                  <a:lnTo>
                    <a:pt x="637" y="2981"/>
                  </a:lnTo>
                  <a:lnTo>
                    <a:pt x="634" y="2940"/>
                  </a:lnTo>
                  <a:lnTo>
                    <a:pt x="626" y="2898"/>
                  </a:lnTo>
                  <a:lnTo>
                    <a:pt x="612" y="2857"/>
                  </a:lnTo>
                  <a:lnTo>
                    <a:pt x="592" y="2819"/>
                  </a:lnTo>
                  <a:lnTo>
                    <a:pt x="77" y="1959"/>
                  </a:lnTo>
                  <a:lnTo>
                    <a:pt x="49" y="1907"/>
                  </a:lnTo>
                  <a:lnTo>
                    <a:pt x="27" y="1854"/>
                  </a:lnTo>
                  <a:lnTo>
                    <a:pt x="12" y="1799"/>
                  </a:lnTo>
                  <a:lnTo>
                    <a:pt x="3" y="1744"/>
                  </a:lnTo>
                  <a:lnTo>
                    <a:pt x="0" y="1687"/>
                  </a:lnTo>
                  <a:lnTo>
                    <a:pt x="0" y="211"/>
                  </a:lnTo>
                  <a:lnTo>
                    <a:pt x="3" y="174"/>
                  </a:lnTo>
                  <a:lnTo>
                    <a:pt x="13" y="137"/>
                  </a:lnTo>
                  <a:lnTo>
                    <a:pt x="30" y="104"/>
                  </a:lnTo>
                  <a:lnTo>
                    <a:pt x="51" y="75"/>
                  </a:lnTo>
                  <a:lnTo>
                    <a:pt x="76" y="49"/>
                  </a:lnTo>
                  <a:lnTo>
                    <a:pt x="106" y="29"/>
                  </a:lnTo>
                  <a:lnTo>
                    <a:pt x="139" y="13"/>
                  </a:lnTo>
                  <a:lnTo>
                    <a:pt x="175" y="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4" name="Freeform 55"/>
            <p:cNvSpPr>
              <a:spLocks/>
            </p:cNvSpPr>
            <p:nvPr/>
          </p:nvSpPr>
          <p:spPr bwMode="auto">
            <a:xfrm>
              <a:off x="13428663" y="3008313"/>
              <a:ext cx="84137" cy="152400"/>
            </a:xfrm>
            <a:custGeom>
              <a:avLst/>
              <a:gdLst>
                <a:gd name="T0" fmla="*/ 213 w 426"/>
                <a:gd name="T1" fmla="*/ 0 h 765"/>
                <a:gd name="T2" fmla="*/ 246 w 426"/>
                <a:gd name="T3" fmla="*/ 3 h 765"/>
                <a:gd name="T4" fmla="*/ 278 w 426"/>
                <a:gd name="T5" fmla="*/ 11 h 765"/>
                <a:gd name="T6" fmla="*/ 308 w 426"/>
                <a:gd name="T7" fmla="*/ 23 h 765"/>
                <a:gd name="T8" fmla="*/ 336 w 426"/>
                <a:gd name="T9" fmla="*/ 40 h 765"/>
                <a:gd name="T10" fmla="*/ 361 w 426"/>
                <a:gd name="T11" fmla="*/ 60 h 765"/>
                <a:gd name="T12" fmla="*/ 383 w 426"/>
                <a:gd name="T13" fmla="*/ 85 h 765"/>
                <a:gd name="T14" fmla="*/ 400 w 426"/>
                <a:gd name="T15" fmla="*/ 113 h 765"/>
                <a:gd name="T16" fmla="*/ 413 w 426"/>
                <a:gd name="T17" fmla="*/ 144 h 765"/>
                <a:gd name="T18" fmla="*/ 422 w 426"/>
                <a:gd name="T19" fmla="*/ 177 h 765"/>
                <a:gd name="T20" fmla="*/ 426 w 426"/>
                <a:gd name="T21" fmla="*/ 212 h 765"/>
                <a:gd name="T22" fmla="*/ 426 w 426"/>
                <a:gd name="T23" fmla="*/ 617 h 765"/>
                <a:gd name="T24" fmla="*/ 379 w 426"/>
                <a:gd name="T25" fmla="*/ 609 h 765"/>
                <a:gd name="T26" fmla="*/ 332 w 426"/>
                <a:gd name="T27" fmla="*/ 606 h 765"/>
                <a:gd name="T28" fmla="*/ 282 w 426"/>
                <a:gd name="T29" fmla="*/ 609 h 765"/>
                <a:gd name="T30" fmla="*/ 235 w 426"/>
                <a:gd name="T31" fmla="*/ 617 h 765"/>
                <a:gd name="T32" fmla="*/ 189 w 426"/>
                <a:gd name="T33" fmla="*/ 631 h 765"/>
                <a:gd name="T34" fmla="*/ 145 w 426"/>
                <a:gd name="T35" fmla="*/ 649 h 765"/>
                <a:gd name="T36" fmla="*/ 104 w 426"/>
                <a:gd name="T37" fmla="*/ 672 h 765"/>
                <a:gd name="T38" fmla="*/ 67 w 426"/>
                <a:gd name="T39" fmla="*/ 699 h 765"/>
                <a:gd name="T40" fmla="*/ 31 w 426"/>
                <a:gd name="T41" fmla="*/ 729 h 765"/>
                <a:gd name="T42" fmla="*/ 0 w 426"/>
                <a:gd name="T43" fmla="*/ 765 h 765"/>
                <a:gd name="T44" fmla="*/ 0 w 426"/>
                <a:gd name="T45" fmla="*/ 212 h 765"/>
                <a:gd name="T46" fmla="*/ 4 w 426"/>
                <a:gd name="T47" fmla="*/ 175 h 765"/>
                <a:gd name="T48" fmla="*/ 14 w 426"/>
                <a:gd name="T49" fmla="*/ 138 h 765"/>
                <a:gd name="T50" fmla="*/ 29 w 426"/>
                <a:gd name="T51" fmla="*/ 105 h 765"/>
                <a:gd name="T52" fmla="*/ 50 w 426"/>
                <a:gd name="T53" fmla="*/ 76 h 765"/>
                <a:gd name="T54" fmla="*/ 76 w 426"/>
                <a:gd name="T55" fmla="*/ 50 h 765"/>
                <a:gd name="T56" fmla="*/ 106 w 426"/>
                <a:gd name="T57" fmla="*/ 29 h 765"/>
                <a:gd name="T58" fmla="*/ 139 w 426"/>
                <a:gd name="T59" fmla="*/ 13 h 765"/>
                <a:gd name="T60" fmla="*/ 174 w 426"/>
                <a:gd name="T61" fmla="*/ 3 h 765"/>
                <a:gd name="T62" fmla="*/ 213 w 426"/>
                <a:gd name="T6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6" h="765">
                  <a:moveTo>
                    <a:pt x="213" y="0"/>
                  </a:moveTo>
                  <a:lnTo>
                    <a:pt x="246" y="3"/>
                  </a:lnTo>
                  <a:lnTo>
                    <a:pt x="278" y="11"/>
                  </a:lnTo>
                  <a:lnTo>
                    <a:pt x="308" y="23"/>
                  </a:lnTo>
                  <a:lnTo>
                    <a:pt x="336" y="40"/>
                  </a:lnTo>
                  <a:lnTo>
                    <a:pt x="361" y="60"/>
                  </a:lnTo>
                  <a:lnTo>
                    <a:pt x="383" y="85"/>
                  </a:lnTo>
                  <a:lnTo>
                    <a:pt x="400" y="113"/>
                  </a:lnTo>
                  <a:lnTo>
                    <a:pt x="413" y="144"/>
                  </a:lnTo>
                  <a:lnTo>
                    <a:pt x="422" y="177"/>
                  </a:lnTo>
                  <a:lnTo>
                    <a:pt x="426" y="212"/>
                  </a:lnTo>
                  <a:lnTo>
                    <a:pt x="426" y="617"/>
                  </a:lnTo>
                  <a:lnTo>
                    <a:pt x="379" y="609"/>
                  </a:lnTo>
                  <a:lnTo>
                    <a:pt x="332" y="606"/>
                  </a:lnTo>
                  <a:lnTo>
                    <a:pt x="282" y="609"/>
                  </a:lnTo>
                  <a:lnTo>
                    <a:pt x="235" y="617"/>
                  </a:lnTo>
                  <a:lnTo>
                    <a:pt x="189" y="631"/>
                  </a:lnTo>
                  <a:lnTo>
                    <a:pt x="145" y="649"/>
                  </a:lnTo>
                  <a:lnTo>
                    <a:pt x="104" y="672"/>
                  </a:lnTo>
                  <a:lnTo>
                    <a:pt x="67" y="699"/>
                  </a:lnTo>
                  <a:lnTo>
                    <a:pt x="31" y="729"/>
                  </a:lnTo>
                  <a:lnTo>
                    <a:pt x="0" y="765"/>
                  </a:lnTo>
                  <a:lnTo>
                    <a:pt x="0" y="212"/>
                  </a:lnTo>
                  <a:lnTo>
                    <a:pt x="4" y="175"/>
                  </a:lnTo>
                  <a:lnTo>
                    <a:pt x="14" y="138"/>
                  </a:lnTo>
                  <a:lnTo>
                    <a:pt x="29" y="105"/>
                  </a:lnTo>
                  <a:lnTo>
                    <a:pt x="50" y="76"/>
                  </a:lnTo>
                  <a:lnTo>
                    <a:pt x="76" y="50"/>
                  </a:lnTo>
                  <a:lnTo>
                    <a:pt x="106" y="29"/>
                  </a:lnTo>
                  <a:lnTo>
                    <a:pt x="139" y="13"/>
                  </a:lnTo>
                  <a:lnTo>
                    <a:pt x="174" y="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5" name="Freeform 56"/>
            <p:cNvSpPr>
              <a:spLocks/>
            </p:cNvSpPr>
            <p:nvPr/>
          </p:nvSpPr>
          <p:spPr bwMode="auto">
            <a:xfrm>
              <a:off x="13682663" y="2924176"/>
              <a:ext cx="338137" cy="719138"/>
            </a:xfrm>
            <a:custGeom>
              <a:avLst/>
              <a:gdLst>
                <a:gd name="T0" fmla="*/ 1532 w 1707"/>
                <a:gd name="T1" fmla="*/ 3 h 3622"/>
                <a:gd name="T2" fmla="*/ 1601 w 1707"/>
                <a:gd name="T3" fmla="*/ 29 h 3622"/>
                <a:gd name="T4" fmla="*/ 1656 w 1707"/>
                <a:gd name="T5" fmla="*/ 75 h 3622"/>
                <a:gd name="T6" fmla="*/ 1694 w 1707"/>
                <a:gd name="T7" fmla="*/ 137 h 3622"/>
                <a:gd name="T8" fmla="*/ 1707 w 1707"/>
                <a:gd name="T9" fmla="*/ 211 h 3622"/>
                <a:gd name="T10" fmla="*/ 1704 w 1707"/>
                <a:gd name="T11" fmla="*/ 1744 h 3622"/>
                <a:gd name="T12" fmla="*/ 1679 w 1707"/>
                <a:gd name="T13" fmla="*/ 1854 h 3622"/>
                <a:gd name="T14" fmla="*/ 1630 w 1707"/>
                <a:gd name="T15" fmla="*/ 1959 h 3622"/>
                <a:gd name="T16" fmla="*/ 1095 w 1707"/>
                <a:gd name="T17" fmla="*/ 2857 h 3622"/>
                <a:gd name="T18" fmla="*/ 1073 w 1707"/>
                <a:gd name="T19" fmla="*/ 2940 h 3622"/>
                <a:gd name="T20" fmla="*/ 1069 w 1707"/>
                <a:gd name="T21" fmla="*/ 3516 h 3622"/>
                <a:gd name="T22" fmla="*/ 1058 w 1707"/>
                <a:gd name="T23" fmla="*/ 3563 h 3622"/>
                <a:gd name="T24" fmla="*/ 1030 w 1707"/>
                <a:gd name="T25" fmla="*/ 3599 h 3622"/>
                <a:gd name="T26" fmla="*/ 988 w 1707"/>
                <a:gd name="T27" fmla="*/ 3619 h 3622"/>
                <a:gd name="T28" fmla="*/ 0 w 1707"/>
                <a:gd name="T29" fmla="*/ 3622 h 3622"/>
                <a:gd name="T30" fmla="*/ 3 w 1707"/>
                <a:gd name="T31" fmla="*/ 2081 h 3622"/>
                <a:gd name="T32" fmla="*/ 28 w 1707"/>
                <a:gd name="T33" fmla="*/ 1961 h 3622"/>
                <a:gd name="T34" fmla="*/ 74 w 1707"/>
                <a:gd name="T35" fmla="*/ 1849 h 3622"/>
                <a:gd name="T36" fmla="*/ 142 w 1707"/>
                <a:gd name="T37" fmla="*/ 1748 h 3622"/>
                <a:gd name="T38" fmla="*/ 587 w 1707"/>
                <a:gd name="T39" fmla="*/ 1305 h 3622"/>
                <a:gd name="T40" fmla="*/ 643 w 1707"/>
                <a:gd name="T41" fmla="*/ 1266 h 3622"/>
                <a:gd name="T42" fmla="*/ 706 w 1707"/>
                <a:gd name="T43" fmla="*/ 1245 h 3622"/>
                <a:gd name="T44" fmla="*/ 771 w 1707"/>
                <a:gd name="T45" fmla="*/ 1245 h 3622"/>
                <a:gd name="T46" fmla="*/ 834 w 1707"/>
                <a:gd name="T47" fmla="*/ 1266 h 3622"/>
                <a:gd name="T48" fmla="*/ 889 w 1707"/>
                <a:gd name="T49" fmla="*/ 1305 h 3622"/>
                <a:gd name="T50" fmla="*/ 928 w 1707"/>
                <a:gd name="T51" fmla="*/ 1359 h 3622"/>
                <a:gd name="T52" fmla="*/ 948 w 1707"/>
                <a:gd name="T53" fmla="*/ 1423 h 3622"/>
                <a:gd name="T54" fmla="*/ 948 w 1707"/>
                <a:gd name="T55" fmla="*/ 1488 h 3622"/>
                <a:gd name="T56" fmla="*/ 928 w 1707"/>
                <a:gd name="T57" fmla="*/ 1550 h 3622"/>
                <a:gd name="T58" fmla="*/ 889 w 1707"/>
                <a:gd name="T59" fmla="*/ 1605 h 3622"/>
                <a:gd name="T60" fmla="*/ 661 w 1707"/>
                <a:gd name="T61" fmla="*/ 1837 h 3622"/>
                <a:gd name="T62" fmla="*/ 645 w 1707"/>
                <a:gd name="T63" fmla="*/ 1881 h 3622"/>
                <a:gd name="T64" fmla="*/ 651 w 1707"/>
                <a:gd name="T65" fmla="*/ 1927 h 3622"/>
                <a:gd name="T66" fmla="*/ 676 w 1707"/>
                <a:gd name="T67" fmla="*/ 1967 h 3622"/>
                <a:gd name="T68" fmla="*/ 710 w 1707"/>
                <a:gd name="T69" fmla="*/ 1990 h 3622"/>
                <a:gd name="T70" fmla="*/ 751 w 1707"/>
                <a:gd name="T71" fmla="*/ 1996 h 3622"/>
                <a:gd name="T72" fmla="*/ 792 w 1707"/>
                <a:gd name="T73" fmla="*/ 1990 h 3622"/>
                <a:gd name="T74" fmla="*/ 825 w 1707"/>
                <a:gd name="T75" fmla="*/ 1967 h 3622"/>
                <a:gd name="T76" fmla="*/ 1216 w 1707"/>
                <a:gd name="T77" fmla="*/ 1573 h 3622"/>
                <a:gd name="T78" fmla="*/ 1258 w 1707"/>
                <a:gd name="T79" fmla="*/ 1501 h 3622"/>
                <a:gd name="T80" fmla="*/ 1279 w 1707"/>
                <a:gd name="T81" fmla="*/ 1421 h 3622"/>
                <a:gd name="T82" fmla="*/ 1282 w 1707"/>
                <a:gd name="T83" fmla="*/ 211 h 3622"/>
                <a:gd name="T84" fmla="*/ 1293 w 1707"/>
                <a:gd name="T85" fmla="*/ 143 h 3622"/>
                <a:gd name="T86" fmla="*/ 1324 w 1707"/>
                <a:gd name="T87" fmla="*/ 85 h 3622"/>
                <a:gd name="T88" fmla="*/ 1371 w 1707"/>
                <a:gd name="T89" fmla="*/ 40 h 3622"/>
                <a:gd name="T90" fmla="*/ 1430 w 1707"/>
                <a:gd name="T91" fmla="*/ 10 h 3622"/>
                <a:gd name="T92" fmla="*/ 1494 w 1707"/>
                <a:gd name="T93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7" h="3622">
                  <a:moveTo>
                    <a:pt x="1494" y="0"/>
                  </a:moveTo>
                  <a:lnTo>
                    <a:pt x="1532" y="3"/>
                  </a:lnTo>
                  <a:lnTo>
                    <a:pt x="1568" y="13"/>
                  </a:lnTo>
                  <a:lnTo>
                    <a:pt x="1601" y="29"/>
                  </a:lnTo>
                  <a:lnTo>
                    <a:pt x="1631" y="49"/>
                  </a:lnTo>
                  <a:lnTo>
                    <a:pt x="1656" y="75"/>
                  </a:lnTo>
                  <a:lnTo>
                    <a:pt x="1677" y="104"/>
                  </a:lnTo>
                  <a:lnTo>
                    <a:pt x="1694" y="137"/>
                  </a:lnTo>
                  <a:lnTo>
                    <a:pt x="1704" y="174"/>
                  </a:lnTo>
                  <a:lnTo>
                    <a:pt x="1707" y="211"/>
                  </a:lnTo>
                  <a:lnTo>
                    <a:pt x="1707" y="1687"/>
                  </a:lnTo>
                  <a:lnTo>
                    <a:pt x="1704" y="1744"/>
                  </a:lnTo>
                  <a:lnTo>
                    <a:pt x="1695" y="1799"/>
                  </a:lnTo>
                  <a:lnTo>
                    <a:pt x="1679" y="1854"/>
                  </a:lnTo>
                  <a:lnTo>
                    <a:pt x="1657" y="1907"/>
                  </a:lnTo>
                  <a:lnTo>
                    <a:pt x="1630" y="1959"/>
                  </a:lnTo>
                  <a:lnTo>
                    <a:pt x="1115" y="2819"/>
                  </a:lnTo>
                  <a:lnTo>
                    <a:pt x="1095" y="2857"/>
                  </a:lnTo>
                  <a:lnTo>
                    <a:pt x="1080" y="2898"/>
                  </a:lnTo>
                  <a:lnTo>
                    <a:pt x="1073" y="2940"/>
                  </a:lnTo>
                  <a:lnTo>
                    <a:pt x="1069" y="2981"/>
                  </a:lnTo>
                  <a:lnTo>
                    <a:pt x="1069" y="3516"/>
                  </a:lnTo>
                  <a:lnTo>
                    <a:pt x="1067" y="3541"/>
                  </a:lnTo>
                  <a:lnTo>
                    <a:pt x="1058" y="3563"/>
                  </a:lnTo>
                  <a:lnTo>
                    <a:pt x="1046" y="3582"/>
                  </a:lnTo>
                  <a:lnTo>
                    <a:pt x="1030" y="3599"/>
                  </a:lnTo>
                  <a:lnTo>
                    <a:pt x="1010" y="3611"/>
                  </a:lnTo>
                  <a:lnTo>
                    <a:pt x="988" y="3619"/>
                  </a:lnTo>
                  <a:lnTo>
                    <a:pt x="964" y="3622"/>
                  </a:lnTo>
                  <a:lnTo>
                    <a:pt x="0" y="3622"/>
                  </a:lnTo>
                  <a:lnTo>
                    <a:pt x="0" y="2143"/>
                  </a:lnTo>
                  <a:lnTo>
                    <a:pt x="3" y="2081"/>
                  </a:lnTo>
                  <a:lnTo>
                    <a:pt x="12" y="2021"/>
                  </a:lnTo>
                  <a:lnTo>
                    <a:pt x="28" y="1961"/>
                  </a:lnTo>
                  <a:lnTo>
                    <a:pt x="49" y="1904"/>
                  </a:lnTo>
                  <a:lnTo>
                    <a:pt x="74" y="1849"/>
                  </a:lnTo>
                  <a:lnTo>
                    <a:pt x="106" y="1797"/>
                  </a:lnTo>
                  <a:lnTo>
                    <a:pt x="142" y="1748"/>
                  </a:lnTo>
                  <a:lnTo>
                    <a:pt x="183" y="1701"/>
                  </a:lnTo>
                  <a:lnTo>
                    <a:pt x="587" y="1305"/>
                  </a:lnTo>
                  <a:lnTo>
                    <a:pt x="614" y="1282"/>
                  </a:lnTo>
                  <a:lnTo>
                    <a:pt x="643" y="1266"/>
                  </a:lnTo>
                  <a:lnTo>
                    <a:pt x="673" y="1252"/>
                  </a:lnTo>
                  <a:lnTo>
                    <a:pt x="706" y="1245"/>
                  </a:lnTo>
                  <a:lnTo>
                    <a:pt x="738" y="1242"/>
                  </a:lnTo>
                  <a:lnTo>
                    <a:pt x="771" y="1245"/>
                  </a:lnTo>
                  <a:lnTo>
                    <a:pt x="803" y="1252"/>
                  </a:lnTo>
                  <a:lnTo>
                    <a:pt x="834" y="1266"/>
                  </a:lnTo>
                  <a:lnTo>
                    <a:pt x="862" y="1282"/>
                  </a:lnTo>
                  <a:lnTo>
                    <a:pt x="889" y="1305"/>
                  </a:lnTo>
                  <a:lnTo>
                    <a:pt x="911" y="1331"/>
                  </a:lnTo>
                  <a:lnTo>
                    <a:pt x="928" y="1359"/>
                  </a:lnTo>
                  <a:lnTo>
                    <a:pt x="941" y="1390"/>
                  </a:lnTo>
                  <a:lnTo>
                    <a:pt x="948" y="1423"/>
                  </a:lnTo>
                  <a:lnTo>
                    <a:pt x="950" y="1456"/>
                  </a:lnTo>
                  <a:lnTo>
                    <a:pt x="948" y="1488"/>
                  </a:lnTo>
                  <a:lnTo>
                    <a:pt x="941" y="1519"/>
                  </a:lnTo>
                  <a:lnTo>
                    <a:pt x="928" y="1550"/>
                  </a:lnTo>
                  <a:lnTo>
                    <a:pt x="911" y="1578"/>
                  </a:lnTo>
                  <a:lnTo>
                    <a:pt x="889" y="1605"/>
                  </a:lnTo>
                  <a:lnTo>
                    <a:pt x="676" y="1816"/>
                  </a:lnTo>
                  <a:lnTo>
                    <a:pt x="661" y="1837"/>
                  </a:lnTo>
                  <a:lnTo>
                    <a:pt x="650" y="1859"/>
                  </a:lnTo>
                  <a:lnTo>
                    <a:pt x="645" y="1881"/>
                  </a:lnTo>
                  <a:lnTo>
                    <a:pt x="645" y="1905"/>
                  </a:lnTo>
                  <a:lnTo>
                    <a:pt x="651" y="1927"/>
                  </a:lnTo>
                  <a:lnTo>
                    <a:pt x="662" y="1948"/>
                  </a:lnTo>
                  <a:lnTo>
                    <a:pt x="676" y="1967"/>
                  </a:lnTo>
                  <a:lnTo>
                    <a:pt x="692" y="1980"/>
                  </a:lnTo>
                  <a:lnTo>
                    <a:pt x="710" y="1990"/>
                  </a:lnTo>
                  <a:lnTo>
                    <a:pt x="730" y="1995"/>
                  </a:lnTo>
                  <a:lnTo>
                    <a:pt x="751" y="1996"/>
                  </a:lnTo>
                  <a:lnTo>
                    <a:pt x="772" y="1995"/>
                  </a:lnTo>
                  <a:lnTo>
                    <a:pt x="792" y="1990"/>
                  </a:lnTo>
                  <a:lnTo>
                    <a:pt x="811" y="1980"/>
                  </a:lnTo>
                  <a:lnTo>
                    <a:pt x="825" y="1967"/>
                  </a:lnTo>
                  <a:lnTo>
                    <a:pt x="1188" y="1605"/>
                  </a:lnTo>
                  <a:lnTo>
                    <a:pt x="1216" y="1573"/>
                  </a:lnTo>
                  <a:lnTo>
                    <a:pt x="1239" y="1539"/>
                  </a:lnTo>
                  <a:lnTo>
                    <a:pt x="1258" y="1501"/>
                  </a:lnTo>
                  <a:lnTo>
                    <a:pt x="1271" y="1462"/>
                  </a:lnTo>
                  <a:lnTo>
                    <a:pt x="1279" y="1421"/>
                  </a:lnTo>
                  <a:lnTo>
                    <a:pt x="1282" y="1379"/>
                  </a:lnTo>
                  <a:lnTo>
                    <a:pt x="1282" y="211"/>
                  </a:lnTo>
                  <a:lnTo>
                    <a:pt x="1285" y="176"/>
                  </a:lnTo>
                  <a:lnTo>
                    <a:pt x="1293" y="143"/>
                  </a:lnTo>
                  <a:lnTo>
                    <a:pt x="1306" y="112"/>
                  </a:lnTo>
                  <a:lnTo>
                    <a:pt x="1324" y="85"/>
                  </a:lnTo>
                  <a:lnTo>
                    <a:pt x="1346" y="60"/>
                  </a:lnTo>
                  <a:lnTo>
                    <a:pt x="1371" y="40"/>
                  </a:lnTo>
                  <a:lnTo>
                    <a:pt x="1399" y="22"/>
                  </a:lnTo>
                  <a:lnTo>
                    <a:pt x="1430" y="10"/>
                  </a:lnTo>
                  <a:lnTo>
                    <a:pt x="1461" y="2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6" name="Freeform 57"/>
            <p:cNvSpPr>
              <a:spLocks/>
            </p:cNvSpPr>
            <p:nvPr/>
          </p:nvSpPr>
          <p:spPr bwMode="auto">
            <a:xfrm>
              <a:off x="13809663" y="3008313"/>
              <a:ext cx="84137" cy="152400"/>
            </a:xfrm>
            <a:custGeom>
              <a:avLst/>
              <a:gdLst>
                <a:gd name="T0" fmla="*/ 213 w 425"/>
                <a:gd name="T1" fmla="*/ 0 h 765"/>
                <a:gd name="T2" fmla="*/ 251 w 425"/>
                <a:gd name="T3" fmla="*/ 3 h 765"/>
                <a:gd name="T4" fmla="*/ 287 w 425"/>
                <a:gd name="T5" fmla="*/ 13 h 765"/>
                <a:gd name="T6" fmla="*/ 320 w 425"/>
                <a:gd name="T7" fmla="*/ 29 h 765"/>
                <a:gd name="T8" fmla="*/ 349 w 425"/>
                <a:gd name="T9" fmla="*/ 50 h 765"/>
                <a:gd name="T10" fmla="*/ 376 w 425"/>
                <a:gd name="T11" fmla="*/ 76 h 765"/>
                <a:gd name="T12" fmla="*/ 397 w 425"/>
                <a:gd name="T13" fmla="*/ 105 h 765"/>
                <a:gd name="T14" fmla="*/ 412 w 425"/>
                <a:gd name="T15" fmla="*/ 138 h 765"/>
                <a:gd name="T16" fmla="*/ 422 w 425"/>
                <a:gd name="T17" fmla="*/ 175 h 765"/>
                <a:gd name="T18" fmla="*/ 425 w 425"/>
                <a:gd name="T19" fmla="*/ 212 h 765"/>
                <a:gd name="T20" fmla="*/ 425 w 425"/>
                <a:gd name="T21" fmla="*/ 765 h 765"/>
                <a:gd name="T22" fmla="*/ 395 w 425"/>
                <a:gd name="T23" fmla="*/ 729 h 765"/>
                <a:gd name="T24" fmla="*/ 359 w 425"/>
                <a:gd name="T25" fmla="*/ 699 h 765"/>
                <a:gd name="T26" fmla="*/ 322 w 425"/>
                <a:gd name="T27" fmla="*/ 672 h 765"/>
                <a:gd name="T28" fmla="*/ 281 w 425"/>
                <a:gd name="T29" fmla="*/ 649 h 765"/>
                <a:gd name="T30" fmla="*/ 237 w 425"/>
                <a:gd name="T31" fmla="*/ 631 h 765"/>
                <a:gd name="T32" fmla="*/ 191 w 425"/>
                <a:gd name="T33" fmla="*/ 617 h 765"/>
                <a:gd name="T34" fmla="*/ 144 w 425"/>
                <a:gd name="T35" fmla="*/ 609 h 765"/>
                <a:gd name="T36" fmla="*/ 94 w 425"/>
                <a:gd name="T37" fmla="*/ 606 h 765"/>
                <a:gd name="T38" fmla="*/ 47 w 425"/>
                <a:gd name="T39" fmla="*/ 609 h 765"/>
                <a:gd name="T40" fmla="*/ 0 w 425"/>
                <a:gd name="T41" fmla="*/ 617 h 765"/>
                <a:gd name="T42" fmla="*/ 0 w 425"/>
                <a:gd name="T43" fmla="*/ 212 h 765"/>
                <a:gd name="T44" fmla="*/ 4 w 425"/>
                <a:gd name="T45" fmla="*/ 177 h 765"/>
                <a:gd name="T46" fmla="*/ 12 w 425"/>
                <a:gd name="T47" fmla="*/ 144 h 765"/>
                <a:gd name="T48" fmla="*/ 26 w 425"/>
                <a:gd name="T49" fmla="*/ 113 h 765"/>
                <a:gd name="T50" fmla="*/ 43 w 425"/>
                <a:gd name="T51" fmla="*/ 85 h 765"/>
                <a:gd name="T52" fmla="*/ 65 w 425"/>
                <a:gd name="T53" fmla="*/ 60 h 765"/>
                <a:gd name="T54" fmla="*/ 90 w 425"/>
                <a:gd name="T55" fmla="*/ 40 h 765"/>
                <a:gd name="T56" fmla="*/ 118 w 425"/>
                <a:gd name="T57" fmla="*/ 23 h 765"/>
                <a:gd name="T58" fmla="*/ 148 w 425"/>
                <a:gd name="T59" fmla="*/ 11 h 765"/>
                <a:gd name="T60" fmla="*/ 180 w 425"/>
                <a:gd name="T61" fmla="*/ 3 h 765"/>
                <a:gd name="T62" fmla="*/ 213 w 425"/>
                <a:gd name="T6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5" h="765">
                  <a:moveTo>
                    <a:pt x="213" y="0"/>
                  </a:moveTo>
                  <a:lnTo>
                    <a:pt x="251" y="3"/>
                  </a:lnTo>
                  <a:lnTo>
                    <a:pt x="287" y="13"/>
                  </a:lnTo>
                  <a:lnTo>
                    <a:pt x="320" y="29"/>
                  </a:lnTo>
                  <a:lnTo>
                    <a:pt x="349" y="50"/>
                  </a:lnTo>
                  <a:lnTo>
                    <a:pt x="376" y="76"/>
                  </a:lnTo>
                  <a:lnTo>
                    <a:pt x="397" y="105"/>
                  </a:lnTo>
                  <a:lnTo>
                    <a:pt x="412" y="138"/>
                  </a:lnTo>
                  <a:lnTo>
                    <a:pt x="422" y="175"/>
                  </a:lnTo>
                  <a:lnTo>
                    <a:pt x="425" y="212"/>
                  </a:lnTo>
                  <a:lnTo>
                    <a:pt x="425" y="765"/>
                  </a:lnTo>
                  <a:lnTo>
                    <a:pt x="395" y="729"/>
                  </a:lnTo>
                  <a:lnTo>
                    <a:pt x="359" y="699"/>
                  </a:lnTo>
                  <a:lnTo>
                    <a:pt x="322" y="672"/>
                  </a:lnTo>
                  <a:lnTo>
                    <a:pt x="281" y="649"/>
                  </a:lnTo>
                  <a:lnTo>
                    <a:pt x="237" y="631"/>
                  </a:lnTo>
                  <a:lnTo>
                    <a:pt x="191" y="617"/>
                  </a:lnTo>
                  <a:lnTo>
                    <a:pt x="144" y="609"/>
                  </a:lnTo>
                  <a:lnTo>
                    <a:pt x="94" y="606"/>
                  </a:lnTo>
                  <a:lnTo>
                    <a:pt x="47" y="609"/>
                  </a:lnTo>
                  <a:lnTo>
                    <a:pt x="0" y="617"/>
                  </a:lnTo>
                  <a:lnTo>
                    <a:pt x="0" y="212"/>
                  </a:lnTo>
                  <a:lnTo>
                    <a:pt x="4" y="177"/>
                  </a:lnTo>
                  <a:lnTo>
                    <a:pt x="12" y="144"/>
                  </a:lnTo>
                  <a:lnTo>
                    <a:pt x="26" y="113"/>
                  </a:lnTo>
                  <a:lnTo>
                    <a:pt x="43" y="85"/>
                  </a:lnTo>
                  <a:lnTo>
                    <a:pt x="65" y="60"/>
                  </a:lnTo>
                  <a:lnTo>
                    <a:pt x="90" y="40"/>
                  </a:lnTo>
                  <a:lnTo>
                    <a:pt x="118" y="23"/>
                  </a:lnTo>
                  <a:lnTo>
                    <a:pt x="148" y="11"/>
                  </a:lnTo>
                  <a:lnTo>
                    <a:pt x="180" y="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3" name="그룹 242"/>
          <p:cNvGrpSpPr>
            <a:grpSpLocks noChangeAspect="1"/>
          </p:cNvGrpSpPr>
          <p:nvPr/>
        </p:nvGrpSpPr>
        <p:grpSpPr>
          <a:xfrm>
            <a:off x="2934972" y="3897696"/>
            <a:ext cx="535890" cy="589091"/>
            <a:chOff x="13333413" y="3676650"/>
            <a:chExt cx="655637" cy="720726"/>
          </a:xfrm>
          <a:solidFill>
            <a:schemeClr val="bg1"/>
          </a:solidFill>
        </p:grpSpPr>
        <p:sp>
          <p:nvSpPr>
            <p:cNvPr id="220" name="Freeform 62"/>
            <p:cNvSpPr>
              <a:spLocks noEditPoints="1"/>
            </p:cNvSpPr>
            <p:nvPr/>
          </p:nvSpPr>
          <p:spPr bwMode="auto">
            <a:xfrm>
              <a:off x="13662025" y="4071938"/>
              <a:ext cx="327025" cy="325438"/>
            </a:xfrm>
            <a:custGeom>
              <a:avLst/>
              <a:gdLst>
                <a:gd name="T0" fmla="*/ 719 w 1643"/>
                <a:gd name="T1" fmla="*/ 920 h 1641"/>
                <a:gd name="T2" fmla="*/ 233 w 1643"/>
                <a:gd name="T3" fmla="*/ 785 h 1641"/>
                <a:gd name="T4" fmla="*/ 1356 w 1643"/>
                <a:gd name="T5" fmla="*/ 633 h 1641"/>
                <a:gd name="T6" fmla="*/ 821 w 1643"/>
                <a:gd name="T7" fmla="*/ 0 h 1641"/>
                <a:gd name="T8" fmla="*/ 969 w 1643"/>
                <a:gd name="T9" fmla="*/ 13 h 1641"/>
                <a:gd name="T10" fmla="*/ 1108 w 1643"/>
                <a:gd name="T11" fmla="*/ 51 h 1641"/>
                <a:gd name="T12" fmla="*/ 1235 w 1643"/>
                <a:gd name="T13" fmla="*/ 112 h 1641"/>
                <a:gd name="T14" fmla="*/ 1350 w 1643"/>
                <a:gd name="T15" fmla="*/ 193 h 1641"/>
                <a:gd name="T16" fmla="*/ 1449 w 1643"/>
                <a:gd name="T17" fmla="*/ 292 h 1641"/>
                <a:gd name="T18" fmla="*/ 1530 w 1643"/>
                <a:gd name="T19" fmla="*/ 406 h 1641"/>
                <a:gd name="T20" fmla="*/ 1591 w 1643"/>
                <a:gd name="T21" fmla="*/ 534 h 1641"/>
                <a:gd name="T22" fmla="*/ 1630 w 1643"/>
                <a:gd name="T23" fmla="*/ 672 h 1641"/>
                <a:gd name="T24" fmla="*/ 1643 w 1643"/>
                <a:gd name="T25" fmla="*/ 820 h 1641"/>
                <a:gd name="T26" fmla="*/ 1630 w 1643"/>
                <a:gd name="T27" fmla="*/ 967 h 1641"/>
                <a:gd name="T28" fmla="*/ 1591 w 1643"/>
                <a:gd name="T29" fmla="*/ 1106 h 1641"/>
                <a:gd name="T30" fmla="*/ 1530 w 1643"/>
                <a:gd name="T31" fmla="*/ 1234 h 1641"/>
                <a:gd name="T32" fmla="*/ 1449 w 1643"/>
                <a:gd name="T33" fmla="*/ 1348 h 1641"/>
                <a:gd name="T34" fmla="*/ 1350 w 1643"/>
                <a:gd name="T35" fmla="*/ 1447 h 1641"/>
                <a:gd name="T36" fmla="*/ 1235 w 1643"/>
                <a:gd name="T37" fmla="*/ 1529 h 1641"/>
                <a:gd name="T38" fmla="*/ 1108 w 1643"/>
                <a:gd name="T39" fmla="*/ 1589 h 1641"/>
                <a:gd name="T40" fmla="*/ 969 w 1643"/>
                <a:gd name="T41" fmla="*/ 1628 h 1641"/>
                <a:gd name="T42" fmla="*/ 821 w 1643"/>
                <a:gd name="T43" fmla="*/ 1641 h 1641"/>
                <a:gd name="T44" fmla="*/ 674 w 1643"/>
                <a:gd name="T45" fmla="*/ 1628 h 1641"/>
                <a:gd name="T46" fmla="*/ 535 w 1643"/>
                <a:gd name="T47" fmla="*/ 1589 h 1641"/>
                <a:gd name="T48" fmla="*/ 407 w 1643"/>
                <a:gd name="T49" fmla="*/ 1529 h 1641"/>
                <a:gd name="T50" fmla="*/ 293 w 1643"/>
                <a:gd name="T51" fmla="*/ 1447 h 1641"/>
                <a:gd name="T52" fmla="*/ 193 w 1643"/>
                <a:gd name="T53" fmla="*/ 1348 h 1641"/>
                <a:gd name="T54" fmla="*/ 112 w 1643"/>
                <a:gd name="T55" fmla="*/ 1234 h 1641"/>
                <a:gd name="T56" fmla="*/ 51 w 1643"/>
                <a:gd name="T57" fmla="*/ 1106 h 1641"/>
                <a:gd name="T58" fmla="*/ 13 w 1643"/>
                <a:gd name="T59" fmla="*/ 967 h 1641"/>
                <a:gd name="T60" fmla="*/ 0 w 1643"/>
                <a:gd name="T61" fmla="*/ 820 h 1641"/>
                <a:gd name="T62" fmla="*/ 13 w 1643"/>
                <a:gd name="T63" fmla="*/ 672 h 1641"/>
                <a:gd name="T64" fmla="*/ 51 w 1643"/>
                <a:gd name="T65" fmla="*/ 534 h 1641"/>
                <a:gd name="T66" fmla="*/ 112 w 1643"/>
                <a:gd name="T67" fmla="*/ 406 h 1641"/>
                <a:gd name="T68" fmla="*/ 193 w 1643"/>
                <a:gd name="T69" fmla="*/ 292 h 1641"/>
                <a:gd name="T70" fmla="*/ 293 w 1643"/>
                <a:gd name="T71" fmla="*/ 193 h 1641"/>
                <a:gd name="T72" fmla="*/ 407 w 1643"/>
                <a:gd name="T73" fmla="*/ 112 h 1641"/>
                <a:gd name="T74" fmla="*/ 535 w 1643"/>
                <a:gd name="T75" fmla="*/ 51 h 1641"/>
                <a:gd name="T76" fmla="*/ 674 w 1643"/>
                <a:gd name="T77" fmla="*/ 13 h 1641"/>
                <a:gd name="T78" fmla="*/ 821 w 1643"/>
                <a:gd name="T79" fmla="*/ 0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43" h="1641">
                  <a:moveTo>
                    <a:pt x="1181" y="458"/>
                  </a:moveTo>
                  <a:lnTo>
                    <a:pt x="719" y="920"/>
                  </a:lnTo>
                  <a:lnTo>
                    <a:pt x="408" y="610"/>
                  </a:lnTo>
                  <a:lnTo>
                    <a:pt x="233" y="785"/>
                  </a:lnTo>
                  <a:lnTo>
                    <a:pt x="719" y="1270"/>
                  </a:lnTo>
                  <a:lnTo>
                    <a:pt x="1356" y="633"/>
                  </a:lnTo>
                  <a:lnTo>
                    <a:pt x="1181" y="458"/>
                  </a:lnTo>
                  <a:close/>
                  <a:moveTo>
                    <a:pt x="821" y="0"/>
                  </a:moveTo>
                  <a:lnTo>
                    <a:pt x="896" y="3"/>
                  </a:lnTo>
                  <a:lnTo>
                    <a:pt x="969" y="13"/>
                  </a:lnTo>
                  <a:lnTo>
                    <a:pt x="1039" y="29"/>
                  </a:lnTo>
                  <a:lnTo>
                    <a:pt x="1108" y="51"/>
                  </a:lnTo>
                  <a:lnTo>
                    <a:pt x="1174" y="78"/>
                  </a:lnTo>
                  <a:lnTo>
                    <a:pt x="1235" y="112"/>
                  </a:lnTo>
                  <a:lnTo>
                    <a:pt x="1295" y="150"/>
                  </a:lnTo>
                  <a:lnTo>
                    <a:pt x="1350" y="193"/>
                  </a:lnTo>
                  <a:lnTo>
                    <a:pt x="1402" y="240"/>
                  </a:lnTo>
                  <a:lnTo>
                    <a:pt x="1449" y="292"/>
                  </a:lnTo>
                  <a:lnTo>
                    <a:pt x="1492" y="347"/>
                  </a:lnTo>
                  <a:lnTo>
                    <a:pt x="1530" y="406"/>
                  </a:lnTo>
                  <a:lnTo>
                    <a:pt x="1564" y="469"/>
                  </a:lnTo>
                  <a:lnTo>
                    <a:pt x="1591" y="534"/>
                  </a:lnTo>
                  <a:lnTo>
                    <a:pt x="1613" y="602"/>
                  </a:lnTo>
                  <a:lnTo>
                    <a:pt x="1630" y="672"/>
                  </a:lnTo>
                  <a:lnTo>
                    <a:pt x="1639" y="745"/>
                  </a:lnTo>
                  <a:lnTo>
                    <a:pt x="1643" y="820"/>
                  </a:lnTo>
                  <a:lnTo>
                    <a:pt x="1639" y="895"/>
                  </a:lnTo>
                  <a:lnTo>
                    <a:pt x="1630" y="967"/>
                  </a:lnTo>
                  <a:lnTo>
                    <a:pt x="1613" y="1038"/>
                  </a:lnTo>
                  <a:lnTo>
                    <a:pt x="1591" y="1106"/>
                  </a:lnTo>
                  <a:lnTo>
                    <a:pt x="1564" y="1172"/>
                  </a:lnTo>
                  <a:lnTo>
                    <a:pt x="1530" y="1234"/>
                  </a:lnTo>
                  <a:lnTo>
                    <a:pt x="1492" y="1293"/>
                  </a:lnTo>
                  <a:lnTo>
                    <a:pt x="1449" y="1348"/>
                  </a:lnTo>
                  <a:lnTo>
                    <a:pt x="1402" y="1400"/>
                  </a:lnTo>
                  <a:lnTo>
                    <a:pt x="1350" y="1447"/>
                  </a:lnTo>
                  <a:lnTo>
                    <a:pt x="1295" y="1490"/>
                  </a:lnTo>
                  <a:lnTo>
                    <a:pt x="1235" y="1529"/>
                  </a:lnTo>
                  <a:lnTo>
                    <a:pt x="1174" y="1562"/>
                  </a:lnTo>
                  <a:lnTo>
                    <a:pt x="1108" y="1589"/>
                  </a:lnTo>
                  <a:lnTo>
                    <a:pt x="1039" y="1611"/>
                  </a:lnTo>
                  <a:lnTo>
                    <a:pt x="969" y="1628"/>
                  </a:lnTo>
                  <a:lnTo>
                    <a:pt x="896" y="1638"/>
                  </a:lnTo>
                  <a:lnTo>
                    <a:pt x="821" y="1641"/>
                  </a:lnTo>
                  <a:lnTo>
                    <a:pt x="746" y="1638"/>
                  </a:lnTo>
                  <a:lnTo>
                    <a:pt x="674" y="1628"/>
                  </a:lnTo>
                  <a:lnTo>
                    <a:pt x="603" y="1611"/>
                  </a:lnTo>
                  <a:lnTo>
                    <a:pt x="535" y="1589"/>
                  </a:lnTo>
                  <a:lnTo>
                    <a:pt x="470" y="1562"/>
                  </a:lnTo>
                  <a:lnTo>
                    <a:pt x="407" y="1529"/>
                  </a:lnTo>
                  <a:lnTo>
                    <a:pt x="348" y="1490"/>
                  </a:lnTo>
                  <a:lnTo>
                    <a:pt x="293" y="1447"/>
                  </a:lnTo>
                  <a:lnTo>
                    <a:pt x="241" y="1400"/>
                  </a:lnTo>
                  <a:lnTo>
                    <a:pt x="193" y="1348"/>
                  </a:lnTo>
                  <a:lnTo>
                    <a:pt x="150" y="1293"/>
                  </a:lnTo>
                  <a:lnTo>
                    <a:pt x="112" y="1234"/>
                  </a:lnTo>
                  <a:lnTo>
                    <a:pt x="79" y="1172"/>
                  </a:lnTo>
                  <a:lnTo>
                    <a:pt x="51" y="1106"/>
                  </a:lnTo>
                  <a:lnTo>
                    <a:pt x="29" y="1038"/>
                  </a:lnTo>
                  <a:lnTo>
                    <a:pt x="13" y="967"/>
                  </a:lnTo>
                  <a:lnTo>
                    <a:pt x="3" y="895"/>
                  </a:lnTo>
                  <a:lnTo>
                    <a:pt x="0" y="820"/>
                  </a:lnTo>
                  <a:lnTo>
                    <a:pt x="3" y="745"/>
                  </a:lnTo>
                  <a:lnTo>
                    <a:pt x="13" y="672"/>
                  </a:lnTo>
                  <a:lnTo>
                    <a:pt x="29" y="602"/>
                  </a:lnTo>
                  <a:lnTo>
                    <a:pt x="51" y="534"/>
                  </a:lnTo>
                  <a:lnTo>
                    <a:pt x="79" y="469"/>
                  </a:lnTo>
                  <a:lnTo>
                    <a:pt x="112" y="406"/>
                  </a:lnTo>
                  <a:lnTo>
                    <a:pt x="150" y="347"/>
                  </a:lnTo>
                  <a:lnTo>
                    <a:pt x="193" y="292"/>
                  </a:lnTo>
                  <a:lnTo>
                    <a:pt x="241" y="240"/>
                  </a:lnTo>
                  <a:lnTo>
                    <a:pt x="293" y="193"/>
                  </a:lnTo>
                  <a:lnTo>
                    <a:pt x="348" y="150"/>
                  </a:lnTo>
                  <a:lnTo>
                    <a:pt x="407" y="112"/>
                  </a:lnTo>
                  <a:lnTo>
                    <a:pt x="470" y="78"/>
                  </a:lnTo>
                  <a:lnTo>
                    <a:pt x="535" y="51"/>
                  </a:lnTo>
                  <a:lnTo>
                    <a:pt x="603" y="29"/>
                  </a:lnTo>
                  <a:lnTo>
                    <a:pt x="674" y="13"/>
                  </a:lnTo>
                  <a:lnTo>
                    <a:pt x="746" y="3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63"/>
            <p:cNvSpPr>
              <a:spLocks/>
            </p:cNvSpPr>
            <p:nvPr/>
          </p:nvSpPr>
          <p:spPr bwMode="auto">
            <a:xfrm>
              <a:off x="13685838" y="3700463"/>
              <a:ext cx="115887" cy="115888"/>
            </a:xfrm>
            <a:custGeom>
              <a:avLst/>
              <a:gdLst>
                <a:gd name="T0" fmla="*/ 0 w 578"/>
                <a:gd name="T1" fmla="*/ 0 h 579"/>
                <a:gd name="T2" fmla="*/ 578 w 578"/>
                <a:gd name="T3" fmla="*/ 579 h 579"/>
                <a:gd name="T4" fmla="*/ 0 w 578"/>
                <a:gd name="T5" fmla="*/ 579 h 579"/>
                <a:gd name="T6" fmla="*/ 0 w 578"/>
                <a:gd name="T7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8" h="579">
                  <a:moveTo>
                    <a:pt x="0" y="0"/>
                  </a:moveTo>
                  <a:lnTo>
                    <a:pt x="578" y="579"/>
                  </a:lnTo>
                  <a:lnTo>
                    <a:pt x="0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Freeform 64"/>
            <p:cNvSpPr>
              <a:spLocks noEditPoints="1"/>
            </p:cNvSpPr>
            <p:nvPr/>
          </p:nvSpPr>
          <p:spPr bwMode="auto">
            <a:xfrm>
              <a:off x="13333413" y="3676650"/>
              <a:ext cx="492125" cy="679450"/>
            </a:xfrm>
            <a:custGeom>
              <a:avLst/>
              <a:gdLst>
                <a:gd name="T0" fmla="*/ 413 w 2478"/>
                <a:gd name="T1" fmla="*/ 1465 h 3426"/>
                <a:gd name="T2" fmla="*/ 413 w 2478"/>
                <a:gd name="T3" fmla="*/ 1713 h 3426"/>
                <a:gd name="T4" fmla="*/ 2065 w 2478"/>
                <a:gd name="T5" fmla="*/ 1713 h 3426"/>
                <a:gd name="T6" fmla="*/ 2065 w 2478"/>
                <a:gd name="T7" fmla="*/ 1465 h 3426"/>
                <a:gd name="T8" fmla="*/ 413 w 2478"/>
                <a:gd name="T9" fmla="*/ 1465 h 3426"/>
                <a:gd name="T10" fmla="*/ 0 w 2478"/>
                <a:gd name="T11" fmla="*/ 0 h 3426"/>
                <a:gd name="T12" fmla="*/ 1529 w 2478"/>
                <a:gd name="T13" fmla="*/ 0 h 3426"/>
                <a:gd name="T14" fmla="*/ 1529 w 2478"/>
                <a:gd name="T15" fmla="*/ 950 h 3426"/>
                <a:gd name="T16" fmla="*/ 2478 w 2478"/>
                <a:gd name="T17" fmla="*/ 950 h 3426"/>
                <a:gd name="T18" fmla="*/ 2478 w 2478"/>
                <a:gd name="T19" fmla="*/ 1743 h 3426"/>
                <a:gd name="T20" fmla="*/ 2392 w 2478"/>
                <a:gd name="T21" fmla="*/ 1747 h 3426"/>
                <a:gd name="T22" fmla="*/ 2309 w 2478"/>
                <a:gd name="T23" fmla="*/ 1757 h 3426"/>
                <a:gd name="T24" fmla="*/ 2227 w 2478"/>
                <a:gd name="T25" fmla="*/ 1773 h 3426"/>
                <a:gd name="T26" fmla="*/ 2148 w 2478"/>
                <a:gd name="T27" fmla="*/ 1795 h 3426"/>
                <a:gd name="T28" fmla="*/ 2072 w 2478"/>
                <a:gd name="T29" fmla="*/ 1824 h 3426"/>
                <a:gd name="T30" fmla="*/ 1998 w 2478"/>
                <a:gd name="T31" fmla="*/ 1857 h 3426"/>
                <a:gd name="T32" fmla="*/ 1926 w 2478"/>
                <a:gd name="T33" fmla="*/ 1896 h 3426"/>
                <a:gd name="T34" fmla="*/ 1859 w 2478"/>
                <a:gd name="T35" fmla="*/ 1940 h 3426"/>
                <a:gd name="T36" fmla="*/ 1796 w 2478"/>
                <a:gd name="T37" fmla="*/ 1990 h 3426"/>
                <a:gd name="T38" fmla="*/ 1736 w 2478"/>
                <a:gd name="T39" fmla="*/ 2043 h 3426"/>
                <a:gd name="T40" fmla="*/ 413 w 2478"/>
                <a:gd name="T41" fmla="*/ 2043 h 3426"/>
                <a:gd name="T42" fmla="*/ 413 w 2478"/>
                <a:gd name="T43" fmla="*/ 2290 h 3426"/>
                <a:gd name="T44" fmla="*/ 1545 w 2478"/>
                <a:gd name="T45" fmla="*/ 2290 h 3426"/>
                <a:gd name="T46" fmla="*/ 1513 w 2478"/>
                <a:gd name="T47" fmla="*/ 2352 h 3426"/>
                <a:gd name="T48" fmla="*/ 1485 w 2478"/>
                <a:gd name="T49" fmla="*/ 2417 h 3426"/>
                <a:gd name="T50" fmla="*/ 1461 w 2478"/>
                <a:gd name="T51" fmla="*/ 2483 h 3426"/>
                <a:gd name="T52" fmla="*/ 1442 w 2478"/>
                <a:gd name="T53" fmla="*/ 2551 h 3426"/>
                <a:gd name="T54" fmla="*/ 1426 w 2478"/>
                <a:gd name="T55" fmla="*/ 2621 h 3426"/>
                <a:gd name="T56" fmla="*/ 413 w 2478"/>
                <a:gd name="T57" fmla="*/ 2621 h 3426"/>
                <a:gd name="T58" fmla="*/ 413 w 2478"/>
                <a:gd name="T59" fmla="*/ 2868 h 3426"/>
                <a:gd name="T60" fmla="*/ 1411 w 2478"/>
                <a:gd name="T61" fmla="*/ 2868 h 3426"/>
                <a:gd name="T62" fmla="*/ 1418 w 2478"/>
                <a:gd name="T63" fmla="*/ 2945 h 3426"/>
                <a:gd name="T64" fmla="*/ 1430 w 2478"/>
                <a:gd name="T65" fmla="*/ 3020 h 3426"/>
                <a:gd name="T66" fmla="*/ 1447 w 2478"/>
                <a:gd name="T67" fmla="*/ 3094 h 3426"/>
                <a:gd name="T68" fmla="*/ 1469 w 2478"/>
                <a:gd name="T69" fmla="*/ 3165 h 3426"/>
                <a:gd name="T70" fmla="*/ 1497 w 2478"/>
                <a:gd name="T71" fmla="*/ 3234 h 3426"/>
                <a:gd name="T72" fmla="*/ 1528 w 2478"/>
                <a:gd name="T73" fmla="*/ 3301 h 3426"/>
                <a:gd name="T74" fmla="*/ 1564 w 2478"/>
                <a:gd name="T75" fmla="*/ 3365 h 3426"/>
                <a:gd name="T76" fmla="*/ 1604 w 2478"/>
                <a:gd name="T77" fmla="*/ 3426 h 3426"/>
                <a:gd name="T78" fmla="*/ 0 w 2478"/>
                <a:gd name="T79" fmla="*/ 3426 h 3426"/>
                <a:gd name="T80" fmla="*/ 0 w 2478"/>
                <a:gd name="T81" fmla="*/ 0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8" h="3426">
                  <a:moveTo>
                    <a:pt x="413" y="1465"/>
                  </a:moveTo>
                  <a:lnTo>
                    <a:pt x="413" y="1713"/>
                  </a:lnTo>
                  <a:lnTo>
                    <a:pt x="2065" y="1713"/>
                  </a:lnTo>
                  <a:lnTo>
                    <a:pt x="2065" y="1465"/>
                  </a:lnTo>
                  <a:lnTo>
                    <a:pt x="413" y="1465"/>
                  </a:lnTo>
                  <a:close/>
                  <a:moveTo>
                    <a:pt x="0" y="0"/>
                  </a:moveTo>
                  <a:lnTo>
                    <a:pt x="1529" y="0"/>
                  </a:lnTo>
                  <a:lnTo>
                    <a:pt x="1529" y="950"/>
                  </a:lnTo>
                  <a:lnTo>
                    <a:pt x="2478" y="950"/>
                  </a:lnTo>
                  <a:lnTo>
                    <a:pt x="2478" y="1743"/>
                  </a:lnTo>
                  <a:lnTo>
                    <a:pt x="2392" y="1747"/>
                  </a:lnTo>
                  <a:lnTo>
                    <a:pt x="2309" y="1757"/>
                  </a:lnTo>
                  <a:lnTo>
                    <a:pt x="2227" y="1773"/>
                  </a:lnTo>
                  <a:lnTo>
                    <a:pt x="2148" y="1795"/>
                  </a:lnTo>
                  <a:lnTo>
                    <a:pt x="2072" y="1824"/>
                  </a:lnTo>
                  <a:lnTo>
                    <a:pt x="1998" y="1857"/>
                  </a:lnTo>
                  <a:lnTo>
                    <a:pt x="1926" y="1896"/>
                  </a:lnTo>
                  <a:lnTo>
                    <a:pt x="1859" y="1940"/>
                  </a:lnTo>
                  <a:lnTo>
                    <a:pt x="1796" y="1990"/>
                  </a:lnTo>
                  <a:lnTo>
                    <a:pt x="1736" y="2043"/>
                  </a:lnTo>
                  <a:lnTo>
                    <a:pt x="413" y="2043"/>
                  </a:lnTo>
                  <a:lnTo>
                    <a:pt x="413" y="2290"/>
                  </a:lnTo>
                  <a:lnTo>
                    <a:pt x="1545" y="2290"/>
                  </a:lnTo>
                  <a:lnTo>
                    <a:pt x="1513" y="2352"/>
                  </a:lnTo>
                  <a:lnTo>
                    <a:pt x="1485" y="2417"/>
                  </a:lnTo>
                  <a:lnTo>
                    <a:pt x="1461" y="2483"/>
                  </a:lnTo>
                  <a:lnTo>
                    <a:pt x="1442" y="2551"/>
                  </a:lnTo>
                  <a:lnTo>
                    <a:pt x="1426" y="2621"/>
                  </a:lnTo>
                  <a:lnTo>
                    <a:pt x="413" y="2621"/>
                  </a:lnTo>
                  <a:lnTo>
                    <a:pt x="413" y="2868"/>
                  </a:lnTo>
                  <a:lnTo>
                    <a:pt x="1411" y="2868"/>
                  </a:lnTo>
                  <a:lnTo>
                    <a:pt x="1418" y="2945"/>
                  </a:lnTo>
                  <a:lnTo>
                    <a:pt x="1430" y="3020"/>
                  </a:lnTo>
                  <a:lnTo>
                    <a:pt x="1447" y="3094"/>
                  </a:lnTo>
                  <a:lnTo>
                    <a:pt x="1469" y="3165"/>
                  </a:lnTo>
                  <a:lnTo>
                    <a:pt x="1497" y="3234"/>
                  </a:lnTo>
                  <a:lnTo>
                    <a:pt x="1528" y="3301"/>
                  </a:lnTo>
                  <a:lnTo>
                    <a:pt x="1564" y="3365"/>
                  </a:lnTo>
                  <a:lnTo>
                    <a:pt x="1604" y="3426"/>
                  </a:lnTo>
                  <a:lnTo>
                    <a:pt x="0" y="3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6" name="Freeform 69"/>
          <p:cNvSpPr>
            <a:spLocks noChangeAspect="1" noEditPoints="1"/>
          </p:cNvSpPr>
          <p:nvPr/>
        </p:nvSpPr>
        <p:spPr bwMode="auto">
          <a:xfrm>
            <a:off x="8753750" y="3897696"/>
            <a:ext cx="521470" cy="589091"/>
          </a:xfrm>
          <a:custGeom>
            <a:avLst/>
            <a:gdLst>
              <a:gd name="T0" fmla="*/ 3038 w 3212"/>
              <a:gd name="T1" fmla="*/ 2915 h 3624"/>
              <a:gd name="T2" fmla="*/ 3019 w 3212"/>
              <a:gd name="T3" fmla="*/ 2233 h 3624"/>
              <a:gd name="T4" fmla="*/ 2195 w 3212"/>
              <a:gd name="T5" fmla="*/ 1280 h 3624"/>
              <a:gd name="T6" fmla="*/ 2235 w 3212"/>
              <a:gd name="T7" fmla="*/ 1377 h 3624"/>
              <a:gd name="T8" fmla="*/ 2153 w 3212"/>
              <a:gd name="T9" fmla="*/ 1440 h 3624"/>
              <a:gd name="T10" fmla="*/ 1066 w 3212"/>
              <a:gd name="T11" fmla="*/ 1398 h 3624"/>
              <a:gd name="T12" fmla="*/ 1079 w 3212"/>
              <a:gd name="T13" fmla="*/ 1294 h 3624"/>
              <a:gd name="T14" fmla="*/ 2153 w 3212"/>
              <a:gd name="T15" fmla="*/ 961 h 3624"/>
              <a:gd name="T16" fmla="*/ 2235 w 3212"/>
              <a:gd name="T17" fmla="*/ 1024 h 3624"/>
              <a:gd name="T18" fmla="*/ 2195 w 3212"/>
              <a:gd name="T19" fmla="*/ 1120 h 3624"/>
              <a:gd name="T20" fmla="*/ 1097 w 3212"/>
              <a:gd name="T21" fmla="*/ 1120 h 3624"/>
              <a:gd name="T22" fmla="*/ 1057 w 3212"/>
              <a:gd name="T23" fmla="*/ 1024 h 3624"/>
              <a:gd name="T24" fmla="*/ 1140 w 3212"/>
              <a:gd name="T25" fmla="*/ 961 h 3624"/>
              <a:gd name="T26" fmla="*/ 958 w 3212"/>
              <a:gd name="T27" fmla="*/ 807 h 3624"/>
              <a:gd name="T28" fmla="*/ 939 w 3212"/>
              <a:gd name="T29" fmla="*/ 1556 h 3624"/>
              <a:gd name="T30" fmla="*/ 1012 w 3212"/>
              <a:gd name="T31" fmla="*/ 1628 h 3624"/>
              <a:gd name="T32" fmla="*/ 2319 w 3212"/>
              <a:gd name="T33" fmla="*/ 1609 h 3624"/>
              <a:gd name="T34" fmla="*/ 2355 w 3212"/>
              <a:gd name="T35" fmla="*/ 868 h 3624"/>
              <a:gd name="T36" fmla="*/ 2301 w 3212"/>
              <a:gd name="T37" fmla="*/ 781 h 3624"/>
              <a:gd name="T38" fmla="*/ 2901 w 3212"/>
              <a:gd name="T39" fmla="*/ 1198 h 3624"/>
              <a:gd name="T40" fmla="*/ 3041 w 3212"/>
              <a:gd name="T41" fmla="*/ 528 h 3624"/>
              <a:gd name="T42" fmla="*/ 385 w 3212"/>
              <a:gd name="T43" fmla="*/ 0 h 3624"/>
              <a:gd name="T44" fmla="*/ 2889 w 3212"/>
              <a:gd name="T45" fmla="*/ 43 h 3624"/>
              <a:gd name="T46" fmla="*/ 3054 w 3212"/>
              <a:gd name="T47" fmla="*/ 338 h 3624"/>
              <a:gd name="T48" fmla="*/ 3186 w 3212"/>
              <a:gd name="T49" fmla="*/ 430 h 3624"/>
              <a:gd name="T50" fmla="*/ 3210 w 3212"/>
              <a:gd name="T51" fmla="*/ 1206 h 3624"/>
              <a:gd name="T52" fmla="*/ 3204 w 3212"/>
              <a:gd name="T53" fmla="*/ 1334 h 3624"/>
              <a:gd name="T54" fmla="*/ 3204 w 3212"/>
              <a:gd name="T55" fmla="*/ 2098 h 3624"/>
              <a:gd name="T56" fmla="*/ 3210 w 3212"/>
              <a:gd name="T57" fmla="*/ 2225 h 3624"/>
              <a:gd name="T58" fmla="*/ 3186 w 3212"/>
              <a:gd name="T59" fmla="*/ 3000 h 3624"/>
              <a:gd name="T60" fmla="*/ 3054 w 3212"/>
              <a:gd name="T61" fmla="*/ 3092 h 3624"/>
              <a:gd name="T62" fmla="*/ 2889 w 3212"/>
              <a:gd name="T63" fmla="*/ 3581 h 3624"/>
              <a:gd name="T64" fmla="*/ 385 w 3212"/>
              <a:gd name="T65" fmla="*/ 3624 h 3624"/>
              <a:gd name="T66" fmla="*/ 303 w 3212"/>
              <a:gd name="T67" fmla="*/ 3561 h 3624"/>
              <a:gd name="T68" fmla="*/ 42 w 3212"/>
              <a:gd name="T69" fmla="*/ 3237 h 3624"/>
              <a:gd name="T70" fmla="*/ 3 w 3212"/>
              <a:gd name="T71" fmla="*/ 3141 h 3624"/>
              <a:gd name="T72" fmla="*/ 85 w 3212"/>
              <a:gd name="T73" fmla="*/ 3078 h 3624"/>
              <a:gd name="T74" fmla="*/ 42 w 3212"/>
              <a:gd name="T75" fmla="*/ 2787 h 3624"/>
              <a:gd name="T76" fmla="*/ 3 w 3212"/>
              <a:gd name="T77" fmla="*/ 2691 h 3624"/>
              <a:gd name="T78" fmla="*/ 85 w 3212"/>
              <a:gd name="T79" fmla="*/ 2628 h 3624"/>
              <a:gd name="T80" fmla="*/ 42 w 3212"/>
              <a:gd name="T81" fmla="*/ 2337 h 3624"/>
              <a:gd name="T82" fmla="*/ 3 w 3212"/>
              <a:gd name="T83" fmla="*/ 2240 h 3624"/>
              <a:gd name="T84" fmla="*/ 85 w 3212"/>
              <a:gd name="T85" fmla="*/ 2178 h 3624"/>
              <a:gd name="T86" fmla="*/ 42 w 3212"/>
              <a:gd name="T87" fmla="*/ 1886 h 3624"/>
              <a:gd name="T88" fmla="*/ 3 w 3212"/>
              <a:gd name="T89" fmla="*/ 1789 h 3624"/>
              <a:gd name="T90" fmla="*/ 85 w 3212"/>
              <a:gd name="T91" fmla="*/ 1726 h 3624"/>
              <a:gd name="T92" fmla="*/ 42 w 3212"/>
              <a:gd name="T93" fmla="*/ 1435 h 3624"/>
              <a:gd name="T94" fmla="*/ 3 w 3212"/>
              <a:gd name="T95" fmla="*/ 1339 h 3624"/>
              <a:gd name="T96" fmla="*/ 85 w 3212"/>
              <a:gd name="T97" fmla="*/ 1276 h 3624"/>
              <a:gd name="T98" fmla="*/ 42 w 3212"/>
              <a:gd name="T99" fmla="*/ 984 h 3624"/>
              <a:gd name="T100" fmla="*/ 3 w 3212"/>
              <a:gd name="T101" fmla="*/ 888 h 3624"/>
              <a:gd name="T102" fmla="*/ 85 w 3212"/>
              <a:gd name="T103" fmla="*/ 825 h 3624"/>
              <a:gd name="T104" fmla="*/ 42 w 3212"/>
              <a:gd name="T105" fmla="*/ 534 h 3624"/>
              <a:gd name="T106" fmla="*/ 3 w 3212"/>
              <a:gd name="T107" fmla="*/ 437 h 3624"/>
              <a:gd name="T108" fmla="*/ 85 w 3212"/>
              <a:gd name="T109" fmla="*/ 374 h 3624"/>
              <a:gd name="T110" fmla="*/ 325 w 3212"/>
              <a:gd name="T111" fmla="*/ 25 h 3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12" h="3624">
                <a:moveTo>
                  <a:pt x="2901" y="2233"/>
                </a:moveTo>
                <a:lnTo>
                  <a:pt x="2901" y="2926"/>
                </a:lnTo>
                <a:lnTo>
                  <a:pt x="3019" y="2926"/>
                </a:lnTo>
                <a:lnTo>
                  <a:pt x="3031" y="2922"/>
                </a:lnTo>
                <a:lnTo>
                  <a:pt x="3038" y="2915"/>
                </a:lnTo>
                <a:lnTo>
                  <a:pt x="3041" y="2904"/>
                </a:lnTo>
                <a:lnTo>
                  <a:pt x="3041" y="2255"/>
                </a:lnTo>
                <a:lnTo>
                  <a:pt x="3038" y="2244"/>
                </a:lnTo>
                <a:lnTo>
                  <a:pt x="3031" y="2236"/>
                </a:lnTo>
                <a:lnTo>
                  <a:pt x="3019" y="2233"/>
                </a:lnTo>
                <a:lnTo>
                  <a:pt x="2901" y="2233"/>
                </a:lnTo>
                <a:close/>
                <a:moveTo>
                  <a:pt x="1140" y="1268"/>
                </a:moveTo>
                <a:lnTo>
                  <a:pt x="2153" y="1268"/>
                </a:lnTo>
                <a:lnTo>
                  <a:pt x="2175" y="1272"/>
                </a:lnTo>
                <a:lnTo>
                  <a:pt x="2195" y="1280"/>
                </a:lnTo>
                <a:lnTo>
                  <a:pt x="2213" y="1294"/>
                </a:lnTo>
                <a:lnTo>
                  <a:pt x="2226" y="1311"/>
                </a:lnTo>
                <a:lnTo>
                  <a:pt x="2235" y="1332"/>
                </a:lnTo>
                <a:lnTo>
                  <a:pt x="2237" y="1354"/>
                </a:lnTo>
                <a:lnTo>
                  <a:pt x="2235" y="1377"/>
                </a:lnTo>
                <a:lnTo>
                  <a:pt x="2226" y="1398"/>
                </a:lnTo>
                <a:lnTo>
                  <a:pt x="2213" y="1414"/>
                </a:lnTo>
                <a:lnTo>
                  <a:pt x="2195" y="1428"/>
                </a:lnTo>
                <a:lnTo>
                  <a:pt x="2175" y="1436"/>
                </a:lnTo>
                <a:lnTo>
                  <a:pt x="2153" y="1440"/>
                </a:lnTo>
                <a:lnTo>
                  <a:pt x="1140" y="1440"/>
                </a:lnTo>
                <a:lnTo>
                  <a:pt x="1117" y="1436"/>
                </a:lnTo>
                <a:lnTo>
                  <a:pt x="1097" y="1428"/>
                </a:lnTo>
                <a:lnTo>
                  <a:pt x="1079" y="1414"/>
                </a:lnTo>
                <a:lnTo>
                  <a:pt x="1066" y="1398"/>
                </a:lnTo>
                <a:lnTo>
                  <a:pt x="1057" y="1377"/>
                </a:lnTo>
                <a:lnTo>
                  <a:pt x="1054" y="1354"/>
                </a:lnTo>
                <a:lnTo>
                  <a:pt x="1057" y="1332"/>
                </a:lnTo>
                <a:lnTo>
                  <a:pt x="1066" y="1311"/>
                </a:lnTo>
                <a:lnTo>
                  <a:pt x="1079" y="1294"/>
                </a:lnTo>
                <a:lnTo>
                  <a:pt x="1097" y="1280"/>
                </a:lnTo>
                <a:lnTo>
                  <a:pt x="1117" y="1272"/>
                </a:lnTo>
                <a:lnTo>
                  <a:pt x="1140" y="1268"/>
                </a:lnTo>
                <a:close/>
                <a:moveTo>
                  <a:pt x="1140" y="961"/>
                </a:moveTo>
                <a:lnTo>
                  <a:pt x="2153" y="961"/>
                </a:lnTo>
                <a:lnTo>
                  <a:pt x="2175" y="964"/>
                </a:lnTo>
                <a:lnTo>
                  <a:pt x="2195" y="973"/>
                </a:lnTo>
                <a:lnTo>
                  <a:pt x="2213" y="986"/>
                </a:lnTo>
                <a:lnTo>
                  <a:pt x="2226" y="1004"/>
                </a:lnTo>
                <a:lnTo>
                  <a:pt x="2235" y="1024"/>
                </a:lnTo>
                <a:lnTo>
                  <a:pt x="2237" y="1047"/>
                </a:lnTo>
                <a:lnTo>
                  <a:pt x="2235" y="1070"/>
                </a:lnTo>
                <a:lnTo>
                  <a:pt x="2226" y="1089"/>
                </a:lnTo>
                <a:lnTo>
                  <a:pt x="2213" y="1107"/>
                </a:lnTo>
                <a:lnTo>
                  <a:pt x="2195" y="1120"/>
                </a:lnTo>
                <a:lnTo>
                  <a:pt x="2175" y="1129"/>
                </a:lnTo>
                <a:lnTo>
                  <a:pt x="2153" y="1132"/>
                </a:lnTo>
                <a:lnTo>
                  <a:pt x="1140" y="1132"/>
                </a:lnTo>
                <a:lnTo>
                  <a:pt x="1117" y="1129"/>
                </a:lnTo>
                <a:lnTo>
                  <a:pt x="1097" y="1120"/>
                </a:lnTo>
                <a:lnTo>
                  <a:pt x="1079" y="1107"/>
                </a:lnTo>
                <a:lnTo>
                  <a:pt x="1066" y="1089"/>
                </a:lnTo>
                <a:lnTo>
                  <a:pt x="1057" y="1070"/>
                </a:lnTo>
                <a:lnTo>
                  <a:pt x="1054" y="1047"/>
                </a:lnTo>
                <a:lnTo>
                  <a:pt x="1057" y="1024"/>
                </a:lnTo>
                <a:lnTo>
                  <a:pt x="1066" y="1004"/>
                </a:lnTo>
                <a:lnTo>
                  <a:pt x="1079" y="986"/>
                </a:lnTo>
                <a:lnTo>
                  <a:pt x="1097" y="973"/>
                </a:lnTo>
                <a:lnTo>
                  <a:pt x="1117" y="964"/>
                </a:lnTo>
                <a:lnTo>
                  <a:pt x="1140" y="961"/>
                </a:lnTo>
                <a:close/>
                <a:moveTo>
                  <a:pt x="1034" y="771"/>
                </a:moveTo>
                <a:lnTo>
                  <a:pt x="1012" y="773"/>
                </a:lnTo>
                <a:lnTo>
                  <a:pt x="991" y="781"/>
                </a:lnTo>
                <a:lnTo>
                  <a:pt x="974" y="792"/>
                </a:lnTo>
                <a:lnTo>
                  <a:pt x="958" y="807"/>
                </a:lnTo>
                <a:lnTo>
                  <a:pt x="947" y="825"/>
                </a:lnTo>
                <a:lnTo>
                  <a:pt x="939" y="846"/>
                </a:lnTo>
                <a:lnTo>
                  <a:pt x="937" y="868"/>
                </a:lnTo>
                <a:lnTo>
                  <a:pt x="937" y="1534"/>
                </a:lnTo>
                <a:lnTo>
                  <a:pt x="939" y="1556"/>
                </a:lnTo>
                <a:lnTo>
                  <a:pt x="947" y="1576"/>
                </a:lnTo>
                <a:lnTo>
                  <a:pt x="958" y="1595"/>
                </a:lnTo>
                <a:lnTo>
                  <a:pt x="974" y="1609"/>
                </a:lnTo>
                <a:lnTo>
                  <a:pt x="991" y="1621"/>
                </a:lnTo>
                <a:lnTo>
                  <a:pt x="1012" y="1628"/>
                </a:lnTo>
                <a:lnTo>
                  <a:pt x="1034" y="1630"/>
                </a:lnTo>
                <a:lnTo>
                  <a:pt x="2258" y="1630"/>
                </a:lnTo>
                <a:lnTo>
                  <a:pt x="2280" y="1628"/>
                </a:lnTo>
                <a:lnTo>
                  <a:pt x="2301" y="1621"/>
                </a:lnTo>
                <a:lnTo>
                  <a:pt x="2319" y="1609"/>
                </a:lnTo>
                <a:lnTo>
                  <a:pt x="2333" y="1595"/>
                </a:lnTo>
                <a:lnTo>
                  <a:pt x="2345" y="1576"/>
                </a:lnTo>
                <a:lnTo>
                  <a:pt x="2352" y="1556"/>
                </a:lnTo>
                <a:lnTo>
                  <a:pt x="2355" y="1534"/>
                </a:lnTo>
                <a:lnTo>
                  <a:pt x="2355" y="868"/>
                </a:lnTo>
                <a:lnTo>
                  <a:pt x="2352" y="846"/>
                </a:lnTo>
                <a:lnTo>
                  <a:pt x="2345" y="825"/>
                </a:lnTo>
                <a:lnTo>
                  <a:pt x="2333" y="807"/>
                </a:lnTo>
                <a:lnTo>
                  <a:pt x="2319" y="792"/>
                </a:lnTo>
                <a:lnTo>
                  <a:pt x="2301" y="781"/>
                </a:lnTo>
                <a:lnTo>
                  <a:pt x="2280" y="773"/>
                </a:lnTo>
                <a:lnTo>
                  <a:pt x="2258" y="771"/>
                </a:lnTo>
                <a:lnTo>
                  <a:pt x="1034" y="771"/>
                </a:lnTo>
                <a:close/>
                <a:moveTo>
                  <a:pt x="2901" y="506"/>
                </a:moveTo>
                <a:lnTo>
                  <a:pt x="2901" y="1198"/>
                </a:lnTo>
                <a:lnTo>
                  <a:pt x="3019" y="1198"/>
                </a:lnTo>
                <a:lnTo>
                  <a:pt x="3031" y="1196"/>
                </a:lnTo>
                <a:lnTo>
                  <a:pt x="3038" y="1188"/>
                </a:lnTo>
                <a:lnTo>
                  <a:pt x="3041" y="1177"/>
                </a:lnTo>
                <a:lnTo>
                  <a:pt x="3041" y="528"/>
                </a:lnTo>
                <a:lnTo>
                  <a:pt x="3038" y="517"/>
                </a:lnTo>
                <a:lnTo>
                  <a:pt x="3031" y="510"/>
                </a:lnTo>
                <a:lnTo>
                  <a:pt x="3019" y="506"/>
                </a:lnTo>
                <a:lnTo>
                  <a:pt x="2901" y="506"/>
                </a:lnTo>
                <a:close/>
                <a:moveTo>
                  <a:pt x="385" y="0"/>
                </a:moveTo>
                <a:lnTo>
                  <a:pt x="2815" y="0"/>
                </a:lnTo>
                <a:lnTo>
                  <a:pt x="2838" y="3"/>
                </a:lnTo>
                <a:lnTo>
                  <a:pt x="2858" y="12"/>
                </a:lnTo>
                <a:lnTo>
                  <a:pt x="2875" y="25"/>
                </a:lnTo>
                <a:lnTo>
                  <a:pt x="2889" y="43"/>
                </a:lnTo>
                <a:lnTo>
                  <a:pt x="2897" y="63"/>
                </a:lnTo>
                <a:lnTo>
                  <a:pt x="2901" y="86"/>
                </a:lnTo>
                <a:lnTo>
                  <a:pt x="2901" y="335"/>
                </a:lnTo>
                <a:lnTo>
                  <a:pt x="3019" y="335"/>
                </a:lnTo>
                <a:lnTo>
                  <a:pt x="3054" y="338"/>
                </a:lnTo>
                <a:lnTo>
                  <a:pt x="3087" y="347"/>
                </a:lnTo>
                <a:lnTo>
                  <a:pt x="3117" y="361"/>
                </a:lnTo>
                <a:lnTo>
                  <a:pt x="3144" y="381"/>
                </a:lnTo>
                <a:lnTo>
                  <a:pt x="3167" y="404"/>
                </a:lnTo>
                <a:lnTo>
                  <a:pt x="3186" y="430"/>
                </a:lnTo>
                <a:lnTo>
                  <a:pt x="3200" y="461"/>
                </a:lnTo>
                <a:lnTo>
                  <a:pt x="3209" y="493"/>
                </a:lnTo>
                <a:lnTo>
                  <a:pt x="3212" y="528"/>
                </a:lnTo>
                <a:lnTo>
                  <a:pt x="3212" y="1177"/>
                </a:lnTo>
                <a:lnTo>
                  <a:pt x="3210" y="1206"/>
                </a:lnTo>
                <a:lnTo>
                  <a:pt x="3204" y="1233"/>
                </a:lnTo>
                <a:lnTo>
                  <a:pt x="3194" y="1260"/>
                </a:lnTo>
                <a:lnTo>
                  <a:pt x="3179" y="1284"/>
                </a:lnTo>
                <a:lnTo>
                  <a:pt x="3194" y="1308"/>
                </a:lnTo>
                <a:lnTo>
                  <a:pt x="3204" y="1334"/>
                </a:lnTo>
                <a:lnTo>
                  <a:pt x="3210" y="1362"/>
                </a:lnTo>
                <a:lnTo>
                  <a:pt x="3212" y="1391"/>
                </a:lnTo>
                <a:lnTo>
                  <a:pt x="3212" y="2040"/>
                </a:lnTo>
                <a:lnTo>
                  <a:pt x="3210" y="2069"/>
                </a:lnTo>
                <a:lnTo>
                  <a:pt x="3204" y="2098"/>
                </a:lnTo>
                <a:lnTo>
                  <a:pt x="3194" y="2123"/>
                </a:lnTo>
                <a:lnTo>
                  <a:pt x="3179" y="2147"/>
                </a:lnTo>
                <a:lnTo>
                  <a:pt x="3194" y="2171"/>
                </a:lnTo>
                <a:lnTo>
                  <a:pt x="3204" y="2197"/>
                </a:lnTo>
                <a:lnTo>
                  <a:pt x="3210" y="2225"/>
                </a:lnTo>
                <a:lnTo>
                  <a:pt x="3212" y="2255"/>
                </a:lnTo>
                <a:lnTo>
                  <a:pt x="3212" y="2904"/>
                </a:lnTo>
                <a:lnTo>
                  <a:pt x="3209" y="2938"/>
                </a:lnTo>
                <a:lnTo>
                  <a:pt x="3200" y="2971"/>
                </a:lnTo>
                <a:lnTo>
                  <a:pt x="3186" y="3000"/>
                </a:lnTo>
                <a:lnTo>
                  <a:pt x="3167" y="3028"/>
                </a:lnTo>
                <a:lnTo>
                  <a:pt x="3144" y="3051"/>
                </a:lnTo>
                <a:lnTo>
                  <a:pt x="3117" y="3069"/>
                </a:lnTo>
                <a:lnTo>
                  <a:pt x="3087" y="3084"/>
                </a:lnTo>
                <a:lnTo>
                  <a:pt x="3054" y="3092"/>
                </a:lnTo>
                <a:lnTo>
                  <a:pt x="3019" y="3096"/>
                </a:lnTo>
                <a:lnTo>
                  <a:pt x="2901" y="3096"/>
                </a:lnTo>
                <a:lnTo>
                  <a:pt x="2901" y="3538"/>
                </a:lnTo>
                <a:lnTo>
                  <a:pt x="2897" y="3561"/>
                </a:lnTo>
                <a:lnTo>
                  <a:pt x="2889" y="3581"/>
                </a:lnTo>
                <a:lnTo>
                  <a:pt x="2875" y="3599"/>
                </a:lnTo>
                <a:lnTo>
                  <a:pt x="2858" y="3612"/>
                </a:lnTo>
                <a:lnTo>
                  <a:pt x="2838" y="3621"/>
                </a:lnTo>
                <a:lnTo>
                  <a:pt x="2815" y="3624"/>
                </a:lnTo>
                <a:lnTo>
                  <a:pt x="385" y="3624"/>
                </a:lnTo>
                <a:lnTo>
                  <a:pt x="362" y="3621"/>
                </a:lnTo>
                <a:lnTo>
                  <a:pt x="342" y="3612"/>
                </a:lnTo>
                <a:lnTo>
                  <a:pt x="325" y="3599"/>
                </a:lnTo>
                <a:lnTo>
                  <a:pt x="311" y="3581"/>
                </a:lnTo>
                <a:lnTo>
                  <a:pt x="303" y="3561"/>
                </a:lnTo>
                <a:lnTo>
                  <a:pt x="299" y="3538"/>
                </a:lnTo>
                <a:lnTo>
                  <a:pt x="299" y="3250"/>
                </a:lnTo>
                <a:lnTo>
                  <a:pt x="85" y="3250"/>
                </a:lnTo>
                <a:lnTo>
                  <a:pt x="62" y="3246"/>
                </a:lnTo>
                <a:lnTo>
                  <a:pt x="42" y="3237"/>
                </a:lnTo>
                <a:lnTo>
                  <a:pt x="25" y="3224"/>
                </a:lnTo>
                <a:lnTo>
                  <a:pt x="12" y="3207"/>
                </a:lnTo>
                <a:lnTo>
                  <a:pt x="3" y="3187"/>
                </a:lnTo>
                <a:lnTo>
                  <a:pt x="0" y="3164"/>
                </a:lnTo>
                <a:lnTo>
                  <a:pt x="3" y="3141"/>
                </a:lnTo>
                <a:lnTo>
                  <a:pt x="12" y="3121"/>
                </a:lnTo>
                <a:lnTo>
                  <a:pt x="25" y="3103"/>
                </a:lnTo>
                <a:lnTo>
                  <a:pt x="42" y="3090"/>
                </a:lnTo>
                <a:lnTo>
                  <a:pt x="62" y="3081"/>
                </a:lnTo>
                <a:lnTo>
                  <a:pt x="85" y="3078"/>
                </a:lnTo>
                <a:lnTo>
                  <a:pt x="299" y="3078"/>
                </a:lnTo>
                <a:lnTo>
                  <a:pt x="299" y="2799"/>
                </a:lnTo>
                <a:lnTo>
                  <a:pt x="85" y="2799"/>
                </a:lnTo>
                <a:lnTo>
                  <a:pt x="62" y="2796"/>
                </a:lnTo>
                <a:lnTo>
                  <a:pt x="42" y="2787"/>
                </a:lnTo>
                <a:lnTo>
                  <a:pt x="25" y="2774"/>
                </a:lnTo>
                <a:lnTo>
                  <a:pt x="12" y="2756"/>
                </a:lnTo>
                <a:lnTo>
                  <a:pt x="3" y="2736"/>
                </a:lnTo>
                <a:lnTo>
                  <a:pt x="0" y="2714"/>
                </a:lnTo>
                <a:lnTo>
                  <a:pt x="3" y="2691"/>
                </a:lnTo>
                <a:lnTo>
                  <a:pt x="12" y="2670"/>
                </a:lnTo>
                <a:lnTo>
                  <a:pt x="25" y="2653"/>
                </a:lnTo>
                <a:lnTo>
                  <a:pt x="42" y="2640"/>
                </a:lnTo>
                <a:lnTo>
                  <a:pt x="62" y="2631"/>
                </a:lnTo>
                <a:lnTo>
                  <a:pt x="85" y="2628"/>
                </a:lnTo>
                <a:lnTo>
                  <a:pt x="299" y="2628"/>
                </a:lnTo>
                <a:lnTo>
                  <a:pt x="299" y="2348"/>
                </a:lnTo>
                <a:lnTo>
                  <a:pt x="85" y="2348"/>
                </a:lnTo>
                <a:lnTo>
                  <a:pt x="62" y="2345"/>
                </a:lnTo>
                <a:lnTo>
                  <a:pt x="42" y="2337"/>
                </a:lnTo>
                <a:lnTo>
                  <a:pt x="25" y="2323"/>
                </a:lnTo>
                <a:lnTo>
                  <a:pt x="12" y="2306"/>
                </a:lnTo>
                <a:lnTo>
                  <a:pt x="3" y="2285"/>
                </a:lnTo>
                <a:lnTo>
                  <a:pt x="0" y="2262"/>
                </a:lnTo>
                <a:lnTo>
                  <a:pt x="3" y="2240"/>
                </a:lnTo>
                <a:lnTo>
                  <a:pt x="12" y="2219"/>
                </a:lnTo>
                <a:lnTo>
                  <a:pt x="25" y="2202"/>
                </a:lnTo>
                <a:lnTo>
                  <a:pt x="42" y="2189"/>
                </a:lnTo>
                <a:lnTo>
                  <a:pt x="62" y="2180"/>
                </a:lnTo>
                <a:lnTo>
                  <a:pt x="85" y="2178"/>
                </a:lnTo>
                <a:lnTo>
                  <a:pt x="299" y="2178"/>
                </a:lnTo>
                <a:lnTo>
                  <a:pt x="299" y="1898"/>
                </a:lnTo>
                <a:lnTo>
                  <a:pt x="85" y="1898"/>
                </a:lnTo>
                <a:lnTo>
                  <a:pt x="62" y="1894"/>
                </a:lnTo>
                <a:lnTo>
                  <a:pt x="42" y="1886"/>
                </a:lnTo>
                <a:lnTo>
                  <a:pt x="25" y="1872"/>
                </a:lnTo>
                <a:lnTo>
                  <a:pt x="12" y="1855"/>
                </a:lnTo>
                <a:lnTo>
                  <a:pt x="3" y="1835"/>
                </a:lnTo>
                <a:lnTo>
                  <a:pt x="0" y="1812"/>
                </a:lnTo>
                <a:lnTo>
                  <a:pt x="3" y="1789"/>
                </a:lnTo>
                <a:lnTo>
                  <a:pt x="12" y="1769"/>
                </a:lnTo>
                <a:lnTo>
                  <a:pt x="25" y="1752"/>
                </a:lnTo>
                <a:lnTo>
                  <a:pt x="42" y="1738"/>
                </a:lnTo>
                <a:lnTo>
                  <a:pt x="62" y="1730"/>
                </a:lnTo>
                <a:lnTo>
                  <a:pt x="85" y="1726"/>
                </a:lnTo>
                <a:lnTo>
                  <a:pt x="299" y="1726"/>
                </a:lnTo>
                <a:lnTo>
                  <a:pt x="299" y="1446"/>
                </a:lnTo>
                <a:lnTo>
                  <a:pt x="85" y="1446"/>
                </a:lnTo>
                <a:lnTo>
                  <a:pt x="62" y="1444"/>
                </a:lnTo>
                <a:lnTo>
                  <a:pt x="42" y="1435"/>
                </a:lnTo>
                <a:lnTo>
                  <a:pt x="25" y="1422"/>
                </a:lnTo>
                <a:lnTo>
                  <a:pt x="12" y="1405"/>
                </a:lnTo>
                <a:lnTo>
                  <a:pt x="3" y="1384"/>
                </a:lnTo>
                <a:lnTo>
                  <a:pt x="0" y="1362"/>
                </a:lnTo>
                <a:lnTo>
                  <a:pt x="3" y="1339"/>
                </a:lnTo>
                <a:lnTo>
                  <a:pt x="12" y="1318"/>
                </a:lnTo>
                <a:lnTo>
                  <a:pt x="25" y="1301"/>
                </a:lnTo>
                <a:lnTo>
                  <a:pt x="42" y="1287"/>
                </a:lnTo>
                <a:lnTo>
                  <a:pt x="62" y="1279"/>
                </a:lnTo>
                <a:lnTo>
                  <a:pt x="85" y="1276"/>
                </a:lnTo>
                <a:lnTo>
                  <a:pt x="299" y="1276"/>
                </a:lnTo>
                <a:lnTo>
                  <a:pt x="299" y="996"/>
                </a:lnTo>
                <a:lnTo>
                  <a:pt x="85" y="996"/>
                </a:lnTo>
                <a:lnTo>
                  <a:pt x="62" y="993"/>
                </a:lnTo>
                <a:lnTo>
                  <a:pt x="42" y="984"/>
                </a:lnTo>
                <a:lnTo>
                  <a:pt x="25" y="971"/>
                </a:lnTo>
                <a:lnTo>
                  <a:pt x="12" y="954"/>
                </a:lnTo>
                <a:lnTo>
                  <a:pt x="3" y="933"/>
                </a:lnTo>
                <a:lnTo>
                  <a:pt x="0" y="910"/>
                </a:lnTo>
                <a:lnTo>
                  <a:pt x="3" y="888"/>
                </a:lnTo>
                <a:lnTo>
                  <a:pt x="12" y="868"/>
                </a:lnTo>
                <a:lnTo>
                  <a:pt x="25" y="850"/>
                </a:lnTo>
                <a:lnTo>
                  <a:pt x="42" y="837"/>
                </a:lnTo>
                <a:lnTo>
                  <a:pt x="62" y="828"/>
                </a:lnTo>
                <a:lnTo>
                  <a:pt x="85" y="825"/>
                </a:lnTo>
                <a:lnTo>
                  <a:pt x="299" y="825"/>
                </a:lnTo>
                <a:lnTo>
                  <a:pt x="299" y="546"/>
                </a:lnTo>
                <a:lnTo>
                  <a:pt x="85" y="546"/>
                </a:lnTo>
                <a:lnTo>
                  <a:pt x="62" y="543"/>
                </a:lnTo>
                <a:lnTo>
                  <a:pt x="42" y="534"/>
                </a:lnTo>
                <a:lnTo>
                  <a:pt x="25" y="521"/>
                </a:lnTo>
                <a:lnTo>
                  <a:pt x="12" y="503"/>
                </a:lnTo>
                <a:lnTo>
                  <a:pt x="3" y="483"/>
                </a:lnTo>
                <a:lnTo>
                  <a:pt x="0" y="460"/>
                </a:lnTo>
                <a:lnTo>
                  <a:pt x="3" y="437"/>
                </a:lnTo>
                <a:lnTo>
                  <a:pt x="12" y="417"/>
                </a:lnTo>
                <a:lnTo>
                  <a:pt x="25" y="400"/>
                </a:lnTo>
                <a:lnTo>
                  <a:pt x="42" y="387"/>
                </a:lnTo>
                <a:lnTo>
                  <a:pt x="62" y="378"/>
                </a:lnTo>
                <a:lnTo>
                  <a:pt x="85" y="374"/>
                </a:lnTo>
                <a:lnTo>
                  <a:pt x="299" y="374"/>
                </a:lnTo>
                <a:lnTo>
                  <a:pt x="299" y="86"/>
                </a:lnTo>
                <a:lnTo>
                  <a:pt x="303" y="63"/>
                </a:lnTo>
                <a:lnTo>
                  <a:pt x="311" y="43"/>
                </a:lnTo>
                <a:lnTo>
                  <a:pt x="325" y="25"/>
                </a:lnTo>
                <a:lnTo>
                  <a:pt x="342" y="12"/>
                </a:lnTo>
                <a:lnTo>
                  <a:pt x="362" y="3"/>
                </a:lnTo>
                <a:lnTo>
                  <a:pt x="385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4" name="Freeform 79"/>
          <p:cNvSpPr>
            <a:spLocks noChangeAspect="1" noEditPoints="1"/>
          </p:cNvSpPr>
          <p:nvPr/>
        </p:nvSpPr>
        <p:spPr bwMode="auto">
          <a:xfrm>
            <a:off x="10137501" y="2860098"/>
            <a:ext cx="672451" cy="535537"/>
          </a:xfrm>
          <a:custGeom>
            <a:avLst/>
            <a:gdLst>
              <a:gd name="T0" fmla="*/ 3053 w 3330"/>
              <a:gd name="T1" fmla="*/ 1933 h 2651"/>
              <a:gd name="T2" fmla="*/ 278 w 3330"/>
              <a:gd name="T3" fmla="*/ 1712 h 2651"/>
              <a:gd name="T4" fmla="*/ 666 w 3330"/>
              <a:gd name="T5" fmla="*/ 1712 h 2651"/>
              <a:gd name="T6" fmla="*/ 2720 w 3330"/>
              <a:gd name="T7" fmla="*/ 552 h 2651"/>
              <a:gd name="T8" fmla="*/ 2720 w 3330"/>
              <a:gd name="T9" fmla="*/ 221 h 2651"/>
              <a:gd name="T10" fmla="*/ 1625 w 3330"/>
              <a:gd name="T11" fmla="*/ 173 h 2651"/>
              <a:gd name="T12" fmla="*/ 1507 w 3330"/>
              <a:gd name="T13" fmla="*/ 207 h 2651"/>
              <a:gd name="T14" fmla="*/ 1417 w 3330"/>
              <a:gd name="T15" fmla="*/ 263 h 2651"/>
              <a:gd name="T16" fmla="*/ 1352 w 3330"/>
              <a:gd name="T17" fmla="*/ 333 h 2651"/>
              <a:gd name="T18" fmla="*/ 1309 w 3330"/>
              <a:gd name="T19" fmla="*/ 410 h 2651"/>
              <a:gd name="T20" fmla="*/ 1285 w 3330"/>
              <a:gd name="T21" fmla="*/ 485 h 2651"/>
              <a:gd name="T22" fmla="*/ 1277 w 3330"/>
              <a:gd name="T23" fmla="*/ 552 h 2651"/>
              <a:gd name="T24" fmla="*/ 1270 w 3330"/>
              <a:gd name="T25" fmla="*/ 644 h 2651"/>
              <a:gd name="T26" fmla="*/ 1247 w 3330"/>
              <a:gd name="T27" fmla="*/ 682 h 2651"/>
              <a:gd name="T28" fmla="*/ 1221 w 3330"/>
              <a:gd name="T29" fmla="*/ 748 h 2651"/>
              <a:gd name="T30" fmla="*/ 1230 w 3330"/>
              <a:gd name="T31" fmla="*/ 914 h 2651"/>
              <a:gd name="T32" fmla="*/ 1267 w 3330"/>
              <a:gd name="T33" fmla="*/ 962 h 2651"/>
              <a:gd name="T34" fmla="*/ 1311 w 3330"/>
              <a:gd name="T35" fmla="*/ 1020 h 2651"/>
              <a:gd name="T36" fmla="*/ 1378 w 3330"/>
              <a:gd name="T37" fmla="*/ 1115 h 2651"/>
              <a:gd name="T38" fmla="*/ 1456 w 3330"/>
              <a:gd name="T39" fmla="*/ 1183 h 2651"/>
              <a:gd name="T40" fmla="*/ 1499 w 3330"/>
              <a:gd name="T41" fmla="*/ 1286 h 2651"/>
              <a:gd name="T42" fmla="*/ 1461 w 3330"/>
              <a:gd name="T43" fmla="*/ 1310 h 2651"/>
              <a:gd name="T44" fmla="*/ 1420 w 3330"/>
              <a:gd name="T45" fmla="*/ 1331 h 2651"/>
              <a:gd name="T46" fmla="*/ 1127 w 3330"/>
              <a:gd name="T47" fmla="*/ 1497 h 2651"/>
              <a:gd name="T48" fmla="*/ 1062 w 3330"/>
              <a:gd name="T49" fmla="*/ 1546 h 2651"/>
              <a:gd name="T50" fmla="*/ 2317 w 3330"/>
              <a:gd name="T51" fmla="*/ 1518 h 2651"/>
              <a:gd name="T52" fmla="*/ 2023 w 3330"/>
              <a:gd name="T53" fmla="*/ 1332 h 2651"/>
              <a:gd name="T54" fmla="*/ 1963 w 3330"/>
              <a:gd name="T55" fmla="*/ 1313 h 2651"/>
              <a:gd name="T56" fmla="*/ 1943 w 3330"/>
              <a:gd name="T57" fmla="*/ 1236 h 2651"/>
              <a:gd name="T58" fmla="*/ 1971 w 3330"/>
              <a:gd name="T59" fmla="*/ 1217 h 2651"/>
              <a:gd name="T60" fmla="*/ 2009 w 3330"/>
              <a:gd name="T61" fmla="*/ 1187 h 2651"/>
              <a:gd name="T62" fmla="*/ 2072 w 3330"/>
              <a:gd name="T63" fmla="*/ 1094 h 2651"/>
              <a:gd name="T64" fmla="*/ 2140 w 3330"/>
              <a:gd name="T65" fmla="*/ 991 h 2651"/>
              <a:gd name="T66" fmla="*/ 2197 w 3330"/>
              <a:gd name="T67" fmla="*/ 941 h 2651"/>
              <a:gd name="T68" fmla="*/ 2220 w 3330"/>
              <a:gd name="T69" fmla="*/ 872 h 2651"/>
              <a:gd name="T70" fmla="*/ 2208 w 3330"/>
              <a:gd name="T71" fmla="*/ 703 h 2651"/>
              <a:gd name="T72" fmla="*/ 2178 w 3330"/>
              <a:gd name="T73" fmla="*/ 659 h 2651"/>
              <a:gd name="T74" fmla="*/ 2165 w 3330"/>
              <a:gd name="T75" fmla="*/ 609 h 2651"/>
              <a:gd name="T76" fmla="*/ 2160 w 3330"/>
              <a:gd name="T77" fmla="*/ 508 h 2651"/>
              <a:gd name="T78" fmla="*/ 2142 w 3330"/>
              <a:gd name="T79" fmla="*/ 435 h 2651"/>
              <a:gd name="T80" fmla="*/ 2106 w 3330"/>
              <a:gd name="T81" fmla="*/ 358 h 2651"/>
              <a:gd name="T82" fmla="*/ 2048 w 3330"/>
              <a:gd name="T83" fmla="*/ 285 h 2651"/>
              <a:gd name="T84" fmla="*/ 1967 w 3330"/>
              <a:gd name="T85" fmla="*/ 224 h 2651"/>
              <a:gd name="T86" fmla="*/ 1859 w 3330"/>
              <a:gd name="T87" fmla="*/ 182 h 2651"/>
              <a:gd name="T88" fmla="*/ 1721 w 3330"/>
              <a:gd name="T89" fmla="*/ 166 h 2651"/>
              <a:gd name="T90" fmla="*/ 3292 w 3330"/>
              <a:gd name="T91" fmla="*/ 3 h 2651"/>
              <a:gd name="T92" fmla="*/ 3327 w 3330"/>
              <a:gd name="T93" fmla="*/ 38 h 2651"/>
              <a:gd name="T94" fmla="*/ 3327 w 3330"/>
              <a:gd name="T95" fmla="*/ 2171 h 2651"/>
              <a:gd name="T96" fmla="*/ 3292 w 3330"/>
              <a:gd name="T97" fmla="*/ 2206 h 2651"/>
              <a:gd name="T98" fmla="*/ 1832 w 3330"/>
              <a:gd name="T99" fmla="*/ 2375 h 2651"/>
              <a:gd name="T100" fmla="*/ 1221 w 3330"/>
              <a:gd name="T101" fmla="*/ 2651 h 2651"/>
              <a:gd name="T102" fmla="*/ 1499 w 3330"/>
              <a:gd name="T103" fmla="*/ 2209 h 2651"/>
              <a:gd name="T104" fmla="*/ 23 w 3330"/>
              <a:gd name="T105" fmla="*/ 2198 h 2651"/>
              <a:gd name="T106" fmla="*/ 0 w 3330"/>
              <a:gd name="T107" fmla="*/ 2154 h 2651"/>
              <a:gd name="T108" fmla="*/ 11 w 3330"/>
              <a:gd name="T109" fmla="*/ 23 h 2651"/>
              <a:gd name="T110" fmla="*/ 56 w 3330"/>
              <a:gd name="T111" fmla="*/ 0 h 2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30" h="2651">
                <a:moveTo>
                  <a:pt x="777" y="1712"/>
                </a:moveTo>
                <a:lnTo>
                  <a:pt x="777" y="1933"/>
                </a:lnTo>
                <a:lnTo>
                  <a:pt x="3053" y="1933"/>
                </a:lnTo>
                <a:lnTo>
                  <a:pt x="3053" y="1712"/>
                </a:lnTo>
                <a:lnTo>
                  <a:pt x="777" y="1712"/>
                </a:lnTo>
                <a:close/>
                <a:moveTo>
                  <a:pt x="278" y="1712"/>
                </a:moveTo>
                <a:lnTo>
                  <a:pt x="278" y="1933"/>
                </a:lnTo>
                <a:lnTo>
                  <a:pt x="666" y="1933"/>
                </a:lnTo>
                <a:lnTo>
                  <a:pt x="666" y="1712"/>
                </a:lnTo>
                <a:lnTo>
                  <a:pt x="278" y="1712"/>
                </a:lnTo>
                <a:close/>
                <a:moveTo>
                  <a:pt x="2720" y="221"/>
                </a:moveTo>
                <a:lnTo>
                  <a:pt x="2720" y="552"/>
                </a:lnTo>
                <a:lnTo>
                  <a:pt x="3053" y="552"/>
                </a:lnTo>
                <a:lnTo>
                  <a:pt x="3053" y="221"/>
                </a:lnTo>
                <a:lnTo>
                  <a:pt x="2720" y="221"/>
                </a:lnTo>
                <a:close/>
                <a:moveTo>
                  <a:pt x="1721" y="166"/>
                </a:moveTo>
                <a:lnTo>
                  <a:pt x="1671" y="168"/>
                </a:lnTo>
                <a:lnTo>
                  <a:pt x="1625" y="173"/>
                </a:lnTo>
                <a:lnTo>
                  <a:pt x="1582" y="182"/>
                </a:lnTo>
                <a:lnTo>
                  <a:pt x="1543" y="193"/>
                </a:lnTo>
                <a:lnTo>
                  <a:pt x="1507" y="207"/>
                </a:lnTo>
                <a:lnTo>
                  <a:pt x="1474" y="224"/>
                </a:lnTo>
                <a:lnTo>
                  <a:pt x="1444" y="242"/>
                </a:lnTo>
                <a:lnTo>
                  <a:pt x="1417" y="263"/>
                </a:lnTo>
                <a:lnTo>
                  <a:pt x="1393" y="285"/>
                </a:lnTo>
                <a:lnTo>
                  <a:pt x="1371" y="308"/>
                </a:lnTo>
                <a:lnTo>
                  <a:pt x="1352" y="333"/>
                </a:lnTo>
                <a:lnTo>
                  <a:pt x="1335" y="359"/>
                </a:lnTo>
                <a:lnTo>
                  <a:pt x="1321" y="384"/>
                </a:lnTo>
                <a:lnTo>
                  <a:pt x="1309" y="410"/>
                </a:lnTo>
                <a:lnTo>
                  <a:pt x="1299" y="435"/>
                </a:lnTo>
                <a:lnTo>
                  <a:pt x="1291" y="460"/>
                </a:lnTo>
                <a:lnTo>
                  <a:pt x="1285" y="485"/>
                </a:lnTo>
                <a:lnTo>
                  <a:pt x="1281" y="509"/>
                </a:lnTo>
                <a:lnTo>
                  <a:pt x="1278" y="531"/>
                </a:lnTo>
                <a:lnTo>
                  <a:pt x="1277" y="552"/>
                </a:lnTo>
                <a:lnTo>
                  <a:pt x="1277" y="609"/>
                </a:lnTo>
                <a:lnTo>
                  <a:pt x="1274" y="628"/>
                </a:lnTo>
                <a:lnTo>
                  <a:pt x="1270" y="644"/>
                </a:lnTo>
                <a:lnTo>
                  <a:pt x="1263" y="659"/>
                </a:lnTo>
                <a:lnTo>
                  <a:pt x="1255" y="672"/>
                </a:lnTo>
                <a:lnTo>
                  <a:pt x="1247" y="682"/>
                </a:lnTo>
                <a:lnTo>
                  <a:pt x="1233" y="703"/>
                </a:lnTo>
                <a:lnTo>
                  <a:pt x="1224" y="725"/>
                </a:lnTo>
                <a:lnTo>
                  <a:pt x="1221" y="748"/>
                </a:lnTo>
                <a:lnTo>
                  <a:pt x="1221" y="872"/>
                </a:lnTo>
                <a:lnTo>
                  <a:pt x="1224" y="894"/>
                </a:lnTo>
                <a:lnTo>
                  <a:pt x="1230" y="914"/>
                </a:lnTo>
                <a:lnTo>
                  <a:pt x="1241" y="932"/>
                </a:lnTo>
                <a:lnTo>
                  <a:pt x="1253" y="948"/>
                </a:lnTo>
                <a:lnTo>
                  <a:pt x="1267" y="962"/>
                </a:lnTo>
                <a:lnTo>
                  <a:pt x="1283" y="974"/>
                </a:lnTo>
                <a:lnTo>
                  <a:pt x="1297" y="985"/>
                </a:lnTo>
                <a:lnTo>
                  <a:pt x="1311" y="1020"/>
                </a:lnTo>
                <a:lnTo>
                  <a:pt x="1330" y="1054"/>
                </a:lnTo>
                <a:lnTo>
                  <a:pt x="1353" y="1086"/>
                </a:lnTo>
                <a:lnTo>
                  <a:pt x="1378" y="1115"/>
                </a:lnTo>
                <a:lnTo>
                  <a:pt x="1405" y="1141"/>
                </a:lnTo>
                <a:lnTo>
                  <a:pt x="1431" y="1164"/>
                </a:lnTo>
                <a:lnTo>
                  <a:pt x="1456" y="1183"/>
                </a:lnTo>
                <a:lnTo>
                  <a:pt x="1478" y="1200"/>
                </a:lnTo>
                <a:lnTo>
                  <a:pt x="1499" y="1213"/>
                </a:lnTo>
                <a:lnTo>
                  <a:pt x="1499" y="1286"/>
                </a:lnTo>
                <a:lnTo>
                  <a:pt x="1489" y="1294"/>
                </a:lnTo>
                <a:lnTo>
                  <a:pt x="1476" y="1302"/>
                </a:lnTo>
                <a:lnTo>
                  <a:pt x="1461" y="1310"/>
                </a:lnTo>
                <a:lnTo>
                  <a:pt x="1446" y="1318"/>
                </a:lnTo>
                <a:lnTo>
                  <a:pt x="1432" y="1324"/>
                </a:lnTo>
                <a:lnTo>
                  <a:pt x="1420" y="1331"/>
                </a:lnTo>
                <a:lnTo>
                  <a:pt x="1403" y="1340"/>
                </a:lnTo>
                <a:lnTo>
                  <a:pt x="1388" y="1347"/>
                </a:lnTo>
                <a:lnTo>
                  <a:pt x="1127" y="1497"/>
                </a:lnTo>
                <a:lnTo>
                  <a:pt x="1096" y="1517"/>
                </a:lnTo>
                <a:lnTo>
                  <a:pt x="1065" y="1543"/>
                </a:lnTo>
                <a:lnTo>
                  <a:pt x="1062" y="1546"/>
                </a:lnTo>
                <a:lnTo>
                  <a:pt x="2352" y="1546"/>
                </a:lnTo>
                <a:lnTo>
                  <a:pt x="2347" y="1542"/>
                </a:lnTo>
                <a:lnTo>
                  <a:pt x="2317" y="1518"/>
                </a:lnTo>
                <a:lnTo>
                  <a:pt x="2285" y="1499"/>
                </a:lnTo>
                <a:lnTo>
                  <a:pt x="2028" y="1335"/>
                </a:lnTo>
                <a:lnTo>
                  <a:pt x="2023" y="1332"/>
                </a:lnTo>
                <a:lnTo>
                  <a:pt x="2003" y="1323"/>
                </a:lnTo>
                <a:lnTo>
                  <a:pt x="1983" y="1317"/>
                </a:lnTo>
                <a:lnTo>
                  <a:pt x="1963" y="1313"/>
                </a:lnTo>
                <a:lnTo>
                  <a:pt x="1953" y="1311"/>
                </a:lnTo>
                <a:lnTo>
                  <a:pt x="1943" y="1308"/>
                </a:lnTo>
                <a:lnTo>
                  <a:pt x="1943" y="1236"/>
                </a:lnTo>
                <a:lnTo>
                  <a:pt x="1947" y="1234"/>
                </a:lnTo>
                <a:lnTo>
                  <a:pt x="1951" y="1231"/>
                </a:lnTo>
                <a:lnTo>
                  <a:pt x="1971" y="1217"/>
                </a:lnTo>
                <a:lnTo>
                  <a:pt x="1987" y="1206"/>
                </a:lnTo>
                <a:lnTo>
                  <a:pt x="1999" y="1196"/>
                </a:lnTo>
                <a:lnTo>
                  <a:pt x="2009" y="1187"/>
                </a:lnTo>
                <a:lnTo>
                  <a:pt x="2016" y="1178"/>
                </a:lnTo>
                <a:lnTo>
                  <a:pt x="2044" y="1137"/>
                </a:lnTo>
                <a:lnTo>
                  <a:pt x="2072" y="1094"/>
                </a:lnTo>
                <a:lnTo>
                  <a:pt x="2097" y="1049"/>
                </a:lnTo>
                <a:lnTo>
                  <a:pt x="2118" y="1003"/>
                </a:lnTo>
                <a:lnTo>
                  <a:pt x="2140" y="991"/>
                </a:lnTo>
                <a:lnTo>
                  <a:pt x="2161" y="977"/>
                </a:lnTo>
                <a:lnTo>
                  <a:pt x="2181" y="960"/>
                </a:lnTo>
                <a:lnTo>
                  <a:pt x="2197" y="941"/>
                </a:lnTo>
                <a:lnTo>
                  <a:pt x="2209" y="920"/>
                </a:lnTo>
                <a:lnTo>
                  <a:pt x="2217" y="897"/>
                </a:lnTo>
                <a:lnTo>
                  <a:pt x="2220" y="872"/>
                </a:lnTo>
                <a:lnTo>
                  <a:pt x="2220" y="748"/>
                </a:lnTo>
                <a:lnTo>
                  <a:pt x="2217" y="725"/>
                </a:lnTo>
                <a:lnTo>
                  <a:pt x="2208" y="703"/>
                </a:lnTo>
                <a:lnTo>
                  <a:pt x="2194" y="682"/>
                </a:lnTo>
                <a:lnTo>
                  <a:pt x="2186" y="672"/>
                </a:lnTo>
                <a:lnTo>
                  <a:pt x="2178" y="659"/>
                </a:lnTo>
                <a:lnTo>
                  <a:pt x="2171" y="644"/>
                </a:lnTo>
                <a:lnTo>
                  <a:pt x="2167" y="628"/>
                </a:lnTo>
                <a:lnTo>
                  <a:pt x="2165" y="609"/>
                </a:lnTo>
                <a:lnTo>
                  <a:pt x="2165" y="551"/>
                </a:lnTo>
                <a:lnTo>
                  <a:pt x="2163" y="530"/>
                </a:lnTo>
                <a:lnTo>
                  <a:pt x="2160" y="508"/>
                </a:lnTo>
                <a:lnTo>
                  <a:pt x="2156" y="484"/>
                </a:lnTo>
                <a:lnTo>
                  <a:pt x="2150" y="460"/>
                </a:lnTo>
                <a:lnTo>
                  <a:pt x="2142" y="435"/>
                </a:lnTo>
                <a:lnTo>
                  <a:pt x="2132" y="409"/>
                </a:lnTo>
                <a:lnTo>
                  <a:pt x="2120" y="384"/>
                </a:lnTo>
                <a:lnTo>
                  <a:pt x="2106" y="358"/>
                </a:lnTo>
                <a:lnTo>
                  <a:pt x="2089" y="332"/>
                </a:lnTo>
                <a:lnTo>
                  <a:pt x="2070" y="308"/>
                </a:lnTo>
                <a:lnTo>
                  <a:pt x="2048" y="285"/>
                </a:lnTo>
                <a:lnTo>
                  <a:pt x="2024" y="263"/>
                </a:lnTo>
                <a:lnTo>
                  <a:pt x="1997" y="242"/>
                </a:lnTo>
                <a:lnTo>
                  <a:pt x="1967" y="224"/>
                </a:lnTo>
                <a:lnTo>
                  <a:pt x="1934" y="207"/>
                </a:lnTo>
                <a:lnTo>
                  <a:pt x="1898" y="193"/>
                </a:lnTo>
                <a:lnTo>
                  <a:pt x="1859" y="182"/>
                </a:lnTo>
                <a:lnTo>
                  <a:pt x="1816" y="173"/>
                </a:lnTo>
                <a:lnTo>
                  <a:pt x="1770" y="168"/>
                </a:lnTo>
                <a:lnTo>
                  <a:pt x="1721" y="166"/>
                </a:lnTo>
                <a:close/>
                <a:moveTo>
                  <a:pt x="56" y="0"/>
                </a:moveTo>
                <a:lnTo>
                  <a:pt x="3275" y="0"/>
                </a:lnTo>
                <a:lnTo>
                  <a:pt x="3292" y="3"/>
                </a:lnTo>
                <a:lnTo>
                  <a:pt x="3307" y="11"/>
                </a:lnTo>
                <a:lnTo>
                  <a:pt x="3319" y="23"/>
                </a:lnTo>
                <a:lnTo>
                  <a:pt x="3327" y="38"/>
                </a:lnTo>
                <a:lnTo>
                  <a:pt x="3330" y="55"/>
                </a:lnTo>
                <a:lnTo>
                  <a:pt x="3330" y="2154"/>
                </a:lnTo>
                <a:lnTo>
                  <a:pt x="3327" y="2171"/>
                </a:lnTo>
                <a:lnTo>
                  <a:pt x="3319" y="2186"/>
                </a:lnTo>
                <a:lnTo>
                  <a:pt x="3307" y="2198"/>
                </a:lnTo>
                <a:lnTo>
                  <a:pt x="3292" y="2206"/>
                </a:lnTo>
                <a:lnTo>
                  <a:pt x="3275" y="2209"/>
                </a:lnTo>
                <a:lnTo>
                  <a:pt x="1832" y="2209"/>
                </a:lnTo>
                <a:lnTo>
                  <a:pt x="1832" y="2375"/>
                </a:lnTo>
                <a:lnTo>
                  <a:pt x="2109" y="2375"/>
                </a:lnTo>
                <a:lnTo>
                  <a:pt x="2109" y="2651"/>
                </a:lnTo>
                <a:lnTo>
                  <a:pt x="1221" y="2651"/>
                </a:lnTo>
                <a:lnTo>
                  <a:pt x="1221" y="2375"/>
                </a:lnTo>
                <a:lnTo>
                  <a:pt x="1499" y="2375"/>
                </a:lnTo>
                <a:lnTo>
                  <a:pt x="1499" y="2209"/>
                </a:lnTo>
                <a:lnTo>
                  <a:pt x="56" y="2209"/>
                </a:lnTo>
                <a:lnTo>
                  <a:pt x="38" y="2206"/>
                </a:lnTo>
                <a:lnTo>
                  <a:pt x="23" y="2198"/>
                </a:lnTo>
                <a:lnTo>
                  <a:pt x="11" y="2186"/>
                </a:lnTo>
                <a:lnTo>
                  <a:pt x="3" y="2171"/>
                </a:lnTo>
                <a:lnTo>
                  <a:pt x="0" y="2154"/>
                </a:lnTo>
                <a:lnTo>
                  <a:pt x="0" y="55"/>
                </a:lnTo>
                <a:lnTo>
                  <a:pt x="3" y="38"/>
                </a:lnTo>
                <a:lnTo>
                  <a:pt x="11" y="23"/>
                </a:lnTo>
                <a:lnTo>
                  <a:pt x="23" y="11"/>
                </a:lnTo>
                <a:lnTo>
                  <a:pt x="38" y="3"/>
                </a:lnTo>
                <a:lnTo>
                  <a:pt x="56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8" name="Freeform 84"/>
          <p:cNvSpPr>
            <a:spLocks noChangeAspect="1" noEditPoints="1"/>
          </p:cNvSpPr>
          <p:nvPr/>
        </p:nvSpPr>
        <p:spPr bwMode="auto">
          <a:xfrm>
            <a:off x="4350378" y="2833321"/>
            <a:ext cx="521963" cy="589091"/>
          </a:xfrm>
          <a:custGeom>
            <a:avLst/>
            <a:gdLst>
              <a:gd name="T0" fmla="*/ 1047 w 3051"/>
              <a:gd name="T1" fmla="*/ 1892 h 3439"/>
              <a:gd name="T2" fmla="*/ 1219 w 3051"/>
              <a:gd name="T3" fmla="*/ 2151 h 3439"/>
              <a:gd name="T4" fmla="*/ 1219 w 3051"/>
              <a:gd name="T5" fmla="*/ 2449 h 3439"/>
              <a:gd name="T6" fmla="*/ 1049 w 3051"/>
              <a:gd name="T7" fmla="*/ 2706 h 3439"/>
              <a:gd name="T8" fmla="*/ 768 w 3051"/>
              <a:gd name="T9" fmla="*/ 2822 h 3439"/>
              <a:gd name="T10" fmla="*/ 469 w 3051"/>
              <a:gd name="T11" fmla="*/ 2764 h 3439"/>
              <a:gd name="T12" fmla="*/ 284 w 3051"/>
              <a:gd name="T13" fmla="*/ 2379 h 3439"/>
              <a:gd name="T14" fmla="*/ 391 w 3051"/>
              <a:gd name="T15" fmla="*/ 2081 h 3439"/>
              <a:gd name="T16" fmla="*/ 651 w 3051"/>
              <a:gd name="T17" fmla="*/ 1855 h 3439"/>
              <a:gd name="T18" fmla="*/ 485 w 3051"/>
              <a:gd name="T19" fmla="*/ 1740 h 3439"/>
              <a:gd name="T20" fmla="*/ 216 w 3051"/>
              <a:gd name="T21" fmla="*/ 1961 h 3439"/>
              <a:gd name="T22" fmla="*/ 112 w 3051"/>
              <a:gd name="T23" fmla="*/ 2273 h 3439"/>
              <a:gd name="T24" fmla="*/ 186 w 3051"/>
              <a:gd name="T25" fmla="*/ 2591 h 3439"/>
              <a:gd name="T26" fmla="*/ 432 w 3051"/>
              <a:gd name="T27" fmla="*/ 2834 h 3439"/>
              <a:gd name="T28" fmla="*/ 777 w 3051"/>
              <a:gd name="T29" fmla="*/ 2903 h 3439"/>
              <a:gd name="T30" fmla="*/ 1100 w 3051"/>
              <a:gd name="T31" fmla="*/ 2768 h 3439"/>
              <a:gd name="T32" fmla="*/ 1292 w 3051"/>
              <a:gd name="T33" fmla="*/ 2489 h 3439"/>
              <a:gd name="T34" fmla="*/ 1306 w 3051"/>
              <a:gd name="T35" fmla="*/ 2164 h 3439"/>
              <a:gd name="T36" fmla="*/ 1144 w 3051"/>
              <a:gd name="T37" fmla="*/ 1873 h 3439"/>
              <a:gd name="T38" fmla="*/ 835 w 3051"/>
              <a:gd name="T39" fmla="*/ 1706 h 3439"/>
              <a:gd name="T40" fmla="*/ 2781 w 3051"/>
              <a:gd name="T41" fmla="*/ 1913 h 3439"/>
              <a:gd name="T42" fmla="*/ 3001 w 3051"/>
              <a:gd name="T43" fmla="*/ 2180 h 3439"/>
              <a:gd name="T44" fmla="*/ 1595 w 3051"/>
              <a:gd name="T45" fmla="*/ 2896 h 3439"/>
              <a:gd name="T46" fmla="*/ 1479 w 3051"/>
              <a:gd name="T47" fmla="*/ 2533 h 3439"/>
              <a:gd name="T48" fmla="*/ 1499 w 3051"/>
              <a:gd name="T49" fmla="*/ 2155 h 3439"/>
              <a:gd name="T50" fmla="*/ 1699 w 3051"/>
              <a:gd name="T51" fmla="*/ 1870 h 3439"/>
              <a:gd name="T52" fmla="*/ 779 w 3051"/>
              <a:gd name="T53" fmla="*/ 1586 h 3439"/>
              <a:gd name="T54" fmla="*/ 1127 w 3051"/>
              <a:gd name="T55" fmla="*/ 1712 h 3439"/>
              <a:gd name="T56" fmla="*/ 1366 w 3051"/>
              <a:gd name="T57" fmla="*/ 2000 h 3439"/>
              <a:gd name="T58" fmla="*/ 1430 w 3051"/>
              <a:gd name="T59" fmla="*/ 2359 h 3439"/>
              <a:gd name="T60" fmla="*/ 1304 w 3051"/>
              <a:gd name="T61" fmla="*/ 2710 h 3439"/>
              <a:gd name="T62" fmla="*/ 1818 w 3051"/>
              <a:gd name="T63" fmla="*/ 3234 h 3439"/>
              <a:gd name="T64" fmla="*/ 1845 w 3051"/>
              <a:gd name="T65" fmla="*/ 3365 h 3439"/>
              <a:gd name="T66" fmla="*/ 1734 w 3051"/>
              <a:gd name="T67" fmla="*/ 3439 h 3439"/>
              <a:gd name="T68" fmla="*/ 1205 w 3051"/>
              <a:gd name="T69" fmla="*/ 2956 h 3439"/>
              <a:gd name="T70" fmla="*/ 1017 w 3051"/>
              <a:gd name="T71" fmla="*/ 2950 h 3439"/>
              <a:gd name="T72" fmla="*/ 653 w 3051"/>
              <a:gd name="T73" fmla="*/ 3014 h 3439"/>
              <a:gd name="T74" fmla="*/ 306 w 3051"/>
              <a:gd name="T75" fmla="*/ 2888 h 3439"/>
              <a:gd name="T76" fmla="*/ 65 w 3051"/>
              <a:gd name="T77" fmla="*/ 2599 h 3439"/>
              <a:gd name="T78" fmla="*/ 3 w 3051"/>
              <a:gd name="T79" fmla="*/ 2239 h 3439"/>
              <a:gd name="T80" fmla="*/ 128 w 3051"/>
              <a:gd name="T81" fmla="*/ 1892 h 3439"/>
              <a:gd name="T82" fmla="*/ 413 w 3051"/>
              <a:gd name="T83" fmla="*/ 1650 h 3439"/>
              <a:gd name="T84" fmla="*/ 1668 w 3051"/>
              <a:gd name="T85" fmla="*/ 0 h 3439"/>
              <a:gd name="T86" fmla="*/ 1996 w 3051"/>
              <a:gd name="T87" fmla="*/ 64 h 3439"/>
              <a:gd name="T88" fmla="*/ 2245 w 3051"/>
              <a:gd name="T89" fmla="*/ 252 h 3439"/>
              <a:gd name="T90" fmla="*/ 2373 w 3051"/>
              <a:gd name="T91" fmla="*/ 562 h 3439"/>
              <a:gd name="T92" fmla="*/ 2346 w 3051"/>
              <a:gd name="T93" fmla="*/ 961 h 3439"/>
              <a:gd name="T94" fmla="*/ 2173 w 3051"/>
              <a:gd name="T95" fmla="*/ 1331 h 3439"/>
              <a:gd name="T96" fmla="*/ 1893 w 3051"/>
              <a:gd name="T97" fmla="*/ 1579 h 3439"/>
              <a:gd name="T98" fmla="*/ 1551 w 3051"/>
              <a:gd name="T99" fmla="*/ 1619 h 3439"/>
              <a:gd name="T100" fmla="*/ 1245 w 3051"/>
              <a:gd name="T101" fmla="*/ 1431 h 3439"/>
              <a:gd name="T102" fmla="*/ 1032 w 3051"/>
              <a:gd name="T103" fmla="*/ 1093 h 3439"/>
              <a:gd name="T104" fmla="*/ 952 w 3051"/>
              <a:gd name="T105" fmla="*/ 691 h 3439"/>
              <a:gd name="T106" fmla="*/ 1032 w 3051"/>
              <a:gd name="T107" fmla="*/ 343 h 3439"/>
              <a:gd name="T108" fmla="*/ 1245 w 3051"/>
              <a:gd name="T109" fmla="*/ 113 h 3439"/>
              <a:gd name="T110" fmla="*/ 1551 w 3051"/>
              <a:gd name="T111" fmla="*/ 7 h 3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51" h="3439">
                <a:moveTo>
                  <a:pt x="800" y="1783"/>
                </a:moveTo>
                <a:lnTo>
                  <a:pt x="854" y="1796"/>
                </a:lnTo>
                <a:lnTo>
                  <a:pt x="906" y="1812"/>
                </a:lnTo>
                <a:lnTo>
                  <a:pt x="955" y="1833"/>
                </a:lnTo>
                <a:lnTo>
                  <a:pt x="1001" y="1860"/>
                </a:lnTo>
                <a:lnTo>
                  <a:pt x="1047" y="1892"/>
                </a:lnTo>
                <a:lnTo>
                  <a:pt x="1087" y="1930"/>
                </a:lnTo>
                <a:lnTo>
                  <a:pt x="1123" y="1969"/>
                </a:lnTo>
                <a:lnTo>
                  <a:pt x="1154" y="2011"/>
                </a:lnTo>
                <a:lnTo>
                  <a:pt x="1181" y="2056"/>
                </a:lnTo>
                <a:lnTo>
                  <a:pt x="1203" y="2103"/>
                </a:lnTo>
                <a:lnTo>
                  <a:pt x="1219" y="2151"/>
                </a:lnTo>
                <a:lnTo>
                  <a:pt x="1231" y="2199"/>
                </a:lnTo>
                <a:lnTo>
                  <a:pt x="1238" y="2250"/>
                </a:lnTo>
                <a:lnTo>
                  <a:pt x="1240" y="2301"/>
                </a:lnTo>
                <a:lnTo>
                  <a:pt x="1238" y="2350"/>
                </a:lnTo>
                <a:lnTo>
                  <a:pt x="1231" y="2401"/>
                </a:lnTo>
                <a:lnTo>
                  <a:pt x="1219" y="2449"/>
                </a:lnTo>
                <a:lnTo>
                  <a:pt x="1203" y="2498"/>
                </a:lnTo>
                <a:lnTo>
                  <a:pt x="1181" y="2544"/>
                </a:lnTo>
                <a:lnTo>
                  <a:pt x="1154" y="2589"/>
                </a:lnTo>
                <a:lnTo>
                  <a:pt x="1123" y="2632"/>
                </a:lnTo>
                <a:lnTo>
                  <a:pt x="1087" y="2672"/>
                </a:lnTo>
                <a:lnTo>
                  <a:pt x="1049" y="2706"/>
                </a:lnTo>
                <a:lnTo>
                  <a:pt x="1008" y="2737"/>
                </a:lnTo>
                <a:lnTo>
                  <a:pt x="964" y="2763"/>
                </a:lnTo>
                <a:lnTo>
                  <a:pt x="918" y="2785"/>
                </a:lnTo>
                <a:lnTo>
                  <a:pt x="870" y="2803"/>
                </a:lnTo>
                <a:lnTo>
                  <a:pt x="820" y="2815"/>
                </a:lnTo>
                <a:lnTo>
                  <a:pt x="768" y="2822"/>
                </a:lnTo>
                <a:lnTo>
                  <a:pt x="717" y="2825"/>
                </a:lnTo>
                <a:lnTo>
                  <a:pt x="665" y="2822"/>
                </a:lnTo>
                <a:lnTo>
                  <a:pt x="613" y="2815"/>
                </a:lnTo>
                <a:lnTo>
                  <a:pt x="564" y="2803"/>
                </a:lnTo>
                <a:lnTo>
                  <a:pt x="516" y="2785"/>
                </a:lnTo>
                <a:lnTo>
                  <a:pt x="469" y="2764"/>
                </a:lnTo>
                <a:lnTo>
                  <a:pt x="425" y="2738"/>
                </a:lnTo>
                <a:lnTo>
                  <a:pt x="385" y="2707"/>
                </a:lnTo>
                <a:lnTo>
                  <a:pt x="346" y="2672"/>
                </a:lnTo>
                <a:lnTo>
                  <a:pt x="313" y="2635"/>
                </a:lnTo>
                <a:lnTo>
                  <a:pt x="284" y="2596"/>
                </a:lnTo>
                <a:lnTo>
                  <a:pt x="284" y="2379"/>
                </a:lnTo>
                <a:lnTo>
                  <a:pt x="287" y="2330"/>
                </a:lnTo>
                <a:lnTo>
                  <a:pt x="297" y="2280"/>
                </a:lnTo>
                <a:lnTo>
                  <a:pt x="313" y="2229"/>
                </a:lnTo>
                <a:lnTo>
                  <a:pt x="334" y="2180"/>
                </a:lnTo>
                <a:lnTo>
                  <a:pt x="361" y="2129"/>
                </a:lnTo>
                <a:lnTo>
                  <a:pt x="391" y="2081"/>
                </a:lnTo>
                <a:lnTo>
                  <a:pt x="428" y="2034"/>
                </a:lnTo>
                <a:lnTo>
                  <a:pt x="466" y="1990"/>
                </a:lnTo>
                <a:lnTo>
                  <a:pt x="509" y="1951"/>
                </a:lnTo>
                <a:lnTo>
                  <a:pt x="554" y="1913"/>
                </a:lnTo>
                <a:lnTo>
                  <a:pt x="601" y="1881"/>
                </a:lnTo>
                <a:lnTo>
                  <a:pt x="651" y="1855"/>
                </a:lnTo>
                <a:lnTo>
                  <a:pt x="800" y="1783"/>
                </a:lnTo>
                <a:close/>
                <a:moveTo>
                  <a:pt x="717" y="1695"/>
                </a:moveTo>
                <a:lnTo>
                  <a:pt x="656" y="1698"/>
                </a:lnTo>
                <a:lnTo>
                  <a:pt x="598" y="1706"/>
                </a:lnTo>
                <a:lnTo>
                  <a:pt x="541" y="1721"/>
                </a:lnTo>
                <a:lnTo>
                  <a:pt x="485" y="1740"/>
                </a:lnTo>
                <a:lnTo>
                  <a:pt x="432" y="1766"/>
                </a:lnTo>
                <a:lnTo>
                  <a:pt x="381" y="1797"/>
                </a:lnTo>
                <a:lnTo>
                  <a:pt x="333" y="1832"/>
                </a:lnTo>
                <a:lnTo>
                  <a:pt x="289" y="1873"/>
                </a:lnTo>
                <a:lnTo>
                  <a:pt x="250" y="1915"/>
                </a:lnTo>
                <a:lnTo>
                  <a:pt x="216" y="1961"/>
                </a:lnTo>
                <a:lnTo>
                  <a:pt x="186" y="2009"/>
                </a:lnTo>
                <a:lnTo>
                  <a:pt x="162" y="2060"/>
                </a:lnTo>
                <a:lnTo>
                  <a:pt x="142" y="2111"/>
                </a:lnTo>
                <a:lnTo>
                  <a:pt x="128" y="2164"/>
                </a:lnTo>
                <a:lnTo>
                  <a:pt x="118" y="2218"/>
                </a:lnTo>
                <a:lnTo>
                  <a:pt x="112" y="2273"/>
                </a:lnTo>
                <a:lnTo>
                  <a:pt x="112" y="2327"/>
                </a:lnTo>
                <a:lnTo>
                  <a:pt x="118" y="2382"/>
                </a:lnTo>
                <a:lnTo>
                  <a:pt x="128" y="2436"/>
                </a:lnTo>
                <a:lnTo>
                  <a:pt x="142" y="2489"/>
                </a:lnTo>
                <a:lnTo>
                  <a:pt x="162" y="2541"/>
                </a:lnTo>
                <a:lnTo>
                  <a:pt x="186" y="2591"/>
                </a:lnTo>
                <a:lnTo>
                  <a:pt x="216" y="2640"/>
                </a:lnTo>
                <a:lnTo>
                  <a:pt x="250" y="2686"/>
                </a:lnTo>
                <a:lnTo>
                  <a:pt x="289" y="2729"/>
                </a:lnTo>
                <a:lnTo>
                  <a:pt x="333" y="2768"/>
                </a:lnTo>
                <a:lnTo>
                  <a:pt x="381" y="2805"/>
                </a:lnTo>
                <a:lnTo>
                  <a:pt x="432" y="2834"/>
                </a:lnTo>
                <a:lnTo>
                  <a:pt x="485" y="2860"/>
                </a:lnTo>
                <a:lnTo>
                  <a:pt x="541" y="2880"/>
                </a:lnTo>
                <a:lnTo>
                  <a:pt x="598" y="2894"/>
                </a:lnTo>
                <a:lnTo>
                  <a:pt x="656" y="2903"/>
                </a:lnTo>
                <a:lnTo>
                  <a:pt x="717" y="2906"/>
                </a:lnTo>
                <a:lnTo>
                  <a:pt x="777" y="2903"/>
                </a:lnTo>
                <a:lnTo>
                  <a:pt x="835" y="2894"/>
                </a:lnTo>
                <a:lnTo>
                  <a:pt x="893" y="2880"/>
                </a:lnTo>
                <a:lnTo>
                  <a:pt x="949" y="2860"/>
                </a:lnTo>
                <a:lnTo>
                  <a:pt x="1001" y="2834"/>
                </a:lnTo>
                <a:lnTo>
                  <a:pt x="1052" y="2805"/>
                </a:lnTo>
                <a:lnTo>
                  <a:pt x="1100" y="2768"/>
                </a:lnTo>
                <a:lnTo>
                  <a:pt x="1144" y="2729"/>
                </a:lnTo>
                <a:lnTo>
                  <a:pt x="1184" y="2686"/>
                </a:lnTo>
                <a:lnTo>
                  <a:pt x="1218" y="2640"/>
                </a:lnTo>
                <a:lnTo>
                  <a:pt x="1248" y="2591"/>
                </a:lnTo>
                <a:lnTo>
                  <a:pt x="1272" y="2541"/>
                </a:lnTo>
                <a:lnTo>
                  <a:pt x="1292" y="2489"/>
                </a:lnTo>
                <a:lnTo>
                  <a:pt x="1306" y="2436"/>
                </a:lnTo>
                <a:lnTo>
                  <a:pt x="1316" y="2382"/>
                </a:lnTo>
                <a:lnTo>
                  <a:pt x="1320" y="2327"/>
                </a:lnTo>
                <a:lnTo>
                  <a:pt x="1320" y="2273"/>
                </a:lnTo>
                <a:lnTo>
                  <a:pt x="1316" y="2218"/>
                </a:lnTo>
                <a:lnTo>
                  <a:pt x="1306" y="2164"/>
                </a:lnTo>
                <a:lnTo>
                  <a:pt x="1292" y="2111"/>
                </a:lnTo>
                <a:lnTo>
                  <a:pt x="1272" y="2060"/>
                </a:lnTo>
                <a:lnTo>
                  <a:pt x="1248" y="2009"/>
                </a:lnTo>
                <a:lnTo>
                  <a:pt x="1218" y="1961"/>
                </a:lnTo>
                <a:lnTo>
                  <a:pt x="1184" y="1915"/>
                </a:lnTo>
                <a:lnTo>
                  <a:pt x="1144" y="1873"/>
                </a:lnTo>
                <a:lnTo>
                  <a:pt x="1100" y="1832"/>
                </a:lnTo>
                <a:lnTo>
                  <a:pt x="1052" y="1797"/>
                </a:lnTo>
                <a:lnTo>
                  <a:pt x="1001" y="1766"/>
                </a:lnTo>
                <a:lnTo>
                  <a:pt x="949" y="1740"/>
                </a:lnTo>
                <a:lnTo>
                  <a:pt x="893" y="1721"/>
                </a:lnTo>
                <a:lnTo>
                  <a:pt x="835" y="1706"/>
                </a:lnTo>
                <a:lnTo>
                  <a:pt x="777" y="1698"/>
                </a:lnTo>
                <a:lnTo>
                  <a:pt x="717" y="1695"/>
                </a:lnTo>
                <a:close/>
                <a:moveTo>
                  <a:pt x="2220" y="1634"/>
                </a:moveTo>
                <a:lnTo>
                  <a:pt x="2683" y="1855"/>
                </a:lnTo>
                <a:lnTo>
                  <a:pt x="2734" y="1881"/>
                </a:lnTo>
                <a:lnTo>
                  <a:pt x="2781" y="1913"/>
                </a:lnTo>
                <a:lnTo>
                  <a:pt x="2826" y="1951"/>
                </a:lnTo>
                <a:lnTo>
                  <a:pt x="2869" y="1990"/>
                </a:lnTo>
                <a:lnTo>
                  <a:pt x="2909" y="2034"/>
                </a:lnTo>
                <a:lnTo>
                  <a:pt x="2944" y="2081"/>
                </a:lnTo>
                <a:lnTo>
                  <a:pt x="2975" y="2129"/>
                </a:lnTo>
                <a:lnTo>
                  <a:pt x="3001" y="2180"/>
                </a:lnTo>
                <a:lnTo>
                  <a:pt x="3023" y="2229"/>
                </a:lnTo>
                <a:lnTo>
                  <a:pt x="3038" y="2280"/>
                </a:lnTo>
                <a:lnTo>
                  <a:pt x="3048" y="2330"/>
                </a:lnTo>
                <a:lnTo>
                  <a:pt x="3051" y="2379"/>
                </a:lnTo>
                <a:lnTo>
                  <a:pt x="3051" y="2896"/>
                </a:lnTo>
                <a:lnTo>
                  <a:pt x="1595" y="2896"/>
                </a:lnTo>
                <a:lnTo>
                  <a:pt x="1446" y="2748"/>
                </a:lnTo>
                <a:lnTo>
                  <a:pt x="1424" y="2728"/>
                </a:lnTo>
                <a:lnTo>
                  <a:pt x="1399" y="2712"/>
                </a:lnTo>
                <a:lnTo>
                  <a:pt x="1431" y="2654"/>
                </a:lnTo>
                <a:lnTo>
                  <a:pt x="1458" y="2595"/>
                </a:lnTo>
                <a:lnTo>
                  <a:pt x="1479" y="2533"/>
                </a:lnTo>
                <a:lnTo>
                  <a:pt x="1495" y="2471"/>
                </a:lnTo>
                <a:lnTo>
                  <a:pt x="1506" y="2409"/>
                </a:lnTo>
                <a:lnTo>
                  <a:pt x="1511" y="2346"/>
                </a:lnTo>
                <a:lnTo>
                  <a:pt x="1513" y="2282"/>
                </a:lnTo>
                <a:lnTo>
                  <a:pt x="1508" y="2218"/>
                </a:lnTo>
                <a:lnTo>
                  <a:pt x="1499" y="2155"/>
                </a:lnTo>
                <a:lnTo>
                  <a:pt x="1485" y="2094"/>
                </a:lnTo>
                <a:lnTo>
                  <a:pt x="1572" y="1858"/>
                </a:lnTo>
                <a:lnTo>
                  <a:pt x="1604" y="1865"/>
                </a:lnTo>
                <a:lnTo>
                  <a:pt x="1635" y="1870"/>
                </a:lnTo>
                <a:lnTo>
                  <a:pt x="1668" y="1873"/>
                </a:lnTo>
                <a:lnTo>
                  <a:pt x="1699" y="1870"/>
                </a:lnTo>
                <a:lnTo>
                  <a:pt x="1731" y="1865"/>
                </a:lnTo>
                <a:lnTo>
                  <a:pt x="1763" y="1858"/>
                </a:lnTo>
                <a:lnTo>
                  <a:pt x="1915" y="2271"/>
                </a:lnTo>
                <a:lnTo>
                  <a:pt x="2220" y="1634"/>
                </a:lnTo>
                <a:close/>
                <a:moveTo>
                  <a:pt x="717" y="1583"/>
                </a:moveTo>
                <a:lnTo>
                  <a:pt x="779" y="1586"/>
                </a:lnTo>
                <a:lnTo>
                  <a:pt x="842" y="1594"/>
                </a:lnTo>
                <a:lnTo>
                  <a:pt x="903" y="1608"/>
                </a:lnTo>
                <a:lnTo>
                  <a:pt x="962" y="1627"/>
                </a:lnTo>
                <a:lnTo>
                  <a:pt x="1019" y="1650"/>
                </a:lnTo>
                <a:lnTo>
                  <a:pt x="1074" y="1679"/>
                </a:lnTo>
                <a:lnTo>
                  <a:pt x="1127" y="1712"/>
                </a:lnTo>
                <a:lnTo>
                  <a:pt x="1176" y="1750"/>
                </a:lnTo>
                <a:lnTo>
                  <a:pt x="1222" y="1793"/>
                </a:lnTo>
                <a:lnTo>
                  <a:pt x="1266" y="1841"/>
                </a:lnTo>
                <a:lnTo>
                  <a:pt x="1305" y="1891"/>
                </a:lnTo>
                <a:lnTo>
                  <a:pt x="1339" y="1945"/>
                </a:lnTo>
                <a:lnTo>
                  <a:pt x="1366" y="2000"/>
                </a:lnTo>
                <a:lnTo>
                  <a:pt x="1391" y="2057"/>
                </a:lnTo>
                <a:lnTo>
                  <a:pt x="1408" y="2116"/>
                </a:lnTo>
                <a:lnTo>
                  <a:pt x="1421" y="2176"/>
                </a:lnTo>
                <a:lnTo>
                  <a:pt x="1430" y="2237"/>
                </a:lnTo>
                <a:lnTo>
                  <a:pt x="1432" y="2297"/>
                </a:lnTo>
                <a:lnTo>
                  <a:pt x="1430" y="2359"/>
                </a:lnTo>
                <a:lnTo>
                  <a:pt x="1422" y="2420"/>
                </a:lnTo>
                <a:lnTo>
                  <a:pt x="1409" y="2480"/>
                </a:lnTo>
                <a:lnTo>
                  <a:pt x="1391" y="2540"/>
                </a:lnTo>
                <a:lnTo>
                  <a:pt x="1367" y="2598"/>
                </a:lnTo>
                <a:lnTo>
                  <a:pt x="1339" y="2655"/>
                </a:lnTo>
                <a:lnTo>
                  <a:pt x="1304" y="2710"/>
                </a:lnTo>
                <a:lnTo>
                  <a:pt x="1270" y="2759"/>
                </a:lnTo>
                <a:lnTo>
                  <a:pt x="1329" y="2772"/>
                </a:lnTo>
                <a:lnTo>
                  <a:pt x="1351" y="2778"/>
                </a:lnTo>
                <a:lnTo>
                  <a:pt x="1371" y="2789"/>
                </a:lnTo>
                <a:lnTo>
                  <a:pt x="1388" y="2804"/>
                </a:lnTo>
                <a:lnTo>
                  <a:pt x="1818" y="3234"/>
                </a:lnTo>
                <a:lnTo>
                  <a:pt x="1834" y="3253"/>
                </a:lnTo>
                <a:lnTo>
                  <a:pt x="1845" y="3273"/>
                </a:lnTo>
                <a:lnTo>
                  <a:pt x="1851" y="3296"/>
                </a:lnTo>
                <a:lnTo>
                  <a:pt x="1853" y="3319"/>
                </a:lnTo>
                <a:lnTo>
                  <a:pt x="1851" y="3342"/>
                </a:lnTo>
                <a:lnTo>
                  <a:pt x="1845" y="3365"/>
                </a:lnTo>
                <a:lnTo>
                  <a:pt x="1834" y="3385"/>
                </a:lnTo>
                <a:lnTo>
                  <a:pt x="1818" y="3404"/>
                </a:lnTo>
                <a:lnTo>
                  <a:pt x="1799" y="3419"/>
                </a:lnTo>
                <a:lnTo>
                  <a:pt x="1779" y="3430"/>
                </a:lnTo>
                <a:lnTo>
                  <a:pt x="1757" y="3437"/>
                </a:lnTo>
                <a:lnTo>
                  <a:pt x="1734" y="3439"/>
                </a:lnTo>
                <a:lnTo>
                  <a:pt x="1710" y="3437"/>
                </a:lnTo>
                <a:lnTo>
                  <a:pt x="1687" y="3430"/>
                </a:lnTo>
                <a:lnTo>
                  <a:pt x="1668" y="3419"/>
                </a:lnTo>
                <a:lnTo>
                  <a:pt x="1649" y="3404"/>
                </a:lnTo>
                <a:lnTo>
                  <a:pt x="1219" y="2973"/>
                </a:lnTo>
                <a:lnTo>
                  <a:pt x="1205" y="2956"/>
                </a:lnTo>
                <a:lnTo>
                  <a:pt x="1194" y="2936"/>
                </a:lnTo>
                <a:lnTo>
                  <a:pt x="1187" y="2913"/>
                </a:lnTo>
                <a:lnTo>
                  <a:pt x="1175" y="2853"/>
                </a:lnTo>
                <a:lnTo>
                  <a:pt x="1126" y="2888"/>
                </a:lnTo>
                <a:lnTo>
                  <a:pt x="1072" y="2921"/>
                </a:lnTo>
                <a:lnTo>
                  <a:pt x="1017" y="2950"/>
                </a:lnTo>
                <a:lnTo>
                  <a:pt x="960" y="2974"/>
                </a:lnTo>
                <a:lnTo>
                  <a:pt x="901" y="2993"/>
                </a:lnTo>
                <a:lnTo>
                  <a:pt x="840" y="3006"/>
                </a:lnTo>
                <a:lnTo>
                  <a:pt x="778" y="3014"/>
                </a:lnTo>
                <a:lnTo>
                  <a:pt x="716" y="3016"/>
                </a:lnTo>
                <a:lnTo>
                  <a:pt x="653" y="3014"/>
                </a:lnTo>
                <a:lnTo>
                  <a:pt x="590" y="3006"/>
                </a:lnTo>
                <a:lnTo>
                  <a:pt x="530" y="2992"/>
                </a:lnTo>
                <a:lnTo>
                  <a:pt x="471" y="2974"/>
                </a:lnTo>
                <a:lnTo>
                  <a:pt x="413" y="2950"/>
                </a:lnTo>
                <a:lnTo>
                  <a:pt x="358" y="2921"/>
                </a:lnTo>
                <a:lnTo>
                  <a:pt x="306" y="2888"/>
                </a:lnTo>
                <a:lnTo>
                  <a:pt x="256" y="2850"/>
                </a:lnTo>
                <a:lnTo>
                  <a:pt x="210" y="2807"/>
                </a:lnTo>
                <a:lnTo>
                  <a:pt x="166" y="2760"/>
                </a:lnTo>
                <a:lnTo>
                  <a:pt x="128" y="2708"/>
                </a:lnTo>
                <a:lnTo>
                  <a:pt x="93" y="2655"/>
                </a:lnTo>
                <a:lnTo>
                  <a:pt x="65" y="2599"/>
                </a:lnTo>
                <a:lnTo>
                  <a:pt x="42" y="2542"/>
                </a:lnTo>
                <a:lnTo>
                  <a:pt x="24" y="2482"/>
                </a:lnTo>
                <a:lnTo>
                  <a:pt x="11" y="2423"/>
                </a:lnTo>
                <a:lnTo>
                  <a:pt x="3" y="2361"/>
                </a:lnTo>
                <a:lnTo>
                  <a:pt x="0" y="2301"/>
                </a:lnTo>
                <a:lnTo>
                  <a:pt x="3" y="2239"/>
                </a:lnTo>
                <a:lnTo>
                  <a:pt x="11" y="2179"/>
                </a:lnTo>
                <a:lnTo>
                  <a:pt x="24" y="2118"/>
                </a:lnTo>
                <a:lnTo>
                  <a:pt x="42" y="2060"/>
                </a:lnTo>
                <a:lnTo>
                  <a:pt x="65" y="2001"/>
                </a:lnTo>
                <a:lnTo>
                  <a:pt x="93" y="1946"/>
                </a:lnTo>
                <a:lnTo>
                  <a:pt x="128" y="1892"/>
                </a:lnTo>
                <a:lnTo>
                  <a:pt x="166" y="1842"/>
                </a:lnTo>
                <a:lnTo>
                  <a:pt x="210" y="1793"/>
                </a:lnTo>
                <a:lnTo>
                  <a:pt x="256" y="1750"/>
                </a:lnTo>
                <a:lnTo>
                  <a:pt x="307" y="1712"/>
                </a:lnTo>
                <a:lnTo>
                  <a:pt x="358" y="1679"/>
                </a:lnTo>
                <a:lnTo>
                  <a:pt x="413" y="1650"/>
                </a:lnTo>
                <a:lnTo>
                  <a:pt x="471" y="1627"/>
                </a:lnTo>
                <a:lnTo>
                  <a:pt x="530" y="1608"/>
                </a:lnTo>
                <a:lnTo>
                  <a:pt x="590" y="1594"/>
                </a:lnTo>
                <a:lnTo>
                  <a:pt x="653" y="1586"/>
                </a:lnTo>
                <a:lnTo>
                  <a:pt x="717" y="1583"/>
                </a:lnTo>
                <a:close/>
                <a:moveTo>
                  <a:pt x="1668" y="0"/>
                </a:moveTo>
                <a:lnTo>
                  <a:pt x="1726" y="2"/>
                </a:lnTo>
                <a:lnTo>
                  <a:pt x="1783" y="7"/>
                </a:lnTo>
                <a:lnTo>
                  <a:pt x="1839" y="16"/>
                </a:lnTo>
                <a:lnTo>
                  <a:pt x="1893" y="28"/>
                </a:lnTo>
                <a:lnTo>
                  <a:pt x="1946" y="44"/>
                </a:lnTo>
                <a:lnTo>
                  <a:pt x="1996" y="64"/>
                </a:lnTo>
                <a:lnTo>
                  <a:pt x="2044" y="86"/>
                </a:lnTo>
                <a:lnTo>
                  <a:pt x="2090" y="113"/>
                </a:lnTo>
                <a:lnTo>
                  <a:pt x="2133" y="142"/>
                </a:lnTo>
                <a:lnTo>
                  <a:pt x="2173" y="177"/>
                </a:lnTo>
                <a:lnTo>
                  <a:pt x="2211" y="213"/>
                </a:lnTo>
                <a:lnTo>
                  <a:pt x="2245" y="252"/>
                </a:lnTo>
                <a:lnTo>
                  <a:pt x="2275" y="295"/>
                </a:lnTo>
                <a:lnTo>
                  <a:pt x="2303" y="343"/>
                </a:lnTo>
                <a:lnTo>
                  <a:pt x="2326" y="392"/>
                </a:lnTo>
                <a:lnTo>
                  <a:pt x="2346" y="445"/>
                </a:lnTo>
                <a:lnTo>
                  <a:pt x="2361" y="502"/>
                </a:lnTo>
                <a:lnTo>
                  <a:pt x="2373" y="562"/>
                </a:lnTo>
                <a:lnTo>
                  <a:pt x="2380" y="624"/>
                </a:lnTo>
                <a:lnTo>
                  <a:pt x="2382" y="691"/>
                </a:lnTo>
                <a:lnTo>
                  <a:pt x="2380" y="759"/>
                </a:lnTo>
                <a:lnTo>
                  <a:pt x="2373" y="827"/>
                </a:lnTo>
                <a:lnTo>
                  <a:pt x="2361" y="894"/>
                </a:lnTo>
                <a:lnTo>
                  <a:pt x="2346" y="961"/>
                </a:lnTo>
                <a:lnTo>
                  <a:pt x="2326" y="1028"/>
                </a:lnTo>
                <a:lnTo>
                  <a:pt x="2303" y="1093"/>
                </a:lnTo>
                <a:lnTo>
                  <a:pt x="2275" y="1156"/>
                </a:lnTo>
                <a:lnTo>
                  <a:pt x="2245" y="1218"/>
                </a:lnTo>
                <a:lnTo>
                  <a:pt x="2211" y="1276"/>
                </a:lnTo>
                <a:lnTo>
                  <a:pt x="2173" y="1331"/>
                </a:lnTo>
                <a:lnTo>
                  <a:pt x="2133" y="1383"/>
                </a:lnTo>
                <a:lnTo>
                  <a:pt x="2090" y="1431"/>
                </a:lnTo>
                <a:lnTo>
                  <a:pt x="2044" y="1475"/>
                </a:lnTo>
                <a:lnTo>
                  <a:pt x="1996" y="1515"/>
                </a:lnTo>
                <a:lnTo>
                  <a:pt x="1946" y="1550"/>
                </a:lnTo>
                <a:lnTo>
                  <a:pt x="1893" y="1579"/>
                </a:lnTo>
                <a:lnTo>
                  <a:pt x="1839" y="1602"/>
                </a:lnTo>
                <a:lnTo>
                  <a:pt x="1783" y="1619"/>
                </a:lnTo>
                <a:lnTo>
                  <a:pt x="1726" y="1630"/>
                </a:lnTo>
                <a:lnTo>
                  <a:pt x="1668" y="1634"/>
                </a:lnTo>
                <a:lnTo>
                  <a:pt x="1608" y="1630"/>
                </a:lnTo>
                <a:lnTo>
                  <a:pt x="1551" y="1619"/>
                </a:lnTo>
                <a:lnTo>
                  <a:pt x="1496" y="1602"/>
                </a:lnTo>
                <a:lnTo>
                  <a:pt x="1441" y="1579"/>
                </a:lnTo>
                <a:lnTo>
                  <a:pt x="1389" y="1550"/>
                </a:lnTo>
                <a:lnTo>
                  <a:pt x="1339" y="1515"/>
                </a:lnTo>
                <a:lnTo>
                  <a:pt x="1291" y="1475"/>
                </a:lnTo>
                <a:lnTo>
                  <a:pt x="1245" y="1431"/>
                </a:lnTo>
                <a:lnTo>
                  <a:pt x="1203" y="1383"/>
                </a:lnTo>
                <a:lnTo>
                  <a:pt x="1162" y="1331"/>
                </a:lnTo>
                <a:lnTo>
                  <a:pt x="1125" y="1276"/>
                </a:lnTo>
                <a:lnTo>
                  <a:pt x="1090" y="1218"/>
                </a:lnTo>
                <a:lnTo>
                  <a:pt x="1060" y="1156"/>
                </a:lnTo>
                <a:lnTo>
                  <a:pt x="1032" y="1093"/>
                </a:lnTo>
                <a:lnTo>
                  <a:pt x="1009" y="1028"/>
                </a:lnTo>
                <a:lnTo>
                  <a:pt x="989" y="961"/>
                </a:lnTo>
                <a:lnTo>
                  <a:pt x="974" y="894"/>
                </a:lnTo>
                <a:lnTo>
                  <a:pt x="962" y="827"/>
                </a:lnTo>
                <a:lnTo>
                  <a:pt x="955" y="759"/>
                </a:lnTo>
                <a:lnTo>
                  <a:pt x="952" y="691"/>
                </a:lnTo>
                <a:lnTo>
                  <a:pt x="955" y="624"/>
                </a:lnTo>
                <a:lnTo>
                  <a:pt x="962" y="562"/>
                </a:lnTo>
                <a:lnTo>
                  <a:pt x="973" y="502"/>
                </a:lnTo>
                <a:lnTo>
                  <a:pt x="989" y="445"/>
                </a:lnTo>
                <a:lnTo>
                  <a:pt x="1009" y="392"/>
                </a:lnTo>
                <a:lnTo>
                  <a:pt x="1032" y="343"/>
                </a:lnTo>
                <a:lnTo>
                  <a:pt x="1060" y="295"/>
                </a:lnTo>
                <a:lnTo>
                  <a:pt x="1090" y="252"/>
                </a:lnTo>
                <a:lnTo>
                  <a:pt x="1125" y="213"/>
                </a:lnTo>
                <a:lnTo>
                  <a:pt x="1162" y="177"/>
                </a:lnTo>
                <a:lnTo>
                  <a:pt x="1203" y="142"/>
                </a:lnTo>
                <a:lnTo>
                  <a:pt x="1245" y="113"/>
                </a:lnTo>
                <a:lnTo>
                  <a:pt x="1291" y="86"/>
                </a:lnTo>
                <a:lnTo>
                  <a:pt x="1339" y="64"/>
                </a:lnTo>
                <a:lnTo>
                  <a:pt x="1389" y="44"/>
                </a:lnTo>
                <a:lnTo>
                  <a:pt x="1441" y="28"/>
                </a:lnTo>
                <a:lnTo>
                  <a:pt x="1495" y="16"/>
                </a:lnTo>
                <a:lnTo>
                  <a:pt x="1551" y="7"/>
                </a:lnTo>
                <a:lnTo>
                  <a:pt x="1608" y="2"/>
                </a:lnTo>
                <a:lnTo>
                  <a:pt x="1668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240337" y="1605744"/>
            <a:ext cx="615244" cy="612612"/>
            <a:chOff x="5530958" y="2320277"/>
            <a:chExt cx="615244" cy="612612"/>
          </a:xfrm>
        </p:grpSpPr>
        <p:sp>
          <p:nvSpPr>
            <p:cNvPr id="117" name="Freeform 48"/>
            <p:cNvSpPr>
              <a:spLocks/>
            </p:cNvSpPr>
            <p:nvPr/>
          </p:nvSpPr>
          <p:spPr bwMode="auto">
            <a:xfrm>
              <a:off x="5530958" y="2320277"/>
              <a:ext cx="615244" cy="612612"/>
            </a:xfrm>
            <a:custGeom>
              <a:avLst/>
              <a:gdLst>
                <a:gd name="T0" fmla="*/ 1202 w 1462"/>
                <a:gd name="T1" fmla="*/ 261 h 1456"/>
                <a:gd name="T2" fmla="*/ 260 w 1462"/>
                <a:gd name="T3" fmla="*/ 261 h 1456"/>
                <a:gd name="T4" fmla="*/ 232 w 1462"/>
                <a:gd name="T5" fmla="*/ 1173 h 1456"/>
                <a:gd name="T6" fmla="*/ 238 w 1462"/>
                <a:gd name="T7" fmla="*/ 1178 h 1456"/>
                <a:gd name="T8" fmla="*/ 102 w 1462"/>
                <a:gd name="T9" fmla="*/ 1333 h 1456"/>
                <a:gd name="T10" fmla="*/ 109 w 1462"/>
                <a:gd name="T11" fmla="*/ 1382 h 1456"/>
                <a:gd name="T12" fmla="*/ 392 w 1462"/>
                <a:gd name="T13" fmla="*/ 1304 h 1456"/>
                <a:gd name="T14" fmla="*/ 394 w 1462"/>
                <a:gd name="T15" fmla="*/ 1305 h 1456"/>
                <a:gd name="T16" fmla="*/ 1202 w 1462"/>
                <a:gd name="T17" fmla="*/ 1202 h 1456"/>
                <a:gd name="T18" fmla="*/ 1202 w 1462"/>
                <a:gd name="T19" fmla="*/ 261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2" h="1456">
                  <a:moveTo>
                    <a:pt x="1202" y="261"/>
                  </a:moveTo>
                  <a:cubicBezTo>
                    <a:pt x="941" y="0"/>
                    <a:pt x="520" y="0"/>
                    <a:pt x="260" y="261"/>
                  </a:cubicBezTo>
                  <a:cubicBezTo>
                    <a:pt x="9" y="511"/>
                    <a:pt x="0" y="911"/>
                    <a:pt x="232" y="1173"/>
                  </a:cubicBezTo>
                  <a:cubicBezTo>
                    <a:pt x="238" y="1178"/>
                    <a:pt x="238" y="1178"/>
                    <a:pt x="238" y="1178"/>
                  </a:cubicBezTo>
                  <a:cubicBezTo>
                    <a:pt x="213" y="1232"/>
                    <a:pt x="170" y="1300"/>
                    <a:pt x="102" y="1333"/>
                  </a:cubicBezTo>
                  <a:cubicBezTo>
                    <a:pt x="79" y="1344"/>
                    <a:pt x="84" y="1378"/>
                    <a:pt x="109" y="1382"/>
                  </a:cubicBezTo>
                  <a:cubicBezTo>
                    <a:pt x="184" y="1394"/>
                    <a:pt x="292" y="1380"/>
                    <a:pt x="392" y="1304"/>
                  </a:cubicBezTo>
                  <a:cubicBezTo>
                    <a:pt x="394" y="1305"/>
                    <a:pt x="394" y="1305"/>
                    <a:pt x="394" y="1305"/>
                  </a:cubicBezTo>
                  <a:cubicBezTo>
                    <a:pt x="648" y="1456"/>
                    <a:pt x="982" y="1421"/>
                    <a:pt x="1202" y="1202"/>
                  </a:cubicBezTo>
                  <a:cubicBezTo>
                    <a:pt x="1462" y="942"/>
                    <a:pt x="1462" y="521"/>
                    <a:pt x="1202" y="261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5646216" y="2543823"/>
              <a:ext cx="384721" cy="1692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11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필요시</a:t>
              </a:r>
              <a:endPara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19" name="그룹 118"/>
          <p:cNvGrpSpPr/>
          <p:nvPr/>
        </p:nvGrpSpPr>
        <p:grpSpPr>
          <a:xfrm>
            <a:off x="6935426" y="4844244"/>
            <a:ext cx="615244" cy="612612"/>
            <a:chOff x="5530958" y="2320277"/>
            <a:chExt cx="615244" cy="612612"/>
          </a:xfrm>
        </p:grpSpPr>
        <p:sp>
          <p:nvSpPr>
            <p:cNvPr id="120" name="Freeform 48"/>
            <p:cNvSpPr>
              <a:spLocks/>
            </p:cNvSpPr>
            <p:nvPr/>
          </p:nvSpPr>
          <p:spPr bwMode="auto">
            <a:xfrm>
              <a:off x="5530958" y="2320277"/>
              <a:ext cx="615244" cy="612612"/>
            </a:xfrm>
            <a:custGeom>
              <a:avLst/>
              <a:gdLst>
                <a:gd name="T0" fmla="*/ 1202 w 1462"/>
                <a:gd name="T1" fmla="*/ 261 h 1456"/>
                <a:gd name="T2" fmla="*/ 260 w 1462"/>
                <a:gd name="T3" fmla="*/ 261 h 1456"/>
                <a:gd name="T4" fmla="*/ 232 w 1462"/>
                <a:gd name="T5" fmla="*/ 1173 h 1456"/>
                <a:gd name="T6" fmla="*/ 238 w 1462"/>
                <a:gd name="T7" fmla="*/ 1178 h 1456"/>
                <a:gd name="T8" fmla="*/ 102 w 1462"/>
                <a:gd name="T9" fmla="*/ 1333 h 1456"/>
                <a:gd name="T10" fmla="*/ 109 w 1462"/>
                <a:gd name="T11" fmla="*/ 1382 h 1456"/>
                <a:gd name="T12" fmla="*/ 392 w 1462"/>
                <a:gd name="T13" fmla="*/ 1304 h 1456"/>
                <a:gd name="T14" fmla="*/ 394 w 1462"/>
                <a:gd name="T15" fmla="*/ 1305 h 1456"/>
                <a:gd name="T16" fmla="*/ 1202 w 1462"/>
                <a:gd name="T17" fmla="*/ 1202 h 1456"/>
                <a:gd name="T18" fmla="*/ 1202 w 1462"/>
                <a:gd name="T19" fmla="*/ 261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2" h="1456">
                  <a:moveTo>
                    <a:pt x="1202" y="261"/>
                  </a:moveTo>
                  <a:cubicBezTo>
                    <a:pt x="941" y="0"/>
                    <a:pt x="520" y="0"/>
                    <a:pt x="260" y="261"/>
                  </a:cubicBezTo>
                  <a:cubicBezTo>
                    <a:pt x="9" y="511"/>
                    <a:pt x="0" y="911"/>
                    <a:pt x="232" y="1173"/>
                  </a:cubicBezTo>
                  <a:cubicBezTo>
                    <a:pt x="238" y="1178"/>
                    <a:pt x="238" y="1178"/>
                    <a:pt x="238" y="1178"/>
                  </a:cubicBezTo>
                  <a:cubicBezTo>
                    <a:pt x="213" y="1232"/>
                    <a:pt x="170" y="1300"/>
                    <a:pt x="102" y="1333"/>
                  </a:cubicBezTo>
                  <a:cubicBezTo>
                    <a:pt x="79" y="1344"/>
                    <a:pt x="84" y="1378"/>
                    <a:pt x="109" y="1382"/>
                  </a:cubicBezTo>
                  <a:cubicBezTo>
                    <a:pt x="184" y="1394"/>
                    <a:pt x="292" y="1380"/>
                    <a:pt x="392" y="1304"/>
                  </a:cubicBezTo>
                  <a:cubicBezTo>
                    <a:pt x="394" y="1305"/>
                    <a:pt x="394" y="1305"/>
                    <a:pt x="394" y="1305"/>
                  </a:cubicBezTo>
                  <a:cubicBezTo>
                    <a:pt x="648" y="1456"/>
                    <a:pt x="982" y="1421"/>
                    <a:pt x="1202" y="1202"/>
                  </a:cubicBezTo>
                  <a:cubicBezTo>
                    <a:pt x="1462" y="942"/>
                    <a:pt x="1462" y="521"/>
                    <a:pt x="1202" y="261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21" name="직사각형 120"/>
            <p:cNvSpPr/>
            <p:nvPr/>
          </p:nvSpPr>
          <p:spPr>
            <a:xfrm>
              <a:off x="5646216" y="2543823"/>
              <a:ext cx="384721" cy="1692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필요시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37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그림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49" y="736080"/>
            <a:ext cx="7488951" cy="6121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그룹 16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21" name="그룹 20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98321" y="2452453"/>
                <a:ext cx="284832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48481" y="388054"/>
              <a:ext cx="41373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사례 개입 과정</a:t>
              </a: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5138057" y="742197"/>
              <a:ext cx="6831620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그림 10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49" y="745308"/>
            <a:ext cx="7488951" cy="6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71" name="타원 70"/>
          <p:cNvSpPr/>
          <p:nvPr/>
        </p:nvSpPr>
        <p:spPr>
          <a:xfrm>
            <a:off x="675212" y="3670136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675212" y="1419141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5" name="원호 74"/>
          <p:cNvSpPr/>
          <p:nvPr/>
        </p:nvSpPr>
        <p:spPr>
          <a:xfrm>
            <a:off x="675212" y="3670136"/>
            <a:ext cx="2248066" cy="2248064"/>
          </a:xfrm>
          <a:prstGeom prst="arc">
            <a:avLst>
              <a:gd name="adj1" fmla="val 16223763"/>
              <a:gd name="adj2" fmla="val 532012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1174622" y="1918550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174622" y="4169545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89769" y="4013614"/>
            <a:ext cx="5899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ko-KR" altLang="en-US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조사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3289769" y="4537489"/>
            <a:ext cx="5589661" cy="1035767"/>
            <a:chOff x="3289769" y="4537489"/>
            <a:chExt cx="5589661" cy="1035767"/>
          </a:xfrm>
        </p:grpSpPr>
        <p:grpSp>
          <p:nvGrpSpPr>
            <p:cNvPr id="62" name="그룹 61"/>
            <p:cNvGrpSpPr/>
            <p:nvPr/>
          </p:nvGrpSpPr>
          <p:grpSpPr>
            <a:xfrm>
              <a:off x="3289769" y="4852821"/>
              <a:ext cx="3658300" cy="720435"/>
              <a:chOff x="3324713" y="1655041"/>
              <a:chExt cx="3658300" cy="720435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3565411" y="1655041"/>
                <a:ext cx="2673809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학대발생지 및 관련 장소 내 조사</a:t>
                </a:r>
              </a:p>
            </p:txBody>
          </p:sp>
          <p:sp>
            <p:nvSpPr>
              <p:cNvPr id="64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3565411" y="1944589"/>
                <a:ext cx="3417602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-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피해장애인</a:t>
                </a:r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학대행위자 필수조사</a:t>
                </a:r>
              </a:p>
              <a:p>
                <a:pPr latinLnBrk="0"/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-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신고자</a:t>
                </a:r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목격자</a:t>
                </a:r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이웃 등 관련자는 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필요시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조사</a:t>
                </a:r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3289769" y="4537489"/>
              <a:ext cx="5589661" cy="255746"/>
              <a:chOff x="3289769" y="4537489"/>
              <a:chExt cx="5589661" cy="255746"/>
            </a:xfrm>
          </p:grpSpPr>
          <p:grpSp>
            <p:nvGrpSpPr>
              <p:cNvPr id="59" name="그룹 58"/>
              <p:cNvGrpSpPr/>
              <p:nvPr/>
            </p:nvGrpSpPr>
            <p:grpSpPr>
              <a:xfrm>
                <a:off x="3289769" y="4537489"/>
                <a:ext cx="2086151" cy="246221"/>
                <a:chOff x="3324713" y="1645516"/>
                <a:chExt cx="2086151" cy="246221"/>
              </a:xfrm>
            </p:grpSpPr>
            <p:sp>
              <p:nvSpPr>
                <p:cNvPr id="60" name="직사각형 59"/>
                <p:cNvSpPr/>
                <p:nvPr/>
              </p:nvSpPr>
              <p:spPr>
                <a:xfrm>
                  <a:off x="3565411" y="1645516"/>
                  <a:ext cx="1845453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t">
                  <a:spAutoFit/>
                </a:bodyPr>
                <a:lstStyle/>
                <a:p>
                  <a:pPr latinLnBrk="0"/>
                  <a:r>
                    <a:rPr lang="ko-KR" altLang="en-US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상담원 </a:t>
                  </a:r>
                  <a:r>
                    <a:rPr lang="en-US" altLang="ko-KR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2</a:t>
                  </a:r>
                  <a:r>
                    <a:rPr lang="ko-KR" altLang="en-US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인</a:t>
                  </a:r>
                  <a:r>
                    <a:rPr lang="en-US" altLang="ko-KR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1</a:t>
                  </a:r>
                  <a:r>
                    <a:rPr lang="ko-KR" altLang="en-US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조로 조사</a:t>
                  </a:r>
                </a:p>
              </p:txBody>
            </p:sp>
            <p:sp>
              <p:nvSpPr>
                <p:cNvPr id="61" name="Freeform 12"/>
                <p:cNvSpPr>
                  <a:spLocks noChangeAspect="1" noEditPoints="1"/>
                </p:cNvSpPr>
                <p:nvPr/>
              </p:nvSpPr>
              <p:spPr bwMode="auto">
                <a:xfrm>
                  <a:off x="3324713" y="1687342"/>
                  <a:ext cx="182703" cy="162568"/>
                </a:xfrm>
                <a:custGeom>
                  <a:avLst/>
                  <a:gdLst>
                    <a:gd name="T0" fmla="*/ 2971 w 4391"/>
                    <a:gd name="T1" fmla="*/ 368 h 3909"/>
                    <a:gd name="T2" fmla="*/ 437 w 4391"/>
                    <a:gd name="T3" fmla="*/ 805 h 3909"/>
                    <a:gd name="T4" fmla="*/ 3104 w 4391"/>
                    <a:gd name="T5" fmla="*/ 3471 h 3909"/>
                    <a:gd name="T6" fmla="*/ 3540 w 4391"/>
                    <a:gd name="T7" fmla="*/ 1901 h 3909"/>
                    <a:gd name="T8" fmla="*/ 3537 w 4391"/>
                    <a:gd name="T9" fmla="*/ 3729 h 3909"/>
                    <a:gd name="T10" fmla="*/ 3511 w 4391"/>
                    <a:gd name="T11" fmla="*/ 3800 h 3909"/>
                    <a:gd name="T12" fmla="*/ 3463 w 4391"/>
                    <a:gd name="T13" fmla="*/ 3857 h 3909"/>
                    <a:gd name="T14" fmla="*/ 3399 w 4391"/>
                    <a:gd name="T15" fmla="*/ 3895 h 3909"/>
                    <a:gd name="T16" fmla="*/ 3321 w 4391"/>
                    <a:gd name="T17" fmla="*/ 3909 h 3909"/>
                    <a:gd name="T18" fmla="*/ 180 w 4391"/>
                    <a:gd name="T19" fmla="*/ 3905 h 3909"/>
                    <a:gd name="T20" fmla="*/ 108 w 4391"/>
                    <a:gd name="T21" fmla="*/ 3879 h 3909"/>
                    <a:gd name="T22" fmla="*/ 52 w 4391"/>
                    <a:gd name="T23" fmla="*/ 3831 h 3909"/>
                    <a:gd name="T24" fmla="*/ 13 w 4391"/>
                    <a:gd name="T25" fmla="*/ 3767 h 3909"/>
                    <a:gd name="T26" fmla="*/ 0 w 4391"/>
                    <a:gd name="T27" fmla="*/ 3689 h 3909"/>
                    <a:gd name="T28" fmla="*/ 4 w 4391"/>
                    <a:gd name="T29" fmla="*/ 547 h 3909"/>
                    <a:gd name="T30" fmla="*/ 29 w 4391"/>
                    <a:gd name="T31" fmla="*/ 476 h 3909"/>
                    <a:gd name="T32" fmla="*/ 77 w 4391"/>
                    <a:gd name="T33" fmla="*/ 419 h 3909"/>
                    <a:gd name="T34" fmla="*/ 143 w 4391"/>
                    <a:gd name="T35" fmla="*/ 381 h 3909"/>
                    <a:gd name="T36" fmla="*/ 219 w 4391"/>
                    <a:gd name="T37" fmla="*/ 368 h 3909"/>
                    <a:gd name="T38" fmla="*/ 4079 w 4391"/>
                    <a:gd name="T39" fmla="*/ 0 h 3909"/>
                    <a:gd name="T40" fmla="*/ 4171 w 4391"/>
                    <a:gd name="T41" fmla="*/ 19 h 3909"/>
                    <a:gd name="T42" fmla="*/ 4255 w 4391"/>
                    <a:gd name="T43" fmla="*/ 65 h 3909"/>
                    <a:gd name="T44" fmla="*/ 4321 w 4391"/>
                    <a:gd name="T45" fmla="*/ 131 h 3909"/>
                    <a:gd name="T46" fmla="*/ 4365 w 4391"/>
                    <a:gd name="T47" fmla="*/ 207 h 3909"/>
                    <a:gd name="T48" fmla="*/ 4388 w 4391"/>
                    <a:gd name="T49" fmla="*/ 291 h 3909"/>
                    <a:gd name="T50" fmla="*/ 4388 w 4391"/>
                    <a:gd name="T51" fmla="*/ 379 h 3909"/>
                    <a:gd name="T52" fmla="*/ 4365 w 4391"/>
                    <a:gd name="T53" fmla="*/ 463 h 3909"/>
                    <a:gd name="T54" fmla="*/ 4321 w 4391"/>
                    <a:gd name="T55" fmla="*/ 539 h 3909"/>
                    <a:gd name="T56" fmla="*/ 2141 w 4391"/>
                    <a:gd name="T57" fmla="*/ 2723 h 3909"/>
                    <a:gd name="T58" fmla="*/ 2063 w 4391"/>
                    <a:gd name="T59" fmla="*/ 2781 h 3909"/>
                    <a:gd name="T60" fmla="*/ 1975 w 4391"/>
                    <a:gd name="T61" fmla="*/ 2813 h 3909"/>
                    <a:gd name="T62" fmla="*/ 1881 w 4391"/>
                    <a:gd name="T63" fmla="*/ 2820 h 3909"/>
                    <a:gd name="T64" fmla="*/ 1789 w 4391"/>
                    <a:gd name="T65" fmla="*/ 2801 h 3909"/>
                    <a:gd name="T66" fmla="*/ 1704 w 4391"/>
                    <a:gd name="T67" fmla="*/ 2756 h 3909"/>
                    <a:gd name="T68" fmla="*/ 963 w 4391"/>
                    <a:gd name="T69" fmla="*/ 2019 h 3909"/>
                    <a:gd name="T70" fmla="*/ 909 w 4391"/>
                    <a:gd name="T71" fmla="*/ 1949 h 3909"/>
                    <a:gd name="T72" fmla="*/ 875 w 4391"/>
                    <a:gd name="T73" fmla="*/ 1869 h 3909"/>
                    <a:gd name="T74" fmla="*/ 864 w 4391"/>
                    <a:gd name="T75" fmla="*/ 1781 h 3909"/>
                    <a:gd name="T76" fmla="*/ 875 w 4391"/>
                    <a:gd name="T77" fmla="*/ 1695 h 3909"/>
                    <a:gd name="T78" fmla="*/ 909 w 4391"/>
                    <a:gd name="T79" fmla="*/ 1613 h 3909"/>
                    <a:gd name="T80" fmla="*/ 963 w 4391"/>
                    <a:gd name="T81" fmla="*/ 1544 h 3909"/>
                    <a:gd name="T82" fmla="*/ 1041 w 4391"/>
                    <a:gd name="T83" fmla="*/ 1485 h 3909"/>
                    <a:gd name="T84" fmla="*/ 1131 w 4391"/>
                    <a:gd name="T85" fmla="*/ 1453 h 3909"/>
                    <a:gd name="T86" fmla="*/ 1224 w 4391"/>
                    <a:gd name="T87" fmla="*/ 1447 h 3909"/>
                    <a:gd name="T88" fmla="*/ 1316 w 4391"/>
                    <a:gd name="T89" fmla="*/ 1465 h 3909"/>
                    <a:gd name="T90" fmla="*/ 1400 w 4391"/>
                    <a:gd name="T91" fmla="*/ 1512 h 3909"/>
                    <a:gd name="T92" fmla="*/ 1904 w 4391"/>
                    <a:gd name="T93" fmla="*/ 2011 h 3909"/>
                    <a:gd name="T94" fmla="*/ 3855 w 4391"/>
                    <a:gd name="T95" fmla="*/ 65 h 3909"/>
                    <a:gd name="T96" fmla="*/ 3940 w 4391"/>
                    <a:gd name="T97" fmla="*/ 19 h 3909"/>
                    <a:gd name="T98" fmla="*/ 4031 w 4391"/>
                    <a:gd name="T99" fmla="*/ 0 h 39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391" h="3909">
                      <a:moveTo>
                        <a:pt x="219" y="368"/>
                      </a:moveTo>
                      <a:lnTo>
                        <a:pt x="2971" y="368"/>
                      </a:lnTo>
                      <a:lnTo>
                        <a:pt x="2533" y="805"/>
                      </a:lnTo>
                      <a:lnTo>
                        <a:pt x="437" y="805"/>
                      </a:lnTo>
                      <a:lnTo>
                        <a:pt x="437" y="3471"/>
                      </a:lnTo>
                      <a:lnTo>
                        <a:pt x="3104" y="3471"/>
                      </a:lnTo>
                      <a:lnTo>
                        <a:pt x="3104" y="2339"/>
                      </a:lnTo>
                      <a:lnTo>
                        <a:pt x="3540" y="1901"/>
                      </a:lnTo>
                      <a:lnTo>
                        <a:pt x="3540" y="3689"/>
                      </a:lnTo>
                      <a:lnTo>
                        <a:pt x="3537" y="3729"/>
                      </a:lnTo>
                      <a:lnTo>
                        <a:pt x="3527" y="3767"/>
                      </a:lnTo>
                      <a:lnTo>
                        <a:pt x="3511" y="3800"/>
                      </a:lnTo>
                      <a:lnTo>
                        <a:pt x="3489" y="3831"/>
                      </a:lnTo>
                      <a:lnTo>
                        <a:pt x="3463" y="3857"/>
                      </a:lnTo>
                      <a:lnTo>
                        <a:pt x="3432" y="3879"/>
                      </a:lnTo>
                      <a:lnTo>
                        <a:pt x="3399" y="3895"/>
                      </a:lnTo>
                      <a:lnTo>
                        <a:pt x="3361" y="3905"/>
                      </a:lnTo>
                      <a:lnTo>
                        <a:pt x="3321" y="3909"/>
                      </a:lnTo>
                      <a:lnTo>
                        <a:pt x="219" y="3909"/>
                      </a:lnTo>
                      <a:lnTo>
                        <a:pt x="180" y="3905"/>
                      </a:lnTo>
                      <a:lnTo>
                        <a:pt x="143" y="3896"/>
                      </a:lnTo>
                      <a:lnTo>
                        <a:pt x="108" y="3879"/>
                      </a:lnTo>
                      <a:lnTo>
                        <a:pt x="77" y="3857"/>
                      </a:lnTo>
                      <a:lnTo>
                        <a:pt x="52" y="3831"/>
                      </a:lnTo>
                      <a:lnTo>
                        <a:pt x="29" y="3800"/>
                      </a:lnTo>
                      <a:lnTo>
                        <a:pt x="13" y="3767"/>
                      </a:lnTo>
                      <a:lnTo>
                        <a:pt x="4" y="3729"/>
                      </a:lnTo>
                      <a:lnTo>
                        <a:pt x="0" y="3689"/>
                      </a:lnTo>
                      <a:lnTo>
                        <a:pt x="0" y="587"/>
                      </a:lnTo>
                      <a:lnTo>
                        <a:pt x="4" y="547"/>
                      </a:lnTo>
                      <a:lnTo>
                        <a:pt x="13" y="511"/>
                      </a:lnTo>
                      <a:lnTo>
                        <a:pt x="29" y="476"/>
                      </a:lnTo>
                      <a:lnTo>
                        <a:pt x="52" y="445"/>
                      </a:lnTo>
                      <a:lnTo>
                        <a:pt x="77" y="419"/>
                      </a:lnTo>
                      <a:lnTo>
                        <a:pt x="108" y="397"/>
                      </a:lnTo>
                      <a:lnTo>
                        <a:pt x="143" y="381"/>
                      </a:lnTo>
                      <a:lnTo>
                        <a:pt x="180" y="371"/>
                      </a:lnTo>
                      <a:lnTo>
                        <a:pt x="219" y="368"/>
                      </a:lnTo>
                      <a:close/>
                      <a:moveTo>
                        <a:pt x="4031" y="0"/>
                      </a:moveTo>
                      <a:lnTo>
                        <a:pt x="4079" y="0"/>
                      </a:lnTo>
                      <a:lnTo>
                        <a:pt x="4124" y="7"/>
                      </a:lnTo>
                      <a:lnTo>
                        <a:pt x="4171" y="19"/>
                      </a:lnTo>
                      <a:lnTo>
                        <a:pt x="4213" y="39"/>
                      </a:lnTo>
                      <a:lnTo>
                        <a:pt x="4255" y="65"/>
                      </a:lnTo>
                      <a:lnTo>
                        <a:pt x="4292" y="97"/>
                      </a:lnTo>
                      <a:lnTo>
                        <a:pt x="4321" y="131"/>
                      </a:lnTo>
                      <a:lnTo>
                        <a:pt x="4347" y="167"/>
                      </a:lnTo>
                      <a:lnTo>
                        <a:pt x="4365" y="207"/>
                      </a:lnTo>
                      <a:lnTo>
                        <a:pt x="4380" y="248"/>
                      </a:lnTo>
                      <a:lnTo>
                        <a:pt x="4388" y="291"/>
                      </a:lnTo>
                      <a:lnTo>
                        <a:pt x="4391" y="335"/>
                      </a:lnTo>
                      <a:lnTo>
                        <a:pt x="4388" y="379"/>
                      </a:lnTo>
                      <a:lnTo>
                        <a:pt x="4380" y="421"/>
                      </a:lnTo>
                      <a:lnTo>
                        <a:pt x="4365" y="463"/>
                      </a:lnTo>
                      <a:lnTo>
                        <a:pt x="4347" y="503"/>
                      </a:lnTo>
                      <a:lnTo>
                        <a:pt x="4321" y="539"/>
                      </a:lnTo>
                      <a:lnTo>
                        <a:pt x="4292" y="572"/>
                      </a:lnTo>
                      <a:lnTo>
                        <a:pt x="2141" y="2723"/>
                      </a:lnTo>
                      <a:lnTo>
                        <a:pt x="2104" y="2756"/>
                      </a:lnTo>
                      <a:lnTo>
                        <a:pt x="2063" y="2781"/>
                      </a:lnTo>
                      <a:lnTo>
                        <a:pt x="2020" y="2801"/>
                      </a:lnTo>
                      <a:lnTo>
                        <a:pt x="1975" y="2813"/>
                      </a:lnTo>
                      <a:lnTo>
                        <a:pt x="1928" y="2820"/>
                      </a:lnTo>
                      <a:lnTo>
                        <a:pt x="1881" y="2820"/>
                      </a:lnTo>
                      <a:lnTo>
                        <a:pt x="1835" y="2813"/>
                      </a:lnTo>
                      <a:lnTo>
                        <a:pt x="1789" y="2801"/>
                      </a:lnTo>
                      <a:lnTo>
                        <a:pt x="1745" y="2781"/>
                      </a:lnTo>
                      <a:lnTo>
                        <a:pt x="1704" y="2756"/>
                      </a:lnTo>
                      <a:lnTo>
                        <a:pt x="1667" y="2723"/>
                      </a:lnTo>
                      <a:lnTo>
                        <a:pt x="963" y="2019"/>
                      </a:lnTo>
                      <a:lnTo>
                        <a:pt x="933" y="1985"/>
                      </a:lnTo>
                      <a:lnTo>
                        <a:pt x="909" y="1949"/>
                      </a:lnTo>
                      <a:lnTo>
                        <a:pt x="889" y="1911"/>
                      </a:lnTo>
                      <a:lnTo>
                        <a:pt x="875" y="1869"/>
                      </a:lnTo>
                      <a:lnTo>
                        <a:pt x="867" y="1827"/>
                      </a:lnTo>
                      <a:lnTo>
                        <a:pt x="864" y="1781"/>
                      </a:lnTo>
                      <a:lnTo>
                        <a:pt x="867" y="1737"/>
                      </a:lnTo>
                      <a:lnTo>
                        <a:pt x="875" y="1695"/>
                      </a:lnTo>
                      <a:lnTo>
                        <a:pt x="889" y="1653"/>
                      </a:lnTo>
                      <a:lnTo>
                        <a:pt x="909" y="1613"/>
                      </a:lnTo>
                      <a:lnTo>
                        <a:pt x="933" y="1577"/>
                      </a:lnTo>
                      <a:lnTo>
                        <a:pt x="963" y="1544"/>
                      </a:lnTo>
                      <a:lnTo>
                        <a:pt x="1000" y="1512"/>
                      </a:lnTo>
                      <a:lnTo>
                        <a:pt x="1041" y="1485"/>
                      </a:lnTo>
                      <a:lnTo>
                        <a:pt x="1085" y="1465"/>
                      </a:lnTo>
                      <a:lnTo>
                        <a:pt x="1131" y="1453"/>
                      </a:lnTo>
                      <a:lnTo>
                        <a:pt x="1177" y="1447"/>
                      </a:lnTo>
                      <a:lnTo>
                        <a:pt x="1224" y="1447"/>
                      </a:lnTo>
                      <a:lnTo>
                        <a:pt x="1271" y="1453"/>
                      </a:lnTo>
                      <a:lnTo>
                        <a:pt x="1316" y="1465"/>
                      </a:lnTo>
                      <a:lnTo>
                        <a:pt x="1359" y="1485"/>
                      </a:lnTo>
                      <a:lnTo>
                        <a:pt x="1400" y="1512"/>
                      </a:lnTo>
                      <a:lnTo>
                        <a:pt x="1437" y="1544"/>
                      </a:lnTo>
                      <a:lnTo>
                        <a:pt x="1904" y="2011"/>
                      </a:lnTo>
                      <a:lnTo>
                        <a:pt x="3817" y="97"/>
                      </a:lnTo>
                      <a:lnTo>
                        <a:pt x="3855" y="65"/>
                      </a:lnTo>
                      <a:lnTo>
                        <a:pt x="3896" y="39"/>
                      </a:lnTo>
                      <a:lnTo>
                        <a:pt x="3940" y="19"/>
                      </a:lnTo>
                      <a:lnTo>
                        <a:pt x="3985" y="7"/>
                      </a:lnTo>
                      <a:lnTo>
                        <a:pt x="4031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atinLnBrk="0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" name="그룹 65"/>
              <p:cNvGrpSpPr/>
              <p:nvPr/>
            </p:nvGrpSpPr>
            <p:grpSpPr>
              <a:xfrm>
                <a:off x="6862605" y="4547014"/>
                <a:ext cx="2016825" cy="246221"/>
                <a:chOff x="3324713" y="1655041"/>
                <a:chExt cx="2016825" cy="246221"/>
              </a:xfrm>
            </p:grpSpPr>
            <p:sp>
              <p:nvSpPr>
                <p:cNvPr id="67" name="직사각형 66"/>
                <p:cNvSpPr/>
                <p:nvPr/>
              </p:nvSpPr>
              <p:spPr>
                <a:xfrm>
                  <a:off x="3565411" y="1655041"/>
                  <a:ext cx="1776127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t">
                  <a:spAutoFit/>
                </a:bodyPr>
                <a:lstStyle/>
                <a:p>
                  <a:pPr latinLnBrk="0"/>
                  <a:r>
                    <a:rPr lang="ko-KR" altLang="en-US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필요한 경우 응급조치</a:t>
                  </a:r>
                </a:p>
              </p:txBody>
            </p:sp>
            <p:sp>
              <p:nvSpPr>
                <p:cNvPr id="68" name="Freeform 12"/>
                <p:cNvSpPr>
                  <a:spLocks noChangeAspect="1" noEditPoints="1"/>
                </p:cNvSpPr>
                <p:nvPr/>
              </p:nvSpPr>
              <p:spPr bwMode="auto">
                <a:xfrm>
                  <a:off x="3324713" y="1687342"/>
                  <a:ext cx="182703" cy="162568"/>
                </a:xfrm>
                <a:custGeom>
                  <a:avLst/>
                  <a:gdLst>
                    <a:gd name="T0" fmla="*/ 2971 w 4391"/>
                    <a:gd name="T1" fmla="*/ 368 h 3909"/>
                    <a:gd name="T2" fmla="*/ 437 w 4391"/>
                    <a:gd name="T3" fmla="*/ 805 h 3909"/>
                    <a:gd name="T4" fmla="*/ 3104 w 4391"/>
                    <a:gd name="T5" fmla="*/ 3471 h 3909"/>
                    <a:gd name="T6" fmla="*/ 3540 w 4391"/>
                    <a:gd name="T7" fmla="*/ 1901 h 3909"/>
                    <a:gd name="T8" fmla="*/ 3537 w 4391"/>
                    <a:gd name="T9" fmla="*/ 3729 h 3909"/>
                    <a:gd name="T10" fmla="*/ 3511 w 4391"/>
                    <a:gd name="T11" fmla="*/ 3800 h 3909"/>
                    <a:gd name="T12" fmla="*/ 3463 w 4391"/>
                    <a:gd name="T13" fmla="*/ 3857 h 3909"/>
                    <a:gd name="T14" fmla="*/ 3399 w 4391"/>
                    <a:gd name="T15" fmla="*/ 3895 h 3909"/>
                    <a:gd name="T16" fmla="*/ 3321 w 4391"/>
                    <a:gd name="T17" fmla="*/ 3909 h 3909"/>
                    <a:gd name="T18" fmla="*/ 180 w 4391"/>
                    <a:gd name="T19" fmla="*/ 3905 h 3909"/>
                    <a:gd name="T20" fmla="*/ 108 w 4391"/>
                    <a:gd name="T21" fmla="*/ 3879 h 3909"/>
                    <a:gd name="T22" fmla="*/ 52 w 4391"/>
                    <a:gd name="T23" fmla="*/ 3831 h 3909"/>
                    <a:gd name="T24" fmla="*/ 13 w 4391"/>
                    <a:gd name="T25" fmla="*/ 3767 h 3909"/>
                    <a:gd name="T26" fmla="*/ 0 w 4391"/>
                    <a:gd name="T27" fmla="*/ 3689 h 3909"/>
                    <a:gd name="T28" fmla="*/ 4 w 4391"/>
                    <a:gd name="T29" fmla="*/ 547 h 3909"/>
                    <a:gd name="T30" fmla="*/ 29 w 4391"/>
                    <a:gd name="T31" fmla="*/ 476 h 3909"/>
                    <a:gd name="T32" fmla="*/ 77 w 4391"/>
                    <a:gd name="T33" fmla="*/ 419 h 3909"/>
                    <a:gd name="T34" fmla="*/ 143 w 4391"/>
                    <a:gd name="T35" fmla="*/ 381 h 3909"/>
                    <a:gd name="T36" fmla="*/ 219 w 4391"/>
                    <a:gd name="T37" fmla="*/ 368 h 3909"/>
                    <a:gd name="T38" fmla="*/ 4079 w 4391"/>
                    <a:gd name="T39" fmla="*/ 0 h 3909"/>
                    <a:gd name="T40" fmla="*/ 4171 w 4391"/>
                    <a:gd name="T41" fmla="*/ 19 h 3909"/>
                    <a:gd name="T42" fmla="*/ 4255 w 4391"/>
                    <a:gd name="T43" fmla="*/ 65 h 3909"/>
                    <a:gd name="T44" fmla="*/ 4321 w 4391"/>
                    <a:gd name="T45" fmla="*/ 131 h 3909"/>
                    <a:gd name="T46" fmla="*/ 4365 w 4391"/>
                    <a:gd name="T47" fmla="*/ 207 h 3909"/>
                    <a:gd name="T48" fmla="*/ 4388 w 4391"/>
                    <a:gd name="T49" fmla="*/ 291 h 3909"/>
                    <a:gd name="T50" fmla="*/ 4388 w 4391"/>
                    <a:gd name="T51" fmla="*/ 379 h 3909"/>
                    <a:gd name="T52" fmla="*/ 4365 w 4391"/>
                    <a:gd name="T53" fmla="*/ 463 h 3909"/>
                    <a:gd name="T54" fmla="*/ 4321 w 4391"/>
                    <a:gd name="T55" fmla="*/ 539 h 3909"/>
                    <a:gd name="T56" fmla="*/ 2141 w 4391"/>
                    <a:gd name="T57" fmla="*/ 2723 h 3909"/>
                    <a:gd name="T58" fmla="*/ 2063 w 4391"/>
                    <a:gd name="T59" fmla="*/ 2781 h 3909"/>
                    <a:gd name="T60" fmla="*/ 1975 w 4391"/>
                    <a:gd name="T61" fmla="*/ 2813 h 3909"/>
                    <a:gd name="T62" fmla="*/ 1881 w 4391"/>
                    <a:gd name="T63" fmla="*/ 2820 h 3909"/>
                    <a:gd name="T64" fmla="*/ 1789 w 4391"/>
                    <a:gd name="T65" fmla="*/ 2801 h 3909"/>
                    <a:gd name="T66" fmla="*/ 1704 w 4391"/>
                    <a:gd name="T67" fmla="*/ 2756 h 3909"/>
                    <a:gd name="T68" fmla="*/ 963 w 4391"/>
                    <a:gd name="T69" fmla="*/ 2019 h 3909"/>
                    <a:gd name="T70" fmla="*/ 909 w 4391"/>
                    <a:gd name="T71" fmla="*/ 1949 h 3909"/>
                    <a:gd name="T72" fmla="*/ 875 w 4391"/>
                    <a:gd name="T73" fmla="*/ 1869 h 3909"/>
                    <a:gd name="T74" fmla="*/ 864 w 4391"/>
                    <a:gd name="T75" fmla="*/ 1781 h 3909"/>
                    <a:gd name="T76" fmla="*/ 875 w 4391"/>
                    <a:gd name="T77" fmla="*/ 1695 h 3909"/>
                    <a:gd name="T78" fmla="*/ 909 w 4391"/>
                    <a:gd name="T79" fmla="*/ 1613 h 3909"/>
                    <a:gd name="T80" fmla="*/ 963 w 4391"/>
                    <a:gd name="T81" fmla="*/ 1544 h 3909"/>
                    <a:gd name="T82" fmla="*/ 1041 w 4391"/>
                    <a:gd name="T83" fmla="*/ 1485 h 3909"/>
                    <a:gd name="T84" fmla="*/ 1131 w 4391"/>
                    <a:gd name="T85" fmla="*/ 1453 h 3909"/>
                    <a:gd name="T86" fmla="*/ 1224 w 4391"/>
                    <a:gd name="T87" fmla="*/ 1447 h 3909"/>
                    <a:gd name="T88" fmla="*/ 1316 w 4391"/>
                    <a:gd name="T89" fmla="*/ 1465 h 3909"/>
                    <a:gd name="T90" fmla="*/ 1400 w 4391"/>
                    <a:gd name="T91" fmla="*/ 1512 h 3909"/>
                    <a:gd name="T92" fmla="*/ 1904 w 4391"/>
                    <a:gd name="T93" fmla="*/ 2011 h 3909"/>
                    <a:gd name="T94" fmla="*/ 3855 w 4391"/>
                    <a:gd name="T95" fmla="*/ 65 h 3909"/>
                    <a:gd name="T96" fmla="*/ 3940 w 4391"/>
                    <a:gd name="T97" fmla="*/ 19 h 3909"/>
                    <a:gd name="T98" fmla="*/ 4031 w 4391"/>
                    <a:gd name="T99" fmla="*/ 0 h 39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391" h="3909">
                      <a:moveTo>
                        <a:pt x="219" y="368"/>
                      </a:moveTo>
                      <a:lnTo>
                        <a:pt x="2971" y="368"/>
                      </a:lnTo>
                      <a:lnTo>
                        <a:pt x="2533" y="805"/>
                      </a:lnTo>
                      <a:lnTo>
                        <a:pt x="437" y="805"/>
                      </a:lnTo>
                      <a:lnTo>
                        <a:pt x="437" y="3471"/>
                      </a:lnTo>
                      <a:lnTo>
                        <a:pt x="3104" y="3471"/>
                      </a:lnTo>
                      <a:lnTo>
                        <a:pt x="3104" y="2339"/>
                      </a:lnTo>
                      <a:lnTo>
                        <a:pt x="3540" y="1901"/>
                      </a:lnTo>
                      <a:lnTo>
                        <a:pt x="3540" y="3689"/>
                      </a:lnTo>
                      <a:lnTo>
                        <a:pt x="3537" y="3729"/>
                      </a:lnTo>
                      <a:lnTo>
                        <a:pt x="3527" y="3767"/>
                      </a:lnTo>
                      <a:lnTo>
                        <a:pt x="3511" y="3800"/>
                      </a:lnTo>
                      <a:lnTo>
                        <a:pt x="3489" y="3831"/>
                      </a:lnTo>
                      <a:lnTo>
                        <a:pt x="3463" y="3857"/>
                      </a:lnTo>
                      <a:lnTo>
                        <a:pt x="3432" y="3879"/>
                      </a:lnTo>
                      <a:lnTo>
                        <a:pt x="3399" y="3895"/>
                      </a:lnTo>
                      <a:lnTo>
                        <a:pt x="3361" y="3905"/>
                      </a:lnTo>
                      <a:lnTo>
                        <a:pt x="3321" y="3909"/>
                      </a:lnTo>
                      <a:lnTo>
                        <a:pt x="219" y="3909"/>
                      </a:lnTo>
                      <a:lnTo>
                        <a:pt x="180" y="3905"/>
                      </a:lnTo>
                      <a:lnTo>
                        <a:pt x="143" y="3896"/>
                      </a:lnTo>
                      <a:lnTo>
                        <a:pt x="108" y="3879"/>
                      </a:lnTo>
                      <a:lnTo>
                        <a:pt x="77" y="3857"/>
                      </a:lnTo>
                      <a:lnTo>
                        <a:pt x="52" y="3831"/>
                      </a:lnTo>
                      <a:lnTo>
                        <a:pt x="29" y="3800"/>
                      </a:lnTo>
                      <a:lnTo>
                        <a:pt x="13" y="3767"/>
                      </a:lnTo>
                      <a:lnTo>
                        <a:pt x="4" y="3729"/>
                      </a:lnTo>
                      <a:lnTo>
                        <a:pt x="0" y="3689"/>
                      </a:lnTo>
                      <a:lnTo>
                        <a:pt x="0" y="587"/>
                      </a:lnTo>
                      <a:lnTo>
                        <a:pt x="4" y="547"/>
                      </a:lnTo>
                      <a:lnTo>
                        <a:pt x="13" y="511"/>
                      </a:lnTo>
                      <a:lnTo>
                        <a:pt x="29" y="476"/>
                      </a:lnTo>
                      <a:lnTo>
                        <a:pt x="52" y="445"/>
                      </a:lnTo>
                      <a:lnTo>
                        <a:pt x="77" y="419"/>
                      </a:lnTo>
                      <a:lnTo>
                        <a:pt x="108" y="397"/>
                      </a:lnTo>
                      <a:lnTo>
                        <a:pt x="143" y="381"/>
                      </a:lnTo>
                      <a:lnTo>
                        <a:pt x="180" y="371"/>
                      </a:lnTo>
                      <a:lnTo>
                        <a:pt x="219" y="368"/>
                      </a:lnTo>
                      <a:close/>
                      <a:moveTo>
                        <a:pt x="4031" y="0"/>
                      </a:moveTo>
                      <a:lnTo>
                        <a:pt x="4079" y="0"/>
                      </a:lnTo>
                      <a:lnTo>
                        <a:pt x="4124" y="7"/>
                      </a:lnTo>
                      <a:lnTo>
                        <a:pt x="4171" y="19"/>
                      </a:lnTo>
                      <a:lnTo>
                        <a:pt x="4213" y="39"/>
                      </a:lnTo>
                      <a:lnTo>
                        <a:pt x="4255" y="65"/>
                      </a:lnTo>
                      <a:lnTo>
                        <a:pt x="4292" y="97"/>
                      </a:lnTo>
                      <a:lnTo>
                        <a:pt x="4321" y="131"/>
                      </a:lnTo>
                      <a:lnTo>
                        <a:pt x="4347" y="167"/>
                      </a:lnTo>
                      <a:lnTo>
                        <a:pt x="4365" y="207"/>
                      </a:lnTo>
                      <a:lnTo>
                        <a:pt x="4380" y="248"/>
                      </a:lnTo>
                      <a:lnTo>
                        <a:pt x="4388" y="291"/>
                      </a:lnTo>
                      <a:lnTo>
                        <a:pt x="4391" y="335"/>
                      </a:lnTo>
                      <a:lnTo>
                        <a:pt x="4388" y="379"/>
                      </a:lnTo>
                      <a:lnTo>
                        <a:pt x="4380" y="421"/>
                      </a:lnTo>
                      <a:lnTo>
                        <a:pt x="4365" y="463"/>
                      </a:lnTo>
                      <a:lnTo>
                        <a:pt x="4347" y="503"/>
                      </a:lnTo>
                      <a:lnTo>
                        <a:pt x="4321" y="539"/>
                      </a:lnTo>
                      <a:lnTo>
                        <a:pt x="4292" y="572"/>
                      </a:lnTo>
                      <a:lnTo>
                        <a:pt x="2141" y="2723"/>
                      </a:lnTo>
                      <a:lnTo>
                        <a:pt x="2104" y="2756"/>
                      </a:lnTo>
                      <a:lnTo>
                        <a:pt x="2063" y="2781"/>
                      </a:lnTo>
                      <a:lnTo>
                        <a:pt x="2020" y="2801"/>
                      </a:lnTo>
                      <a:lnTo>
                        <a:pt x="1975" y="2813"/>
                      </a:lnTo>
                      <a:lnTo>
                        <a:pt x="1928" y="2820"/>
                      </a:lnTo>
                      <a:lnTo>
                        <a:pt x="1881" y="2820"/>
                      </a:lnTo>
                      <a:lnTo>
                        <a:pt x="1835" y="2813"/>
                      </a:lnTo>
                      <a:lnTo>
                        <a:pt x="1789" y="2801"/>
                      </a:lnTo>
                      <a:lnTo>
                        <a:pt x="1745" y="2781"/>
                      </a:lnTo>
                      <a:lnTo>
                        <a:pt x="1704" y="2756"/>
                      </a:lnTo>
                      <a:lnTo>
                        <a:pt x="1667" y="2723"/>
                      </a:lnTo>
                      <a:lnTo>
                        <a:pt x="963" y="2019"/>
                      </a:lnTo>
                      <a:lnTo>
                        <a:pt x="933" y="1985"/>
                      </a:lnTo>
                      <a:lnTo>
                        <a:pt x="909" y="1949"/>
                      </a:lnTo>
                      <a:lnTo>
                        <a:pt x="889" y="1911"/>
                      </a:lnTo>
                      <a:lnTo>
                        <a:pt x="875" y="1869"/>
                      </a:lnTo>
                      <a:lnTo>
                        <a:pt x="867" y="1827"/>
                      </a:lnTo>
                      <a:lnTo>
                        <a:pt x="864" y="1781"/>
                      </a:lnTo>
                      <a:lnTo>
                        <a:pt x="867" y="1737"/>
                      </a:lnTo>
                      <a:lnTo>
                        <a:pt x="875" y="1695"/>
                      </a:lnTo>
                      <a:lnTo>
                        <a:pt x="889" y="1653"/>
                      </a:lnTo>
                      <a:lnTo>
                        <a:pt x="909" y="1613"/>
                      </a:lnTo>
                      <a:lnTo>
                        <a:pt x="933" y="1577"/>
                      </a:lnTo>
                      <a:lnTo>
                        <a:pt x="963" y="1544"/>
                      </a:lnTo>
                      <a:lnTo>
                        <a:pt x="1000" y="1512"/>
                      </a:lnTo>
                      <a:lnTo>
                        <a:pt x="1041" y="1485"/>
                      </a:lnTo>
                      <a:lnTo>
                        <a:pt x="1085" y="1465"/>
                      </a:lnTo>
                      <a:lnTo>
                        <a:pt x="1131" y="1453"/>
                      </a:lnTo>
                      <a:lnTo>
                        <a:pt x="1177" y="1447"/>
                      </a:lnTo>
                      <a:lnTo>
                        <a:pt x="1224" y="1447"/>
                      </a:lnTo>
                      <a:lnTo>
                        <a:pt x="1271" y="1453"/>
                      </a:lnTo>
                      <a:lnTo>
                        <a:pt x="1316" y="1465"/>
                      </a:lnTo>
                      <a:lnTo>
                        <a:pt x="1359" y="1485"/>
                      </a:lnTo>
                      <a:lnTo>
                        <a:pt x="1400" y="1512"/>
                      </a:lnTo>
                      <a:lnTo>
                        <a:pt x="1437" y="1544"/>
                      </a:lnTo>
                      <a:lnTo>
                        <a:pt x="1904" y="2011"/>
                      </a:lnTo>
                      <a:lnTo>
                        <a:pt x="3817" y="97"/>
                      </a:lnTo>
                      <a:lnTo>
                        <a:pt x="3855" y="65"/>
                      </a:lnTo>
                      <a:lnTo>
                        <a:pt x="3896" y="39"/>
                      </a:lnTo>
                      <a:lnTo>
                        <a:pt x="3940" y="19"/>
                      </a:lnTo>
                      <a:lnTo>
                        <a:pt x="3985" y="7"/>
                      </a:lnTo>
                      <a:lnTo>
                        <a:pt x="4031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atinLnBrk="0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48" name="TextBox 47"/>
          <p:cNvSpPr txBox="1"/>
          <p:nvPr/>
        </p:nvSpPr>
        <p:spPr>
          <a:xfrm>
            <a:off x="3289769" y="1599692"/>
            <a:ext cx="11798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ko-KR" altLang="en-US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신고접수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289769" y="2133092"/>
            <a:ext cx="2762222" cy="601085"/>
            <a:chOff x="3289769" y="2133092"/>
            <a:chExt cx="2762222" cy="601085"/>
          </a:xfrm>
        </p:grpSpPr>
        <p:grpSp>
          <p:nvGrpSpPr>
            <p:cNvPr id="53" name="그룹 52"/>
            <p:cNvGrpSpPr/>
            <p:nvPr/>
          </p:nvGrpSpPr>
          <p:grpSpPr>
            <a:xfrm>
              <a:off x="3289769" y="2133092"/>
              <a:ext cx="2762222" cy="246221"/>
              <a:chOff x="3324713" y="1655041"/>
              <a:chExt cx="2762222" cy="246221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3565411" y="1655041"/>
                <a:ext cx="2521524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장애인학대신고 </a:t>
                </a:r>
                <a:r>
                  <a:rPr lang="en-US" altLang="ko-KR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1644-8295</a:t>
                </a:r>
              </a:p>
            </p:txBody>
          </p:sp>
          <p:sp>
            <p:nvSpPr>
              <p:cNvPr id="55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3289769" y="2487956"/>
              <a:ext cx="2337426" cy="246221"/>
              <a:chOff x="3324713" y="1655041"/>
              <a:chExt cx="2337426" cy="246221"/>
            </a:xfrm>
          </p:grpSpPr>
          <p:sp>
            <p:nvSpPr>
              <p:cNvPr id="57" name="직사각형 56"/>
              <p:cNvSpPr/>
              <p:nvPr/>
            </p:nvSpPr>
            <p:spPr>
              <a:xfrm>
                <a:off x="3565411" y="1655041"/>
                <a:ext cx="2096728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장애인학대의심사례 접수</a:t>
                </a:r>
                <a:endPara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8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3537420" y="2809874"/>
            <a:ext cx="7095497" cy="344869"/>
            <a:chOff x="3289770" y="3028949"/>
            <a:chExt cx="7577302" cy="344869"/>
          </a:xfrm>
        </p:grpSpPr>
        <p:sp>
          <p:nvSpPr>
            <p:cNvPr id="20" name="직사각형 19"/>
            <p:cNvSpPr/>
            <p:nvPr/>
          </p:nvSpPr>
          <p:spPr>
            <a:xfrm>
              <a:off x="3289770" y="3028949"/>
              <a:ext cx="7577302" cy="344869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3336878" y="3097323"/>
              <a:ext cx="7487640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algn="ctr"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학대에 관한 많은 정보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(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피해자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행위자 관련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)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를 알려주는 것이 조사에 도움이 됨</a:t>
              </a:r>
            </a:p>
          </p:txBody>
        </p:sp>
      </p:grpSp>
      <p:cxnSp>
        <p:nvCxnSpPr>
          <p:cNvPr id="11" name="직선 연결선 10"/>
          <p:cNvCxnSpPr/>
          <p:nvPr/>
        </p:nvCxnSpPr>
        <p:spPr>
          <a:xfrm>
            <a:off x="3289769" y="3668670"/>
            <a:ext cx="82418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원호 73"/>
          <p:cNvSpPr/>
          <p:nvPr/>
        </p:nvSpPr>
        <p:spPr>
          <a:xfrm>
            <a:off x="675212" y="1419141"/>
            <a:ext cx="2248066" cy="2248064"/>
          </a:xfrm>
          <a:prstGeom prst="arc">
            <a:avLst>
              <a:gd name="adj1" fmla="val 5214798"/>
              <a:gd name="adj2" fmla="val 16158972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547216" y="3416642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3" name="Freeform 6"/>
          <p:cNvSpPr>
            <a:spLocks noChangeAspect="1"/>
          </p:cNvSpPr>
          <p:nvPr/>
        </p:nvSpPr>
        <p:spPr bwMode="auto">
          <a:xfrm rot="5400000">
            <a:off x="1707007" y="3519810"/>
            <a:ext cx="184473" cy="320469"/>
          </a:xfrm>
          <a:custGeom>
            <a:avLst/>
            <a:gdLst>
              <a:gd name="T0" fmla="*/ 219 w 1920"/>
              <a:gd name="T1" fmla="*/ 0 h 3330"/>
              <a:gd name="T2" fmla="*/ 251 w 1920"/>
              <a:gd name="T3" fmla="*/ 0 h 3330"/>
              <a:gd name="T4" fmla="*/ 285 w 1920"/>
              <a:gd name="T5" fmla="*/ 6 h 3330"/>
              <a:gd name="T6" fmla="*/ 316 w 1920"/>
              <a:gd name="T7" fmla="*/ 15 h 3330"/>
              <a:gd name="T8" fmla="*/ 347 w 1920"/>
              <a:gd name="T9" fmla="*/ 28 h 3330"/>
              <a:gd name="T10" fmla="*/ 375 w 1920"/>
              <a:gd name="T11" fmla="*/ 46 h 3330"/>
              <a:gd name="T12" fmla="*/ 403 w 1920"/>
              <a:gd name="T13" fmla="*/ 68 h 3330"/>
              <a:gd name="T14" fmla="*/ 1851 w 1920"/>
              <a:gd name="T15" fmla="*/ 1501 h 3330"/>
              <a:gd name="T16" fmla="*/ 1872 w 1920"/>
              <a:gd name="T17" fmla="*/ 1525 h 3330"/>
              <a:gd name="T18" fmla="*/ 1890 w 1920"/>
              <a:gd name="T19" fmla="*/ 1551 h 3330"/>
              <a:gd name="T20" fmla="*/ 1902 w 1920"/>
              <a:gd name="T21" fmla="*/ 1578 h 3330"/>
              <a:gd name="T22" fmla="*/ 1912 w 1920"/>
              <a:gd name="T23" fmla="*/ 1607 h 3330"/>
              <a:gd name="T24" fmla="*/ 1918 w 1920"/>
              <a:gd name="T25" fmla="*/ 1635 h 3330"/>
              <a:gd name="T26" fmla="*/ 1920 w 1920"/>
              <a:gd name="T27" fmla="*/ 1665 h 3330"/>
              <a:gd name="T28" fmla="*/ 1918 w 1920"/>
              <a:gd name="T29" fmla="*/ 1695 h 3330"/>
              <a:gd name="T30" fmla="*/ 1912 w 1920"/>
              <a:gd name="T31" fmla="*/ 1725 h 3330"/>
              <a:gd name="T32" fmla="*/ 1902 w 1920"/>
              <a:gd name="T33" fmla="*/ 1754 h 3330"/>
              <a:gd name="T34" fmla="*/ 1890 w 1920"/>
              <a:gd name="T35" fmla="*/ 1781 h 3330"/>
              <a:gd name="T36" fmla="*/ 1872 w 1920"/>
              <a:gd name="T37" fmla="*/ 1807 h 3330"/>
              <a:gd name="T38" fmla="*/ 1851 w 1920"/>
              <a:gd name="T39" fmla="*/ 1830 h 3330"/>
              <a:gd name="T40" fmla="*/ 403 w 1920"/>
              <a:gd name="T41" fmla="*/ 3263 h 3330"/>
              <a:gd name="T42" fmla="*/ 375 w 1920"/>
              <a:gd name="T43" fmla="*/ 3285 h 3330"/>
              <a:gd name="T44" fmla="*/ 347 w 1920"/>
              <a:gd name="T45" fmla="*/ 3303 h 3330"/>
              <a:gd name="T46" fmla="*/ 316 w 1920"/>
              <a:gd name="T47" fmla="*/ 3317 h 3330"/>
              <a:gd name="T48" fmla="*/ 285 w 1920"/>
              <a:gd name="T49" fmla="*/ 3326 h 3330"/>
              <a:gd name="T50" fmla="*/ 251 w 1920"/>
              <a:gd name="T51" fmla="*/ 3330 h 3330"/>
              <a:gd name="T52" fmla="*/ 219 w 1920"/>
              <a:gd name="T53" fmla="*/ 3330 h 3330"/>
              <a:gd name="T54" fmla="*/ 186 w 1920"/>
              <a:gd name="T55" fmla="*/ 3326 h 3330"/>
              <a:gd name="T56" fmla="*/ 154 w 1920"/>
              <a:gd name="T57" fmla="*/ 3317 h 3330"/>
              <a:gd name="T58" fmla="*/ 123 w 1920"/>
              <a:gd name="T59" fmla="*/ 3303 h 3330"/>
              <a:gd name="T60" fmla="*/ 95 w 1920"/>
              <a:gd name="T61" fmla="*/ 3285 h 3330"/>
              <a:gd name="T62" fmla="*/ 68 w 1920"/>
              <a:gd name="T63" fmla="*/ 3263 h 3330"/>
              <a:gd name="T64" fmla="*/ 46 w 1920"/>
              <a:gd name="T65" fmla="*/ 3236 h 3330"/>
              <a:gd name="T66" fmla="*/ 27 w 1920"/>
              <a:gd name="T67" fmla="*/ 3209 h 3330"/>
              <a:gd name="T68" fmla="*/ 14 w 1920"/>
              <a:gd name="T69" fmla="*/ 3178 h 3330"/>
              <a:gd name="T70" fmla="*/ 4 w 1920"/>
              <a:gd name="T71" fmla="*/ 3147 h 3330"/>
              <a:gd name="T72" fmla="*/ 0 w 1920"/>
              <a:gd name="T73" fmla="*/ 3114 h 3330"/>
              <a:gd name="T74" fmla="*/ 0 w 1920"/>
              <a:gd name="T75" fmla="*/ 3082 h 3330"/>
              <a:gd name="T76" fmla="*/ 4 w 1920"/>
              <a:gd name="T77" fmla="*/ 3049 h 3330"/>
              <a:gd name="T78" fmla="*/ 14 w 1920"/>
              <a:gd name="T79" fmla="*/ 3018 h 3330"/>
              <a:gd name="T80" fmla="*/ 27 w 1920"/>
              <a:gd name="T81" fmla="*/ 2988 h 3330"/>
              <a:gd name="T82" fmla="*/ 46 w 1920"/>
              <a:gd name="T83" fmla="*/ 2959 h 3330"/>
              <a:gd name="T84" fmla="*/ 68 w 1920"/>
              <a:gd name="T85" fmla="*/ 2933 h 3330"/>
              <a:gd name="T86" fmla="*/ 1350 w 1920"/>
              <a:gd name="T87" fmla="*/ 1665 h 3330"/>
              <a:gd name="T88" fmla="*/ 69 w 1920"/>
              <a:gd name="T89" fmla="*/ 398 h 3330"/>
              <a:gd name="T90" fmla="*/ 46 w 1920"/>
              <a:gd name="T91" fmla="*/ 373 h 3330"/>
              <a:gd name="T92" fmla="*/ 27 w 1920"/>
              <a:gd name="T93" fmla="*/ 344 h 3330"/>
              <a:gd name="T94" fmla="*/ 14 w 1920"/>
              <a:gd name="T95" fmla="*/ 314 h 3330"/>
              <a:gd name="T96" fmla="*/ 4 w 1920"/>
              <a:gd name="T97" fmla="*/ 282 h 3330"/>
              <a:gd name="T98" fmla="*/ 0 w 1920"/>
              <a:gd name="T99" fmla="*/ 250 h 3330"/>
              <a:gd name="T100" fmla="*/ 0 w 1920"/>
              <a:gd name="T101" fmla="*/ 218 h 3330"/>
              <a:gd name="T102" fmla="*/ 4 w 1920"/>
              <a:gd name="T103" fmla="*/ 185 h 3330"/>
              <a:gd name="T104" fmla="*/ 14 w 1920"/>
              <a:gd name="T105" fmla="*/ 154 h 3330"/>
              <a:gd name="T106" fmla="*/ 27 w 1920"/>
              <a:gd name="T107" fmla="*/ 123 h 3330"/>
              <a:gd name="T108" fmla="*/ 46 w 1920"/>
              <a:gd name="T109" fmla="*/ 95 h 3330"/>
              <a:gd name="T110" fmla="*/ 69 w 1920"/>
              <a:gd name="T111" fmla="*/ 68 h 3330"/>
              <a:gd name="T112" fmla="*/ 95 w 1920"/>
              <a:gd name="T113" fmla="*/ 46 h 3330"/>
              <a:gd name="T114" fmla="*/ 124 w 1920"/>
              <a:gd name="T115" fmla="*/ 28 h 3330"/>
              <a:gd name="T116" fmla="*/ 154 w 1920"/>
              <a:gd name="T117" fmla="*/ 15 h 3330"/>
              <a:gd name="T118" fmla="*/ 187 w 1920"/>
              <a:gd name="T119" fmla="*/ 6 h 3330"/>
              <a:gd name="T120" fmla="*/ 219 w 1920"/>
              <a:gd name="T121" fmla="*/ 0 h 3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20" h="3330">
                <a:moveTo>
                  <a:pt x="219" y="0"/>
                </a:moveTo>
                <a:lnTo>
                  <a:pt x="251" y="0"/>
                </a:lnTo>
                <a:lnTo>
                  <a:pt x="285" y="6"/>
                </a:lnTo>
                <a:lnTo>
                  <a:pt x="316" y="15"/>
                </a:lnTo>
                <a:lnTo>
                  <a:pt x="347" y="28"/>
                </a:lnTo>
                <a:lnTo>
                  <a:pt x="375" y="46"/>
                </a:lnTo>
                <a:lnTo>
                  <a:pt x="403" y="68"/>
                </a:lnTo>
                <a:lnTo>
                  <a:pt x="1851" y="1501"/>
                </a:lnTo>
                <a:lnTo>
                  <a:pt x="1872" y="1525"/>
                </a:lnTo>
                <a:lnTo>
                  <a:pt x="1890" y="1551"/>
                </a:lnTo>
                <a:lnTo>
                  <a:pt x="1902" y="1578"/>
                </a:lnTo>
                <a:lnTo>
                  <a:pt x="1912" y="1607"/>
                </a:lnTo>
                <a:lnTo>
                  <a:pt x="1918" y="1635"/>
                </a:lnTo>
                <a:lnTo>
                  <a:pt x="1920" y="1665"/>
                </a:lnTo>
                <a:lnTo>
                  <a:pt x="1918" y="1695"/>
                </a:lnTo>
                <a:lnTo>
                  <a:pt x="1912" y="1725"/>
                </a:lnTo>
                <a:lnTo>
                  <a:pt x="1902" y="1754"/>
                </a:lnTo>
                <a:lnTo>
                  <a:pt x="1890" y="1781"/>
                </a:lnTo>
                <a:lnTo>
                  <a:pt x="1872" y="1807"/>
                </a:lnTo>
                <a:lnTo>
                  <a:pt x="1851" y="1830"/>
                </a:lnTo>
                <a:lnTo>
                  <a:pt x="403" y="3263"/>
                </a:lnTo>
                <a:lnTo>
                  <a:pt x="375" y="3285"/>
                </a:lnTo>
                <a:lnTo>
                  <a:pt x="347" y="3303"/>
                </a:lnTo>
                <a:lnTo>
                  <a:pt x="316" y="3317"/>
                </a:lnTo>
                <a:lnTo>
                  <a:pt x="285" y="3326"/>
                </a:lnTo>
                <a:lnTo>
                  <a:pt x="251" y="3330"/>
                </a:lnTo>
                <a:lnTo>
                  <a:pt x="219" y="3330"/>
                </a:lnTo>
                <a:lnTo>
                  <a:pt x="186" y="3326"/>
                </a:lnTo>
                <a:lnTo>
                  <a:pt x="154" y="3317"/>
                </a:lnTo>
                <a:lnTo>
                  <a:pt x="123" y="3303"/>
                </a:lnTo>
                <a:lnTo>
                  <a:pt x="95" y="3285"/>
                </a:lnTo>
                <a:lnTo>
                  <a:pt x="68" y="3263"/>
                </a:lnTo>
                <a:lnTo>
                  <a:pt x="46" y="3236"/>
                </a:lnTo>
                <a:lnTo>
                  <a:pt x="27" y="3209"/>
                </a:lnTo>
                <a:lnTo>
                  <a:pt x="14" y="3178"/>
                </a:lnTo>
                <a:lnTo>
                  <a:pt x="4" y="3147"/>
                </a:lnTo>
                <a:lnTo>
                  <a:pt x="0" y="3114"/>
                </a:lnTo>
                <a:lnTo>
                  <a:pt x="0" y="3082"/>
                </a:lnTo>
                <a:lnTo>
                  <a:pt x="4" y="3049"/>
                </a:lnTo>
                <a:lnTo>
                  <a:pt x="14" y="3018"/>
                </a:lnTo>
                <a:lnTo>
                  <a:pt x="27" y="2988"/>
                </a:lnTo>
                <a:lnTo>
                  <a:pt x="46" y="2959"/>
                </a:lnTo>
                <a:lnTo>
                  <a:pt x="68" y="2933"/>
                </a:lnTo>
                <a:lnTo>
                  <a:pt x="1350" y="1665"/>
                </a:lnTo>
                <a:lnTo>
                  <a:pt x="69" y="398"/>
                </a:lnTo>
                <a:lnTo>
                  <a:pt x="46" y="373"/>
                </a:lnTo>
                <a:lnTo>
                  <a:pt x="27" y="344"/>
                </a:lnTo>
                <a:lnTo>
                  <a:pt x="14" y="314"/>
                </a:lnTo>
                <a:lnTo>
                  <a:pt x="4" y="282"/>
                </a:lnTo>
                <a:lnTo>
                  <a:pt x="0" y="250"/>
                </a:lnTo>
                <a:lnTo>
                  <a:pt x="0" y="218"/>
                </a:lnTo>
                <a:lnTo>
                  <a:pt x="4" y="185"/>
                </a:lnTo>
                <a:lnTo>
                  <a:pt x="14" y="154"/>
                </a:lnTo>
                <a:lnTo>
                  <a:pt x="27" y="123"/>
                </a:lnTo>
                <a:lnTo>
                  <a:pt x="46" y="95"/>
                </a:lnTo>
                <a:lnTo>
                  <a:pt x="69" y="68"/>
                </a:lnTo>
                <a:lnTo>
                  <a:pt x="95" y="46"/>
                </a:lnTo>
                <a:lnTo>
                  <a:pt x="124" y="28"/>
                </a:lnTo>
                <a:lnTo>
                  <a:pt x="154" y="15"/>
                </a:lnTo>
                <a:lnTo>
                  <a:pt x="187" y="6"/>
                </a:lnTo>
                <a:lnTo>
                  <a:pt x="219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665824" y="1294267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04667" y="1335354"/>
            <a:ext cx="18915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01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타원 79"/>
          <p:cNvSpPr/>
          <p:nvPr/>
        </p:nvSpPr>
        <p:spPr>
          <a:xfrm>
            <a:off x="1665824" y="5784779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04667" y="5825866"/>
            <a:ext cx="18915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02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89" name="그룹 88"/>
          <p:cNvGrpSpPr>
            <a:grpSpLocks noChangeAspect="1"/>
          </p:cNvGrpSpPr>
          <p:nvPr/>
        </p:nvGrpSpPr>
        <p:grpSpPr>
          <a:xfrm>
            <a:off x="1504699" y="2248627"/>
            <a:ext cx="589091" cy="589091"/>
            <a:chOff x="13301663" y="2170113"/>
            <a:chExt cx="719137" cy="719137"/>
          </a:xfrm>
          <a:solidFill>
            <a:schemeClr val="bg1"/>
          </a:solidFill>
        </p:grpSpPr>
        <p:sp>
          <p:nvSpPr>
            <p:cNvPr id="90" name="Freeform 42"/>
            <p:cNvSpPr>
              <a:spLocks/>
            </p:cNvSpPr>
            <p:nvPr/>
          </p:nvSpPr>
          <p:spPr bwMode="auto">
            <a:xfrm>
              <a:off x="13301663" y="2270125"/>
              <a:ext cx="620712" cy="619125"/>
            </a:xfrm>
            <a:custGeom>
              <a:avLst/>
              <a:gdLst>
                <a:gd name="T0" fmla="*/ 1176 w 3123"/>
                <a:gd name="T1" fmla="*/ 899 h 3123"/>
                <a:gd name="T2" fmla="*/ 1141 w 3123"/>
                <a:gd name="T3" fmla="*/ 961 h 3123"/>
                <a:gd name="T4" fmla="*/ 1126 w 3123"/>
                <a:gd name="T5" fmla="*/ 1027 h 3123"/>
                <a:gd name="T6" fmla="*/ 1130 w 3123"/>
                <a:gd name="T7" fmla="*/ 1096 h 3123"/>
                <a:gd name="T8" fmla="*/ 1153 w 3123"/>
                <a:gd name="T9" fmla="*/ 1161 h 3123"/>
                <a:gd name="T10" fmla="*/ 1195 w 3123"/>
                <a:gd name="T11" fmla="*/ 1219 h 3123"/>
                <a:gd name="T12" fmla="*/ 1932 w 3123"/>
                <a:gd name="T13" fmla="*/ 1951 h 3123"/>
                <a:gd name="T14" fmla="*/ 1993 w 3123"/>
                <a:gd name="T15" fmla="*/ 1984 h 3123"/>
                <a:gd name="T16" fmla="*/ 2060 w 3123"/>
                <a:gd name="T17" fmla="*/ 1997 h 3123"/>
                <a:gd name="T18" fmla="*/ 2128 w 3123"/>
                <a:gd name="T19" fmla="*/ 1992 h 3123"/>
                <a:gd name="T20" fmla="*/ 2193 w 3123"/>
                <a:gd name="T21" fmla="*/ 1967 h 3123"/>
                <a:gd name="T22" fmla="*/ 3123 w 3123"/>
                <a:gd name="T23" fmla="*/ 2845 h 3123"/>
                <a:gd name="T24" fmla="*/ 2999 w 3123"/>
                <a:gd name="T25" fmla="*/ 2940 h 3123"/>
                <a:gd name="T26" fmla="*/ 2864 w 3123"/>
                <a:gd name="T27" fmla="*/ 3014 h 3123"/>
                <a:gd name="T28" fmla="*/ 2721 w 3123"/>
                <a:gd name="T29" fmla="*/ 3070 h 3123"/>
                <a:gd name="T30" fmla="*/ 2572 w 3123"/>
                <a:gd name="T31" fmla="*/ 3107 h 3123"/>
                <a:gd name="T32" fmla="*/ 2420 w 3123"/>
                <a:gd name="T33" fmla="*/ 3122 h 3123"/>
                <a:gd name="T34" fmla="*/ 2267 w 3123"/>
                <a:gd name="T35" fmla="*/ 3118 h 3123"/>
                <a:gd name="T36" fmla="*/ 2114 w 3123"/>
                <a:gd name="T37" fmla="*/ 3093 h 3123"/>
                <a:gd name="T38" fmla="*/ 1966 w 3123"/>
                <a:gd name="T39" fmla="*/ 3048 h 3123"/>
                <a:gd name="T40" fmla="*/ 1822 w 3123"/>
                <a:gd name="T41" fmla="*/ 2982 h 3123"/>
                <a:gd name="T42" fmla="*/ 1687 w 3123"/>
                <a:gd name="T43" fmla="*/ 2896 h 3123"/>
                <a:gd name="T44" fmla="*/ 1563 w 3123"/>
                <a:gd name="T45" fmla="*/ 2787 h 3123"/>
                <a:gd name="T46" fmla="*/ 280 w 3123"/>
                <a:gd name="T47" fmla="*/ 1500 h 3123"/>
                <a:gd name="T48" fmla="*/ 183 w 3123"/>
                <a:gd name="T49" fmla="*/ 1372 h 3123"/>
                <a:gd name="T50" fmla="*/ 108 w 3123"/>
                <a:gd name="T51" fmla="*/ 1235 h 3123"/>
                <a:gd name="T52" fmla="*/ 52 w 3123"/>
                <a:gd name="T53" fmla="*/ 1090 h 3123"/>
                <a:gd name="T54" fmla="*/ 15 w 3123"/>
                <a:gd name="T55" fmla="*/ 941 h 3123"/>
                <a:gd name="T56" fmla="*/ 0 w 3123"/>
                <a:gd name="T57" fmla="*/ 788 h 3123"/>
                <a:gd name="T58" fmla="*/ 4 w 3123"/>
                <a:gd name="T59" fmla="*/ 636 h 3123"/>
                <a:gd name="T60" fmla="*/ 30 w 3123"/>
                <a:gd name="T61" fmla="*/ 484 h 3123"/>
                <a:gd name="T62" fmla="*/ 76 w 3123"/>
                <a:gd name="T63" fmla="*/ 337 h 3123"/>
                <a:gd name="T64" fmla="*/ 142 w 3123"/>
                <a:gd name="T65" fmla="*/ 195 h 3123"/>
                <a:gd name="T66" fmla="*/ 227 w 3123"/>
                <a:gd name="T67" fmla="*/ 6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23" h="3123">
                  <a:moveTo>
                    <a:pt x="278" y="0"/>
                  </a:moveTo>
                  <a:lnTo>
                    <a:pt x="1176" y="899"/>
                  </a:lnTo>
                  <a:lnTo>
                    <a:pt x="1156" y="929"/>
                  </a:lnTo>
                  <a:lnTo>
                    <a:pt x="1141" y="961"/>
                  </a:lnTo>
                  <a:lnTo>
                    <a:pt x="1131" y="994"/>
                  </a:lnTo>
                  <a:lnTo>
                    <a:pt x="1126" y="1027"/>
                  </a:lnTo>
                  <a:lnTo>
                    <a:pt x="1126" y="1062"/>
                  </a:lnTo>
                  <a:lnTo>
                    <a:pt x="1130" y="1096"/>
                  </a:lnTo>
                  <a:lnTo>
                    <a:pt x="1139" y="1129"/>
                  </a:lnTo>
                  <a:lnTo>
                    <a:pt x="1153" y="1161"/>
                  </a:lnTo>
                  <a:lnTo>
                    <a:pt x="1172" y="1190"/>
                  </a:lnTo>
                  <a:lnTo>
                    <a:pt x="1195" y="1219"/>
                  </a:lnTo>
                  <a:lnTo>
                    <a:pt x="1904" y="1927"/>
                  </a:lnTo>
                  <a:lnTo>
                    <a:pt x="1932" y="1951"/>
                  </a:lnTo>
                  <a:lnTo>
                    <a:pt x="1963" y="1970"/>
                  </a:lnTo>
                  <a:lnTo>
                    <a:pt x="1993" y="1984"/>
                  </a:lnTo>
                  <a:lnTo>
                    <a:pt x="2027" y="1993"/>
                  </a:lnTo>
                  <a:lnTo>
                    <a:pt x="2060" y="1997"/>
                  </a:lnTo>
                  <a:lnTo>
                    <a:pt x="2094" y="1997"/>
                  </a:lnTo>
                  <a:lnTo>
                    <a:pt x="2128" y="1992"/>
                  </a:lnTo>
                  <a:lnTo>
                    <a:pt x="2161" y="1982"/>
                  </a:lnTo>
                  <a:lnTo>
                    <a:pt x="2193" y="1967"/>
                  </a:lnTo>
                  <a:lnTo>
                    <a:pt x="2223" y="1947"/>
                  </a:lnTo>
                  <a:lnTo>
                    <a:pt x="3123" y="2845"/>
                  </a:lnTo>
                  <a:lnTo>
                    <a:pt x="3063" y="2895"/>
                  </a:lnTo>
                  <a:lnTo>
                    <a:pt x="2999" y="2940"/>
                  </a:lnTo>
                  <a:lnTo>
                    <a:pt x="2933" y="2979"/>
                  </a:lnTo>
                  <a:lnTo>
                    <a:pt x="2864" y="3014"/>
                  </a:lnTo>
                  <a:lnTo>
                    <a:pt x="2794" y="3045"/>
                  </a:lnTo>
                  <a:lnTo>
                    <a:pt x="2721" y="3070"/>
                  </a:lnTo>
                  <a:lnTo>
                    <a:pt x="2648" y="3091"/>
                  </a:lnTo>
                  <a:lnTo>
                    <a:pt x="2572" y="3107"/>
                  </a:lnTo>
                  <a:lnTo>
                    <a:pt x="2496" y="3116"/>
                  </a:lnTo>
                  <a:lnTo>
                    <a:pt x="2420" y="3122"/>
                  </a:lnTo>
                  <a:lnTo>
                    <a:pt x="2344" y="3123"/>
                  </a:lnTo>
                  <a:lnTo>
                    <a:pt x="2267" y="3118"/>
                  </a:lnTo>
                  <a:lnTo>
                    <a:pt x="2190" y="3109"/>
                  </a:lnTo>
                  <a:lnTo>
                    <a:pt x="2114" y="3093"/>
                  </a:lnTo>
                  <a:lnTo>
                    <a:pt x="2039" y="3074"/>
                  </a:lnTo>
                  <a:lnTo>
                    <a:pt x="1966" y="3048"/>
                  </a:lnTo>
                  <a:lnTo>
                    <a:pt x="1893" y="3018"/>
                  </a:lnTo>
                  <a:lnTo>
                    <a:pt x="1822" y="2982"/>
                  </a:lnTo>
                  <a:lnTo>
                    <a:pt x="1754" y="2942"/>
                  </a:lnTo>
                  <a:lnTo>
                    <a:pt x="1687" y="2896"/>
                  </a:lnTo>
                  <a:lnTo>
                    <a:pt x="1623" y="2844"/>
                  </a:lnTo>
                  <a:lnTo>
                    <a:pt x="1563" y="2787"/>
                  </a:lnTo>
                  <a:lnTo>
                    <a:pt x="335" y="1560"/>
                  </a:lnTo>
                  <a:lnTo>
                    <a:pt x="280" y="1500"/>
                  </a:lnTo>
                  <a:lnTo>
                    <a:pt x="230" y="1437"/>
                  </a:lnTo>
                  <a:lnTo>
                    <a:pt x="183" y="1372"/>
                  </a:lnTo>
                  <a:lnTo>
                    <a:pt x="143" y="1304"/>
                  </a:lnTo>
                  <a:lnTo>
                    <a:pt x="108" y="1235"/>
                  </a:lnTo>
                  <a:lnTo>
                    <a:pt x="77" y="1164"/>
                  </a:lnTo>
                  <a:lnTo>
                    <a:pt x="52" y="1090"/>
                  </a:lnTo>
                  <a:lnTo>
                    <a:pt x="31" y="1017"/>
                  </a:lnTo>
                  <a:lnTo>
                    <a:pt x="15" y="941"/>
                  </a:lnTo>
                  <a:lnTo>
                    <a:pt x="6" y="865"/>
                  </a:lnTo>
                  <a:lnTo>
                    <a:pt x="0" y="788"/>
                  </a:lnTo>
                  <a:lnTo>
                    <a:pt x="0" y="711"/>
                  </a:lnTo>
                  <a:lnTo>
                    <a:pt x="4" y="636"/>
                  </a:lnTo>
                  <a:lnTo>
                    <a:pt x="15" y="560"/>
                  </a:lnTo>
                  <a:lnTo>
                    <a:pt x="30" y="484"/>
                  </a:lnTo>
                  <a:lnTo>
                    <a:pt x="51" y="409"/>
                  </a:lnTo>
                  <a:lnTo>
                    <a:pt x="76" y="337"/>
                  </a:lnTo>
                  <a:lnTo>
                    <a:pt x="106" y="266"/>
                  </a:lnTo>
                  <a:lnTo>
                    <a:pt x="142" y="195"/>
                  </a:lnTo>
                  <a:lnTo>
                    <a:pt x="181" y="127"/>
                  </a:lnTo>
                  <a:lnTo>
                    <a:pt x="227" y="62"/>
                  </a:lnTo>
                  <a:lnTo>
                    <a:pt x="27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Freeform 43"/>
            <p:cNvSpPr>
              <a:spLocks/>
            </p:cNvSpPr>
            <p:nvPr/>
          </p:nvSpPr>
          <p:spPr bwMode="auto">
            <a:xfrm>
              <a:off x="13385800" y="2206625"/>
              <a:ext cx="212725" cy="211137"/>
            </a:xfrm>
            <a:custGeom>
              <a:avLst/>
              <a:gdLst>
                <a:gd name="T0" fmla="*/ 300 w 1068"/>
                <a:gd name="T1" fmla="*/ 0 h 1066"/>
                <a:gd name="T2" fmla="*/ 341 w 1068"/>
                <a:gd name="T3" fmla="*/ 2 h 1066"/>
                <a:gd name="T4" fmla="*/ 381 w 1068"/>
                <a:gd name="T5" fmla="*/ 10 h 1066"/>
                <a:gd name="T6" fmla="*/ 421 w 1068"/>
                <a:gd name="T7" fmla="*/ 22 h 1066"/>
                <a:gd name="T8" fmla="*/ 458 w 1068"/>
                <a:gd name="T9" fmla="*/ 40 h 1066"/>
                <a:gd name="T10" fmla="*/ 492 w 1068"/>
                <a:gd name="T11" fmla="*/ 62 h 1066"/>
                <a:gd name="T12" fmla="*/ 524 w 1068"/>
                <a:gd name="T13" fmla="*/ 89 h 1066"/>
                <a:gd name="T14" fmla="*/ 974 w 1068"/>
                <a:gd name="T15" fmla="*/ 542 h 1066"/>
                <a:gd name="T16" fmla="*/ 1003 w 1068"/>
                <a:gd name="T17" fmla="*/ 572 h 1066"/>
                <a:gd name="T18" fmla="*/ 1026 w 1068"/>
                <a:gd name="T19" fmla="*/ 608 h 1066"/>
                <a:gd name="T20" fmla="*/ 1044 w 1068"/>
                <a:gd name="T21" fmla="*/ 644 h 1066"/>
                <a:gd name="T22" fmla="*/ 1058 w 1068"/>
                <a:gd name="T23" fmla="*/ 683 h 1066"/>
                <a:gd name="T24" fmla="*/ 1065 w 1068"/>
                <a:gd name="T25" fmla="*/ 724 h 1066"/>
                <a:gd name="T26" fmla="*/ 1068 w 1068"/>
                <a:gd name="T27" fmla="*/ 767 h 1066"/>
                <a:gd name="T28" fmla="*/ 1065 w 1068"/>
                <a:gd name="T29" fmla="*/ 809 h 1066"/>
                <a:gd name="T30" fmla="*/ 1058 w 1068"/>
                <a:gd name="T31" fmla="*/ 849 h 1066"/>
                <a:gd name="T32" fmla="*/ 1044 w 1068"/>
                <a:gd name="T33" fmla="*/ 888 h 1066"/>
                <a:gd name="T34" fmla="*/ 1026 w 1068"/>
                <a:gd name="T35" fmla="*/ 925 h 1066"/>
                <a:gd name="T36" fmla="*/ 1003 w 1068"/>
                <a:gd name="T37" fmla="*/ 959 h 1066"/>
                <a:gd name="T38" fmla="*/ 974 w 1068"/>
                <a:gd name="T39" fmla="*/ 992 h 1066"/>
                <a:gd name="T40" fmla="*/ 900 w 1068"/>
                <a:gd name="T41" fmla="*/ 1066 h 1066"/>
                <a:gd name="T42" fmla="*/ 0 w 1068"/>
                <a:gd name="T43" fmla="*/ 165 h 1066"/>
                <a:gd name="T44" fmla="*/ 74 w 1068"/>
                <a:gd name="T45" fmla="*/ 89 h 1066"/>
                <a:gd name="T46" fmla="*/ 106 w 1068"/>
                <a:gd name="T47" fmla="*/ 62 h 1066"/>
                <a:gd name="T48" fmla="*/ 141 w 1068"/>
                <a:gd name="T49" fmla="*/ 40 h 1066"/>
                <a:gd name="T50" fmla="*/ 179 w 1068"/>
                <a:gd name="T51" fmla="*/ 22 h 1066"/>
                <a:gd name="T52" fmla="*/ 218 w 1068"/>
                <a:gd name="T53" fmla="*/ 10 h 1066"/>
                <a:gd name="T54" fmla="*/ 258 w 1068"/>
                <a:gd name="T55" fmla="*/ 2 h 1066"/>
                <a:gd name="T56" fmla="*/ 300 w 1068"/>
                <a:gd name="T57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1066">
                  <a:moveTo>
                    <a:pt x="300" y="0"/>
                  </a:moveTo>
                  <a:lnTo>
                    <a:pt x="341" y="2"/>
                  </a:lnTo>
                  <a:lnTo>
                    <a:pt x="381" y="10"/>
                  </a:lnTo>
                  <a:lnTo>
                    <a:pt x="421" y="22"/>
                  </a:lnTo>
                  <a:lnTo>
                    <a:pt x="458" y="40"/>
                  </a:lnTo>
                  <a:lnTo>
                    <a:pt x="492" y="62"/>
                  </a:lnTo>
                  <a:lnTo>
                    <a:pt x="524" y="89"/>
                  </a:lnTo>
                  <a:lnTo>
                    <a:pt x="974" y="542"/>
                  </a:lnTo>
                  <a:lnTo>
                    <a:pt x="1003" y="572"/>
                  </a:lnTo>
                  <a:lnTo>
                    <a:pt x="1026" y="608"/>
                  </a:lnTo>
                  <a:lnTo>
                    <a:pt x="1044" y="644"/>
                  </a:lnTo>
                  <a:lnTo>
                    <a:pt x="1058" y="683"/>
                  </a:lnTo>
                  <a:lnTo>
                    <a:pt x="1065" y="724"/>
                  </a:lnTo>
                  <a:lnTo>
                    <a:pt x="1068" y="767"/>
                  </a:lnTo>
                  <a:lnTo>
                    <a:pt x="1065" y="809"/>
                  </a:lnTo>
                  <a:lnTo>
                    <a:pt x="1058" y="849"/>
                  </a:lnTo>
                  <a:lnTo>
                    <a:pt x="1044" y="888"/>
                  </a:lnTo>
                  <a:lnTo>
                    <a:pt x="1026" y="925"/>
                  </a:lnTo>
                  <a:lnTo>
                    <a:pt x="1003" y="959"/>
                  </a:lnTo>
                  <a:lnTo>
                    <a:pt x="974" y="992"/>
                  </a:lnTo>
                  <a:lnTo>
                    <a:pt x="900" y="1066"/>
                  </a:lnTo>
                  <a:lnTo>
                    <a:pt x="0" y="165"/>
                  </a:lnTo>
                  <a:lnTo>
                    <a:pt x="74" y="89"/>
                  </a:lnTo>
                  <a:lnTo>
                    <a:pt x="106" y="62"/>
                  </a:lnTo>
                  <a:lnTo>
                    <a:pt x="141" y="40"/>
                  </a:lnTo>
                  <a:lnTo>
                    <a:pt x="179" y="22"/>
                  </a:lnTo>
                  <a:lnTo>
                    <a:pt x="218" y="10"/>
                  </a:lnTo>
                  <a:lnTo>
                    <a:pt x="258" y="2"/>
                  </a:lnTo>
                  <a:lnTo>
                    <a:pt x="3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2" name="Freeform 44"/>
            <p:cNvSpPr>
              <a:spLocks/>
            </p:cNvSpPr>
            <p:nvPr/>
          </p:nvSpPr>
          <p:spPr bwMode="auto">
            <a:xfrm>
              <a:off x="13773150" y="2593975"/>
              <a:ext cx="212725" cy="211137"/>
            </a:xfrm>
            <a:custGeom>
              <a:avLst/>
              <a:gdLst>
                <a:gd name="T0" fmla="*/ 281 w 1067"/>
                <a:gd name="T1" fmla="*/ 0 h 1064"/>
                <a:gd name="T2" fmla="*/ 318 w 1067"/>
                <a:gd name="T3" fmla="*/ 0 h 1064"/>
                <a:gd name="T4" fmla="*/ 356 w 1067"/>
                <a:gd name="T5" fmla="*/ 3 h 1064"/>
                <a:gd name="T6" fmla="*/ 393 w 1067"/>
                <a:gd name="T7" fmla="*/ 12 h 1064"/>
                <a:gd name="T8" fmla="*/ 429 w 1067"/>
                <a:gd name="T9" fmla="*/ 25 h 1064"/>
                <a:gd name="T10" fmla="*/ 463 w 1067"/>
                <a:gd name="T11" fmla="*/ 43 h 1064"/>
                <a:gd name="T12" fmla="*/ 495 w 1067"/>
                <a:gd name="T13" fmla="*/ 64 h 1064"/>
                <a:gd name="T14" fmla="*/ 523 w 1067"/>
                <a:gd name="T15" fmla="*/ 90 h 1064"/>
                <a:gd name="T16" fmla="*/ 976 w 1067"/>
                <a:gd name="T17" fmla="*/ 540 h 1064"/>
                <a:gd name="T18" fmla="*/ 1003 w 1067"/>
                <a:gd name="T19" fmla="*/ 571 h 1064"/>
                <a:gd name="T20" fmla="*/ 1026 w 1067"/>
                <a:gd name="T21" fmla="*/ 606 h 1064"/>
                <a:gd name="T22" fmla="*/ 1044 w 1067"/>
                <a:gd name="T23" fmla="*/ 642 h 1064"/>
                <a:gd name="T24" fmla="*/ 1057 w 1067"/>
                <a:gd name="T25" fmla="*/ 682 h 1064"/>
                <a:gd name="T26" fmla="*/ 1065 w 1067"/>
                <a:gd name="T27" fmla="*/ 722 h 1064"/>
                <a:gd name="T28" fmla="*/ 1067 w 1067"/>
                <a:gd name="T29" fmla="*/ 765 h 1064"/>
                <a:gd name="T30" fmla="*/ 1065 w 1067"/>
                <a:gd name="T31" fmla="*/ 807 h 1064"/>
                <a:gd name="T32" fmla="*/ 1057 w 1067"/>
                <a:gd name="T33" fmla="*/ 848 h 1064"/>
                <a:gd name="T34" fmla="*/ 1044 w 1067"/>
                <a:gd name="T35" fmla="*/ 887 h 1064"/>
                <a:gd name="T36" fmla="*/ 1026 w 1067"/>
                <a:gd name="T37" fmla="*/ 925 h 1064"/>
                <a:gd name="T38" fmla="*/ 1003 w 1067"/>
                <a:gd name="T39" fmla="*/ 959 h 1064"/>
                <a:gd name="T40" fmla="*/ 976 w 1067"/>
                <a:gd name="T41" fmla="*/ 990 h 1064"/>
                <a:gd name="T42" fmla="*/ 899 w 1067"/>
                <a:gd name="T43" fmla="*/ 1064 h 1064"/>
                <a:gd name="T44" fmla="*/ 0 w 1067"/>
                <a:gd name="T45" fmla="*/ 163 h 1064"/>
                <a:gd name="T46" fmla="*/ 73 w 1067"/>
                <a:gd name="T47" fmla="*/ 90 h 1064"/>
                <a:gd name="T48" fmla="*/ 103 w 1067"/>
                <a:gd name="T49" fmla="*/ 64 h 1064"/>
                <a:gd name="T50" fmla="*/ 135 w 1067"/>
                <a:gd name="T51" fmla="*/ 43 h 1064"/>
                <a:gd name="T52" fmla="*/ 169 w 1067"/>
                <a:gd name="T53" fmla="*/ 25 h 1064"/>
                <a:gd name="T54" fmla="*/ 205 w 1067"/>
                <a:gd name="T55" fmla="*/ 12 h 1064"/>
                <a:gd name="T56" fmla="*/ 242 w 1067"/>
                <a:gd name="T57" fmla="*/ 3 h 1064"/>
                <a:gd name="T58" fmla="*/ 281 w 1067"/>
                <a:gd name="T59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7" h="1064">
                  <a:moveTo>
                    <a:pt x="281" y="0"/>
                  </a:moveTo>
                  <a:lnTo>
                    <a:pt x="318" y="0"/>
                  </a:lnTo>
                  <a:lnTo>
                    <a:pt x="356" y="3"/>
                  </a:lnTo>
                  <a:lnTo>
                    <a:pt x="393" y="12"/>
                  </a:lnTo>
                  <a:lnTo>
                    <a:pt x="429" y="25"/>
                  </a:lnTo>
                  <a:lnTo>
                    <a:pt x="463" y="43"/>
                  </a:lnTo>
                  <a:lnTo>
                    <a:pt x="495" y="64"/>
                  </a:lnTo>
                  <a:lnTo>
                    <a:pt x="523" y="90"/>
                  </a:lnTo>
                  <a:lnTo>
                    <a:pt x="976" y="540"/>
                  </a:lnTo>
                  <a:lnTo>
                    <a:pt x="1003" y="571"/>
                  </a:lnTo>
                  <a:lnTo>
                    <a:pt x="1026" y="606"/>
                  </a:lnTo>
                  <a:lnTo>
                    <a:pt x="1044" y="642"/>
                  </a:lnTo>
                  <a:lnTo>
                    <a:pt x="1057" y="682"/>
                  </a:lnTo>
                  <a:lnTo>
                    <a:pt x="1065" y="722"/>
                  </a:lnTo>
                  <a:lnTo>
                    <a:pt x="1067" y="765"/>
                  </a:lnTo>
                  <a:lnTo>
                    <a:pt x="1065" y="807"/>
                  </a:lnTo>
                  <a:lnTo>
                    <a:pt x="1057" y="848"/>
                  </a:lnTo>
                  <a:lnTo>
                    <a:pt x="1044" y="887"/>
                  </a:lnTo>
                  <a:lnTo>
                    <a:pt x="1026" y="925"/>
                  </a:lnTo>
                  <a:lnTo>
                    <a:pt x="1003" y="959"/>
                  </a:lnTo>
                  <a:lnTo>
                    <a:pt x="976" y="990"/>
                  </a:lnTo>
                  <a:lnTo>
                    <a:pt x="899" y="1064"/>
                  </a:lnTo>
                  <a:lnTo>
                    <a:pt x="0" y="163"/>
                  </a:lnTo>
                  <a:lnTo>
                    <a:pt x="73" y="90"/>
                  </a:lnTo>
                  <a:lnTo>
                    <a:pt x="103" y="64"/>
                  </a:lnTo>
                  <a:lnTo>
                    <a:pt x="135" y="43"/>
                  </a:lnTo>
                  <a:lnTo>
                    <a:pt x="169" y="25"/>
                  </a:lnTo>
                  <a:lnTo>
                    <a:pt x="205" y="12"/>
                  </a:lnTo>
                  <a:lnTo>
                    <a:pt x="242" y="3"/>
                  </a:lnTo>
                  <a:lnTo>
                    <a:pt x="28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Freeform 45"/>
            <p:cNvSpPr>
              <a:spLocks/>
            </p:cNvSpPr>
            <p:nvPr/>
          </p:nvSpPr>
          <p:spPr bwMode="auto">
            <a:xfrm>
              <a:off x="13641388" y="2170113"/>
              <a:ext cx="379412" cy="379412"/>
            </a:xfrm>
            <a:custGeom>
              <a:avLst/>
              <a:gdLst>
                <a:gd name="T0" fmla="*/ 215 w 1911"/>
                <a:gd name="T1" fmla="*/ 3 h 1910"/>
                <a:gd name="T2" fmla="*/ 430 w 1911"/>
                <a:gd name="T3" fmla="*/ 30 h 1910"/>
                <a:gd name="T4" fmla="*/ 635 w 1911"/>
                <a:gd name="T5" fmla="*/ 79 h 1910"/>
                <a:gd name="T6" fmla="*/ 831 w 1911"/>
                <a:gd name="T7" fmla="*/ 153 h 1910"/>
                <a:gd name="T8" fmla="*/ 1016 w 1911"/>
                <a:gd name="T9" fmla="*/ 247 h 1910"/>
                <a:gd name="T10" fmla="*/ 1187 w 1911"/>
                <a:gd name="T11" fmla="*/ 361 h 1910"/>
                <a:gd name="T12" fmla="*/ 1344 w 1911"/>
                <a:gd name="T13" fmla="*/ 493 h 1910"/>
                <a:gd name="T14" fmla="*/ 1486 w 1911"/>
                <a:gd name="T15" fmla="*/ 642 h 1910"/>
                <a:gd name="T16" fmla="*/ 1609 w 1911"/>
                <a:gd name="T17" fmla="*/ 807 h 1910"/>
                <a:gd name="T18" fmla="*/ 1713 w 1911"/>
                <a:gd name="T19" fmla="*/ 985 h 1910"/>
                <a:gd name="T20" fmla="*/ 1798 w 1911"/>
                <a:gd name="T21" fmla="*/ 1176 h 1910"/>
                <a:gd name="T22" fmla="*/ 1859 w 1911"/>
                <a:gd name="T23" fmla="*/ 1377 h 1910"/>
                <a:gd name="T24" fmla="*/ 1898 w 1911"/>
                <a:gd name="T25" fmla="*/ 1587 h 1910"/>
                <a:gd name="T26" fmla="*/ 1911 w 1911"/>
                <a:gd name="T27" fmla="*/ 1805 h 1910"/>
                <a:gd name="T28" fmla="*/ 1901 w 1911"/>
                <a:gd name="T29" fmla="*/ 1852 h 1910"/>
                <a:gd name="T30" fmla="*/ 1878 w 1911"/>
                <a:gd name="T31" fmla="*/ 1883 h 1910"/>
                <a:gd name="T32" fmla="*/ 1844 w 1911"/>
                <a:gd name="T33" fmla="*/ 1903 h 1910"/>
                <a:gd name="T34" fmla="*/ 1806 w 1911"/>
                <a:gd name="T35" fmla="*/ 1910 h 1910"/>
                <a:gd name="T36" fmla="*/ 1766 w 1911"/>
                <a:gd name="T37" fmla="*/ 1903 h 1910"/>
                <a:gd name="T38" fmla="*/ 1732 w 1911"/>
                <a:gd name="T39" fmla="*/ 1883 h 1910"/>
                <a:gd name="T40" fmla="*/ 1709 w 1911"/>
                <a:gd name="T41" fmla="*/ 1850 h 1910"/>
                <a:gd name="T42" fmla="*/ 1699 w 1911"/>
                <a:gd name="T43" fmla="*/ 1805 h 1910"/>
                <a:gd name="T44" fmla="*/ 1686 w 1911"/>
                <a:gd name="T45" fmla="*/ 1598 h 1910"/>
                <a:gd name="T46" fmla="*/ 1646 w 1911"/>
                <a:gd name="T47" fmla="*/ 1398 h 1910"/>
                <a:gd name="T48" fmla="*/ 1584 w 1911"/>
                <a:gd name="T49" fmla="*/ 1208 h 1910"/>
                <a:gd name="T50" fmla="*/ 1498 w 1911"/>
                <a:gd name="T51" fmla="*/ 1030 h 1910"/>
                <a:gd name="T52" fmla="*/ 1392 w 1911"/>
                <a:gd name="T53" fmla="*/ 864 h 1910"/>
                <a:gd name="T54" fmla="*/ 1266 w 1911"/>
                <a:gd name="T55" fmla="*/ 714 h 1910"/>
                <a:gd name="T56" fmla="*/ 1124 w 1911"/>
                <a:gd name="T57" fmla="*/ 580 h 1910"/>
                <a:gd name="T58" fmla="*/ 965 w 1911"/>
                <a:gd name="T59" fmla="*/ 463 h 1910"/>
                <a:gd name="T60" fmla="*/ 793 w 1911"/>
                <a:gd name="T61" fmla="*/ 367 h 1910"/>
                <a:gd name="T62" fmla="*/ 609 w 1911"/>
                <a:gd name="T63" fmla="*/ 292 h 1910"/>
                <a:gd name="T64" fmla="*/ 414 w 1911"/>
                <a:gd name="T65" fmla="*/ 241 h 1910"/>
                <a:gd name="T66" fmla="*/ 210 w 1911"/>
                <a:gd name="T67" fmla="*/ 214 h 1910"/>
                <a:gd name="T68" fmla="*/ 81 w 1911"/>
                <a:gd name="T69" fmla="*/ 209 h 1910"/>
                <a:gd name="T70" fmla="*/ 42 w 1911"/>
                <a:gd name="T71" fmla="*/ 191 h 1910"/>
                <a:gd name="T72" fmla="*/ 16 w 1911"/>
                <a:gd name="T73" fmla="*/ 163 h 1910"/>
                <a:gd name="T74" fmla="*/ 2 w 1911"/>
                <a:gd name="T75" fmla="*/ 125 h 1910"/>
                <a:gd name="T76" fmla="*/ 2 w 1911"/>
                <a:gd name="T77" fmla="*/ 86 h 1910"/>
                <a:gd name="T78" fmla="*/ 16 w 1911"/>
                <a:gd name="T79" fmla="*/ 49 h 1910"/>
                <a:gd name="T80" fmla="*/ 42 w 1911"/>
                <a:gd name="T81" fmla="*/ 20 h 1910"/>
                <a:gd name="T82" fmla="*/ 81 w 1911"/>
                <a:gd name="T83" fmla="*/ 2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1" h="1910">
                  <a:moveTo>
                    <a:pt x="106" y="0"/>
                  </a:moveTo>
                  <a:lnTo>
                    <a:pt x="215" y="3"/>
                  </a:lnTo>
                  <a:lnTo>
                    <a:pt x="323" y="13"/>
                  </a:lnTo>
                  <a:lnTo>
                    <a:pt x="430" y="30"/>
                  </a:lnTo>
                  <a:lnTo>
                    <a:pt x="534" y="52"/>
                  </a:lnTo>
                  <a:lnTo>
                    <a:pt x="635" y="79"/>
                  </a:lnTo>
                  <a:lnTo>
                    <a:pt x="735" y="113"/>
                  </a:lnTo>
                  <a:lnTo>
                    <a:pt x="831" y="153"/>
                  </a:lnTo>
                  <a:lnTo>
                    <a:pt x="925" y="197"/>
                  </a:lnTo>
                  <a:lnTo>
                    <a:pt x="1016" y="247"/>
                  </a:lnTo>
                  <a:lnTo>
                    <a:pt x="1104" y="302"/>
                  </a:lnTo>
                  <a:lnTo>
                    <a:pt x="1187" y="361"/>
                  </a:lnTo>
                  <a:lnTo>
                    <a:pt x="1267" y="425"/>
                  </a:lnTo>
                  <a:lnTo>
                    <a:pt x="1344" y="493"/>
                  </a:lnTo>
                  <a:lnTo>
                    <a:pt x="1417" y="566"/>
                  </a:lnTo>
                  <a:lnTo>
                    <a:pt x="1486" y="642"/>
                  </a:lnTo>
                  <a:lnTo>
                    <a:pt x="1550" y="723"/>
                  </a:lnTo>
                  <a:lnTo>
                    <a:pt x="1609" y="807"/>
                  </a:lnTo>
                  <a:lnTo>
                    <a:pt x="1664" y="895"/>
                  </a:lnTo>
                  <a:lnTo>
                    <a:pt x="1713" y="985"/>
                  </a:lnTo>
                  <a:lnTo>
                    <a:pt x="1758" y="1080"/>
                  </a:lnTo>
                  <a:lnTo>
                    <a:pt x="1798" y="1176"/>
                  </a:lnTo>
                  <a:lnTo>
                    <a:pt x="1831" y="1275"/>
                  </a:lnTo>
                  <a:lnTo>
                    <a:pt x="1859" y="1377"/>
                  </a:lnTo>
                  <a:lnTo>
                    <a:pt x="1881" y="1481"/>
                  </a:lnTo>
                  <a:lnTo>
                    <a:pt x="1898" y="1587"/>
                  </a:lnTo>
                  <a:lnTo>
                    <a:pt x="1908" y="1696"/>
                  </a:lnTo>
                  <a:lnTo>
                    <a:pt x="1911" y="1805"/>
                  </a:lnTo>
                  <a:lnTo>
                    <a:pt x="1908" y="1830"/>
                  </a:lnTo>
                  <a:lnTo>
                    <a:pt x="1901" y="1852"/>
                  </a:lnTo>
                  <a:lnTo>
                    <a:pt x="1891" y="1869"/>
                  </a:lnTo>
                  <a:lnTo>
                    <a:pt x="1878" y="1883"/>
                  </a:lnTo>
                  <a:lnTo>
                    <a:pt x="1862" y="1895"/>
                  </a:lnTo>
                  <a:lnTo>
                    <a:pt x="1844" y="1903"/>
                  </a:lnTo>
                  <a:lnTo>
                    <a:pt x="1824" y="1909"/>
                  </a:lnTo>
                  <a:lnTo>
                    <a:pt x="1806" y="1910"/>
                  </a:lnTo>
                  <a:lnTo>
                    <a:pt x="1786" y="1909"/>
                  </a:lnTo>
                  <a:lnTo>
                    <a:pt x="1766" y="1903"/>
                  </a:lnTo>
                  <a:lnTo>
                    <a:pt x="1748" y="1895"/>
                  </a:lnTo>
                  <a:lnTo>
                    <a:pt x="1732" y="1883"/>
                  </a:lnTo>
                  <a:lnTo>
                    <a:pt x="1719" y="1869"/>
                  </a:lnTo>
                  <a:lnTo>
                    <a:pt x="1709" y="1850"/>
                  </a:lnTo>
                  <a:lnTo>
                    <a:pt x="1702" y="1830"/>
                  </a:lnTo>
                  <a:lnTo>
                    <a:pt x="1699" y="1805"/>
                  </a:lnTo>
                  <a:lnTo>
                    <a:pt x="1696" y="1700"/>
                  </a:lnTo>
                  <a:lnTo>
                    <a:pt x="1686" y="1598"/>
                  </a:lnTo>
                  <a:lnTo>
                    <a:pt x="1669" y="1497"/>
                  </a:lnTo>
                  <a:lnTo>
                    <a:pt x="1646" y="1398"/>
                  </a:lnTo>
                  <a:lnTo>
                    <a:pt x="1618" y="1302"/>
                  </a:lnTo>
                  <a:lnTo>
                    <a:pt x="1584" y="1208"/>
                  </a:lnTo>
                  <a:lnTo>
                    <a:pt x="1543" y="1118"/>
                  </a:lnTo>
                  <a:lnTo>
                    <a:pt x="1498" y="1030"/>
                  </a:lnTo>
                  <a:lnTo>
                    <a:pt x="1448" y="946"/>
                  </a:lnTo>
                  <a:lnTo>
                    <a:pt x="1392" y="864"/>
                  </a:lnTo>
                  <a:lnTo>
                    <a:pt x="1331" y="787"/>
                  </a:lnTo>
                  <a:lnTo>
                    <a:pt x="1266" y="714"/>
                  </a:lnTo>
                  <a:lnTo>
                    <a:pt x="1197" y="645"/>
                  </a:lnTo>
                  <a:lnTo>
                    <a:pt x="1124" y="580"/>
                  </a:lnTo>
                  <a:lnTo>
                    <a:pt x="1046" y="519"/>
                  </a:lnTo>
                  <a:lnTo>
                    <a:pt x="965" y="463"/>
                  </a:lnTo>
                  <a:lnTo>
                    <a:pt x="881" y="413"/>
                  </a:lnTo>
                  <a:lnTo>
                    <a:pt x="793" y="367"/>
                  </a:lnTo>
                  <a:lnTo>
                    <a:pt x="702" y="327"/>
                  </a:lnTo>
                  <a:lnTo>
                    <a:pt x="609" y="292"/>
                  </a:lnTo>
                  <a:lnTo>
                    <a:pt x="512" y="264"/>
                  </a:lnTo>
                  <a:lnTo>
                    <a:pt x="414" y="241"/>
                  </a:lnTo>
                  <a:lnTo>
                    <a:pt x="313" y="224"/>
                  </a:lnTo>
                  <a:lnTo>
                    <a:pt x="210" y="214"/>
                  </a:lnTo>
                  <a:lnTo>
                    <a:pt x="106" y="211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1"/>
                  </a:lnTo>
                  <a:lnTo>
                    <a:pt x="27" y="178"/>
                  </a:lnTo>
                  <a:lnTo>
                    <a:pt x="16" y="163"/>
                  </a:lnTo>
                  <a:lnTo>
                    <a:pt x="7" y="144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6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Freeform 46"/>
            <p:cNvSpPr>
              <a:spLocks/>
            </p:cNvSpPr>
            <p:nvPr/>
          </p:nvSpPr>
          <p:spPr bwMode="auto">
            <a:xfrm>
              <a:off x="13641388" y="2254250"/>
              <a:ext cx="295275" cy="295275"/>
            </a:xfrm>
            <a:custGeom>
              <a:avLst/>
              <a:gdLst>
                <a:gd name="T0" fmla="*/ 204 w 1486"/>
                <a:gd name="T1" fmla="*/ 3 h 1485"/>
                <a:gd name="T2" fmla="*/ 396 w 1486"/>
                <a:gd name="T3" fmla="*/ 31 h 1485"/>
                <a:gd name="T4" fmla="*/ 577 w 1486"/>
                <a:gd name="T5" fmla="*/ 82 h 1485"/>
                <a:gd name="T6" fmla="*/ 748 w 1486"/>
                <a:gd name="T7" fmla="*/ 158 h 1485"/>
                <a:gd name="T8" fmla="*/ 905 w 1486"/>
                <a:gd name="T9" fmla="*/ 256 h 1485"/>
                <a:gd name="T10" fmla="*/ 1048 w 1486"/>
                <a:gd name="T11" fmla="*/ 372 h 1485"/>
                <a:gd name="T12" fmla="*/ 1174 w 1486"/>
                <a:gd name="T13" fmla="*/ 507 h 1485"/>
                <a:gd name="T14" fmla="*/ 1281 w 1486"/>
                <a:gd name="T15" fmla="*/ 658 h 1485"/>
                <a:gd name="T16" fmla="*/ 1367 w 1486"/>
                <a:gd name="T17" fmla="*/ 821 h 1485"/>
                <a:gd name="T18" fmla="*/ 1432 w 1486"/>
                <a:gd name="T19" fmla="*/ 998 h 1485"/>
                <a:gd name="T20" fmla="*/ 1472 w 1486"/>
                <a:gd name="T21" fmla="*/ 1185 h 1485"/>
                <a:gd name="T22" fmla="*/ 1486 w 1486"/>
                <a:gd name="T23" fmla="*/ 1380 h 1485"/>
                <a:gd name="T24" fmla="*/ 1477 w 1486"/>
                <a:gd name="T25" fmla="*/ 1427 h 1485"/>
                <a:gd name="T26" fmla="*/ 1453 w 1486"/>
                <a:gd name="T27" fmla="*/ 1458 h 1485"/>
                <a:gd name="T28" fmla="*/ 1419 w 1486"/>
                <a:gd name="T29" fmla="*/ 1478 h 1485"/>
                <a:gd name="T30" fmla="*/ 1381 w 1486"/>
                <a:gd name="T31" fmla="*/ 1485 h 1485"/>
                <a:gd name="T32" fmla="*/ 1342 w 1486"/>
                <a:gd name="T33" fmla="*/ 1478 h 1485"/>
                <a:gd name="T34" fmla="*/ 1308 w 1486"/>
                <a:gd name="T35" fmla="*/ 1458 h 1485"/>
                <a:gd name="T36" fmla="*/ 1284 w 1486"/>
                <a:gd name="T37" fmla="*/ 1425 h 1485"/>
                <a:gd name="T38" fmla="*/ 1275 w 1486"/>
                <a:gd name="T39" fmla="*/ 1380 h 1485"/>
                <a:gd name="T40" fmla="*/ 1261 w 1486"/>
                <a:gd name="T41" fmla="*/ 1199 h 1485"/>
                <a:gd name="T42" fmla="*/ 1220 w 1486"/>
                <a:gd name="T43" fmla="*/ 1028 h 1485"/>
                <a:gd name="T44" fmla="*/ 1155 w 1486"/>
                <a:gd name="T45" fmla="*/ 866 h 1485"/>
                <a:gd name="T46" fmla="*/ 1069 w 1486"/>
                <a:gd name="T47" fmla="*/ 718 h 1485"/>
                <a:gd name="T48" fmla="*/ 961 w 1486"/>
                <a:gd name="T49" fmla="*/ 584 h 1485"/>
                <a:gd name="T50" fmla="*/ 836 w 1486"/>
                <a:gd name="T51" fmla="*/ 468 h 1485"/>
                <a:gd name="T52" fmla="*/ 695 w 1486"/>
                <a:gd name="T53" fmla="*/ 371 h 1485"/>
                <a:gd name="T54" fmla="*/ 539 w 1486"/>
                <a:gd name="T55" fmla="*/ 294 h 1485"/>
                <a:gd name="T56" fmla="*/ 374 w 1486"/>
                <a:gd name="T57" fmla="*/ 242 h 1485"/>
                <a:gd name="T58" fmla="*/ 197 w 1486"/>
                <a:gd name="T59" fmla="*/ 214 h 1485"/>
                <a:gd name="T60" fmla="*/ 81 w 1486"/>
                <a:gd name="T61" fmla="*/ 209 h 1485"/>
                <a:gd name="T62" fmla="*/ 42 w 1486"/>
                <a:gd name="T63" fmla="*/ 191 h 1485"/>
                <a:gd name="T64" fmla="*/ 16 w 1486"/>
                <a:gd name="T65" fmla="*/ 161 h 1485"/>
                <a:gd name="T66" fmla="*/ 2 w 1486"/>
                <a:gd name="T67" fmla="*/ 125 h 1485"/>
                <a:gd name="T68" fmla="*/ 2 w 1486"/>
                <a:gd name="T69" fmla="*/ 86 h 1485"/>
                <a:gd name="T70" fmla="*/ 16 w 1486"/>
                <a:gd name="T71" fmla="*/ 48 h 1485"/>
                <a:gd name="T72" fmla="*/ 42 w 1486"/>
                <a:gd name="T73" fmla="*/ 19 h 1485"/>
                <a:gd name="T74" fmla="*/ 81 w 1486"/>
                <a:gd name="T75" fmla="*/ 2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86" h="1485">
                  <a:moveTo>
                    <a:pt x="106" y="0"/>
                  </a:moveTo>
                  <a:lnTo>
                    <a:pt x="204" y="3"/>
                  </a:lnTo>
                  <a:lnTo>
                    <a:pt x="301" y="13"/>
                  </a:lnTo>
                  <a:lnTo>
                    <a:pt x="396" y="31"/>
                  </a:lnTo>
                  <a:lnTo>
                    <a:pt x="488" y="54"/>
                  </a:lnTo>
                  <a:lnTo>
                    <a:pt x="577" y="82"/>
                  </a:lnTo>
                  <a:lnTo>
                    <a:pt x="663" y="118"/>
                  </a:lnTo>
                  <a:lnTo>
                    <a:pt x="748" y="158"/>
                  </a:lnTo>
                  <a:lnTo>
                    <a:pt x="828" y="204"/>
                  </a:lnTo>
                  <a:lnTo>
                    <a:pt x="905" y="256"/>
                  </a:lnTo>
                  <a:lnTo>
                    <a:pt x="979" y="312"/>
                  </a:lnTo>
                  <a:lnTo>
                    <a:pt x="1048" y="372"/>
                  </a:lnTo>
                  <a:lnTo>
                    <a:pt x="1113" y="437"/>
                  </a:lnTo>
                  <a:lnTo>
                    <a:pt x="1174" y="507"/>
                  </a:lnTo>
                  <a:lnTo>
                    <a:pt x="1230" y="580"/>
                  </a:lnTo>
                  <a:lnTo>
                    <a:pt x="1281" y="658"/>
                  </a:lnTo>
                  <a:lnTo>
                    <a:pt x="1327" y="738"/>
                  </a:lnTo>
                  <a:lnTo>
                    <a:pt x="1367" y="821"/>
                  </a:lnTo>
                  <a:lnTo>
                    <a:pt x="1403" y="908"/>
                  </a:lnTo>
                  <a:lnTo>
                    <a:pt x="1432" y="998"/>
                  </a:lnTo>
                  <a:lnTo>
                    <a:pt x="1455" y="1090"/>
                  </a:lnTo>
                  <a:lnTo>
                    <a:pt x="1472" y="1185"/>
                  </a:lnTo>
                  <a:lnTo>
                    <a:pt x="1483" y="1282"/>
                  </a:lnTo>
                  <a:lnTo>
                    <a:pt x="1486" y="1380"/>
                  </a:lnTo>
                  <a:lnTo>
                    <a:pt x="1484" y="1405"/>
                  </a:lnTo>
                  <a:lnTo>
                    <a:pt x="1477" y="1427"/>
                  </a:lnTo>
                  <a:lnTo>
                    <a:pt x="1466" y="1444"/>
                  </a:lnTo>
                  <a:lnTo>
                    <a:pt x="1453" y="1458"/>
                  </a:lnTo>
                  <a:lnTo>
                    <a:pt x="1437" y="1470"/>
                  </a:lnTo>
                  <a:lnTo>
                    <a:pt x="1419" y="1478"/>
                  </a:lnTo>
                  <a:lnTo>
                    <a:pt x="1400" y="1484"/>
                  </a:lnTo>
                  <a:lnTo>
                    <a:pt x="1381" y="1485"/>
                  </a:lnTo>
                  <a:lnTo>
                    <a:pt x="1361" y="1484"/>
                  </a:lnTo>
                  <a:lnTo>
                    <a:pt x="1342" y="1478"/>
                  </a:lnTo>
                  <a:lnTo>
                    <a:pt x="1323" y="1470"/>
                  </a:lnTo>
                  <a:lnTo>
                    <a:pt x="1308" y="1458"/>
                  </a:lnTo>
                  <a:lnTo>
                    <a:pt x="1294" y="1444"/>
                  </a:lnTo>
                  <a:lnTo>
                    <a:pt x="1284" y="1425"/>
                  </a:lnTo>
                  <a:lnTo>
                    <a:pt x="1277" y="1405"/>
                  </a:lnTo>
                  <a:lnTo>
                    <a:pt x="1275" y="1380"/>
                  </a:lnTo>
                  <a:lnTo>
                    <a:pt x="1272" y="1289"/>
                  </a:lnTo>
                  <a:lnTo>
                    <a:pt x="1261" y="1199"/>
                  </a:lnTo>
                  <a:lnTo>
                    <a:pt x="1244" y="1112"/>
                  </a:lnTo>
                  <a:lnTo>
                    <a:pt x="1220" y="1028"/>
                  </a:lnTo>
                  <a:lnTo>
                    <a:pt x="1191" y="946"/>
                  </a:lnTo>
                  <a:lnTo>
                    <a:pt x="1155" y="866"/>
                  </a:lnTo>
                  <a:lnTo>
                    <a:pt x="1115" y="791"/>
                  </a:lnTo>
                  <a:lnTo>
                    <a:pt x="1069" y="718"/>
                  </a:lnTo>
                  <a:lnTo>
                    <a:pt x="1017" y="649"/>
                  </a:lnTo>
                  <a:lnTo>
                    <a:pt x="961" y="584"/>
                  </a:lnTo>
                  <a:lnTo>
                    <a:pt x="901" y="524"/>
                  </a:lnTo>
                  <a:lnTo>
                    <a:pt x="836" y="468"/>
                  </a:lnTo>
                  <a:lnTo>
                    <a:pt x="768" y="417"/>
                  </a:lnTo>
                  <a:lnTo>
                    <a:pt x="695" y="371"/>
                  </a:lnTo>
                  <a:lnTo>
                    <a:pt x="620" y="329"/>
                  </a:lnTo>
                  <a:lnTo>
                    <a:pt x="539" y="294"/>
                  </a:lnTo>
                  <a:lnTo>
                    <a:pt x="458" y="265"/>
                  </a:lnTo>
                  <a:lnTo>
                    <a:pt x="374" y="242"/>
                  </a:lnTo>
                  <a:lnTo>
                    <a:pt x="286" y="225"/>
                  </a:lnTo>
                  <a:lnTo>
                    <a:pt x="197" y="214"/>
                  </a:lnTo>
                  <a:lnTo>
                    <a:pt x="106" y="211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1"/>
                  </a:lnTo>
                  <a:lnTo>
                    <a:pt x="27" y="178"/>
                  </a:lnTo>
                  <a:lnTo>
                    <a:pt x="16" y="161"/>
                  </a:lnTo>
                  <a:lnTo>
                    <a:pt x="7" y="144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6"/>
                  </a:lnTo>
                  <a:lnTo>
                    <a:pt x="7" y="66"/>
                  </a:lnTo>
                  <a:lnTo>
                    <a:pt x="16" y="48"/>
                  </a:lnTo>
                  <a:lnTo>
                    <a:pt x="27" y="33"/>
                  </a:lnTo>
                  <a:lnTo>
                    <a:pt x="42" y="19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Freeform 47"/>
            <p:cNvSpPr>
              <a:spLocks/>
            </p:cNvSpPr>
            <p:nvPr/>
          </p:nvSpPr>
          <p:spPr bwMode="auto">
            <a:xfrm>
              <a:off x="13641388" y="2338388"/>
              <a:ext cx="211137" cy="211137"/>
            </a:xfrm>
            <a:custGeom>
              <a:avLst/>
              <a:gdLst>
                <a:gd name="T0" fmla="*/ 188 w 1061"/>
                <a:gd name="T1" fmla="*/ 4 h 1061"/>
                <a:gd name="T2" fmla="*/ 346 w 1061"/>
                <a:gd name="T3" fmla="*/ 31 h 1061"/>
                <a:gd name="T4" fmla="*/ 495 w 1061"/>
                <a:gd name="T5" fmla="*/ 83 h 1061"/>
                <a:gd name="T6" fmla="*/ 632 w 1061"/>
                <a:gd name="T7" fmla="*/ 158 h 1061"/>
                <a:gd name="T8" fmla="*/ 754 w 1061"/>
                <a:gd name="T9" fmla="*/ 254 h 1061"/>
                <a:gd name="T10" fmla="*/ 858 w 1061"/>
                <a:gd name="T11" fmla="*/ 368 h 1061"/>
                <a:gd name="T12" fmla="*/ 944 w 1061"/>
                <a:gd name="T13" fmla="*/ 496 h 1061"/>
                <a:gd name="T14" fmla="*/ 1007 w 1061"/>
                <a:gd name="T15" fmla="*/ 639 h 1061"/>
                <a:gd name="T16" fmla="*/ 1048 w 1061"/>
                <a:gd name="T17" fmla="*/ 793 h 1061"/>
                <a:gd name="T18" fmla="*/ 1061 w 1061"/>
                <a:gd name="T19" fmla="*/ 956 h 1061"/>
                <a:gd name="T20" fmla="*/ 1052 w 1061"/>
                <a:gd name="T21" fmla="*/ 1003 h 1061"/>
                <a:gd name="T22" fmla="*/ 1028 w 1061"/>
                <a:gd name="T23" fmla="*/ 1034 h 1061"/>
                <a:gd name="T24" fmla="*/ 994 w 1061"/>
                <a:gd name="T25" fmla="*/ 1054 h 1061"/>
                <a:gd name="T26" fmla="*/ 956 w 1061"/>
                <a:gd name="T27" fmla="*/ 1061 h 1061"/>
                <a:gd name="T28" fmla="*/ 917 w 1061"/>
                <a:gd name="T29" fmla="*/ 1054 h 1061"/>
                <a:gd name="T30" fmla="*/ 883 w 1061"/>
                <a:gd name="T31" fmla="*/ 1034 h 1061"/>
                <a:gd name="T32" fmla="*/ 859 w 1061"/>
                <a:gd name="T33" fmla="*/ 1001 h 1061"/>
                <a:gd name="T34" fmla="*/ 850 w 1061"/>
                <a:gd name="T35" fmla="*/ 956 h 1061"/>
                <a:gd name="T36" fmla="*/ 837 w 1061"/>
                <a:gd name="T37" fmla="*/ 815 h 1061"/>
                <a:gd name="T38" fmla="*/ 797 w 1061"/>
                <a:gd name="T39" fmla="*/ 683 h 1061"/>
                <a:gd name="T40" fmla="*/ 737 w 1061"/>
                <a:gd name="T41" fmla="*/ 561 h 1061"/>
                <a:gd name="T42" fmla="*/ 655 w 1061"/>
                <a:gd name="T43" fmla="*/ 455 h 1061"/>
                <a:gd name="T44" fmla="*/ 556 w 1061"/>
                <a:gd name="T45" fmla="*/ 363 h 1061"/>
                <a:gd name="T46" fmla="*/ 442 w 1061"/>
                <a:gd name="T47" fmla="*/ 292 h 1061"/>
                <a:gd name="T48" fmla="*/ 314 w 1061"/>
                <a:gd name="T49" fmla="*/ 241 h 1061"/>
                <a:gd name="T50" fmla="*/ 177 w 1061"/>
                <a:gd name="T51" fmla="*/ 215 h 1061"/>
                <a:gd name="T52" fmla="*/ 81 w 1061"/>
                <a:gd name="T53" fmla="*/ 209 h 1061"/>
                <a:gd name="T54" fmla="*/ 42 w 1061"/>
                <a:gd name="T55" fmla="*/ 192 h 1061"/>
                <a:gd name="T56" fmla="*/ 16 w 1061"/>
                <a:gd name="T57" fmla="*/ 162 h 1061"/>
                <a:gd name="T58" fmla="*/ 2 w 1061"/>
                <a:gd name="T59" fmla="*/ 125 h 1061"/>
                <a:gd name="T60" fmla="*/ 2 w 1061"/>
                <a:gd name="T61" fmla="*/ 87 h 1061"/>
                <a:gd name="T62" fmla="*/ 16 w 1061"/>
                <a:gd name="T63" fmla="*/ 49 h 1061"/>
                <a:gd name="T64" fmla="*/ 42 w 1061"/>
                <a:gd name="T65" fmla="*/ 20 h 1061"/>
                <a:gd name="T66" fmla="*/ 81 w 1061"/>
                <a:gd name="T67" fmla="*/ 3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1" h="1061">
                  <a:moveTo>
                    <a:pt x="106" y="0"/>
                  </a:moveTo>
                  <a:lnTo>
                    <a:pt x="188" y="4"/>
                  </a:lnTo>
                  <a:lnTo>
                    <a:pt x="268" y="14"/>
                  </a:lnTo>
                  <a:lnTo>
                    <a:pt x="346" y="31"/>
                  </a:lnTo>
                  <a:lnTo>
                    <a:pt x="422" y="55"/>
                  </a:lnTo>
                  <a:lnTo>
                    <a:pt x="495" y="83"/>
                  </a:lnTo>
                  <a:lnTo>
                    <a:pt x="565" y="118"/>
                  </a:lnTo>
                  <a:lnTo>
                    <a:pt x="632" y="158"/>
                  </a:lnTo>
                  <a:lnTo>
                    <a:pt x="694" y="204"/>
                  </a:lnTo>
                  <a:lnTo>
                    <a:pt x="754" y="254"/>
                  </a:lnTo>
                  <a:lnTo>
                    <a:pt x="807" y="308"/>
                  </a:lnTo>
                  <a:lnTo>
                    <a:pt x="858" y="368"/>
                  </a:lnTo>
                  <a:lnTo>
                    <a:pt x="903" y="430"/>
                  </a:lnTo>
                  <a:lnTo>
                    <a:pt x="944" y="496"/>
                  </a:lnTo>
                  <a:lnTo>
                    <a:pt x="979" y="567"/>
                  </a:lnTo>
                  <a:lnTo>
                    <a:pt x="1007" y="639"/>
                  </a:lnTo>
                  <a:lnTo>
                    <a:pt x="1030" y="715"/>
                  </a:lnTo>
                  <a:lnTo>
                    <a:pt x="1048" y="793"/>
                  </a:lnTo>
                  <a:lnTo>
                    <a:pt x="1058" y="874"/>
                  </a:lnTo>
                  <a:lnTo>
                    <a:pt x="1061" y="956"/>
                  </a:lnTo>
                  <a:lnTo>
                    <a:pt x="1059" y="981"/>
                  </a:lnTo>
                  <a:lnTo>
                    <a:pt x="1052" y="1003"/>
                  </a:lnTo>
                  <a:lnTo>
                    <a:pt x="1041" y="1020"/>
                  </a:lnTo>
                  <a:lnTo>
                    <a:pt x="1028" y="1034"/>
                  </a:lnTo>
                  <a:lnTo>
                    <a:pt x="1013" y="1046"/>
                  </a:lnTo>
                  <a:lnTo>
                    <a:pt x="994" y="1054"/>
                  </a:lnTo>
                  <a:lnTo>
                    <a:pt x="975" y="1060"/>
                  </a:lnTo>
                  <a:lnTo>
                    <a:pt x="956" y="1061"/>
                  </a:lnTo>
                  <a:lnTo>
                    <a:pt x="936" y="1060"/>
                  </a:lnTo>
                  <a:lnTo>
                    <a:pt x="917" y="1054"/>
                  </a:lnTo>
                  <a:lnTo>
                    <a:pt x="900" y="1046"/>
                  </a:lnTo>
                  <a:lnTo>
                    <a:pt x="883" y="1034"/>
                  </a:lnTo>
                  <a:lnTo>
                    <a:pt x="870" y="1020"/>
                  </a:lnTo>
                  <a:lnTo>
                    <a:pt x="859" y="1001"/>
                  </a:lnTo>
                  <a:lnTo>
                    <a:pt x="852" y="981"/>
                  </a:lnTo>
                  <a:lnTo>
                    <a:pt x="850" y="956"/>
                  </a:lnTo>
                  <a:lnTo>
                    <a:pt x="847" y="884"/>
                  </a:lnTo>
                  <a:lnTo>
                    <a:pt x="837" y="815"/>
                  </a:lnTo>
                  <a:lnTo>
                    <a:pt x="821" y="748"/>
                  </a:lnTo>
                  <a:lnTo>
                    <a:pt x="797" y="683"/>
                  </a:lnTo>
                  <a:lnTo>
                    <a:pt x="770" y="620"/>
                  </a:lnTo>
                  <a:lnTo>
                    <a:pt x="737" y="561"/>
                  </a:lnTo>
                  <a:lnTo>
                    <a:pt x="698" y="506"/>
                  </a:lnTo>
                  <a:lnTo>
                    <a:pt x="655" y="455"/>
                  </a:lnTo>
                  <a:lnTo>
                    <a:pt x="607" y="406"/>
                  </a:lnTo>
                  <a:lnTo>
                    <a:pt x="556" y="363"/>
                  </a:lnTo>
                  <a:lnTo>
                    <a:pt x="500" y="325"/>
                  </a:lnTo>
                  <a:lnTo>
                    <a:pt x="442" y="292"/>
                  </a:lnTo>
                  <a:lnTo>
                    <a:pt x="379" y="263"/>
                  </a:lnTo>
                  <a:lnTo>
                    <a:pt x="314" y="241"/>
                  </a:lnTo>
                  <a:lnTo>
                    <a:pt x="246" y="225"/>
                  </a:lnTo>
                  <a:lnTo>
                    <a:pt x="177" y="215"/>
                  </a:lnTo>
                  <a:lnTo>
                    <a:pt x="106" y="212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2"/>
                  </a:lnTo>
                  <a:lnTo>
                    <a:pt x="27" y="179"/>
                  </a:lnTo>
                  <a:lnTo>
                    <a:pt x="16" y="162"/>
                  </a:lnTo>
                  <a:lnTo>
                    <a:pt x="7" y="145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7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10"/>
                  </a:lnTo>
                  <a:lnTo>
                    <a:pt x="81" y="3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Freeform 48"/>
            <p:cNvSpPr>
              <a:spLocks/>
            </p:cNvSpPr>
            <p:nvPr/>
          </p:nvSpPr>
          <p:spPr bwMode="auto">
            <a:xfrm>
              <a:off x="13641388" y="2422525"/>
              <a:ext cx="127000" cy="127000"/>
            </a:xfrm>
            <a:custGeom>
              <a:avLst/>
              <a:gdLst>
                <a:gd name="T0" fmla="*/ 106 w 636"/>
                <a:gd name="T1" fmla="*/ 0 h 636"/>
                <a:gd name="T2" fmla="*/ 164 w 636"/>
                <a:gd name="T3" fmla="*/ 3 h 636"/>
                <a:gd name="T4" fmla="*/ 220 w 636"/>
                <a:gd name="T5" fmla="*/ 12 h 636"/>
                <a:gd name="T6" fmla="*/ 274 w 636"/>
                <a:gd name="T7" fmla="*/ 27 h 636"/>
                <a:gd name="T8" fmla="*/ 324 w 636"/>
                <a:gd name="T9" fmla="*/ 47 h 636"/>
                <a:gd name="T10" fmla="*/ 374 w 636"/>
                <a:gd name="T11" fmla="*/ 72 h 636"/>
                <a:gd name="T12" fmla="*/ 419 w 636"/>
                <a:gd name="T13" fmla="*/ 103 h 636"/>
                <a:gd name="T14" fmla="*/ 461 w 636"/>
                <a:gd name="T15" fmla="*/ 137 h 636"/>
                <a:gd name="T16" fmla="*/ 500 w 636"/>
                <a:gd name="T17" fmla="*/ 176 h 636"/>
                <a:gd name="T18" fmla="*/ 534 w 636"/>
                <a:gd name="T19" fmla="*/ 217 h 636"/>
                <a:gd name="T20" fmla="*/ 564 w 636"/>
                <a:gd name="T21" fmla="*/ 263 h 636"/>
                <a:gd name="T22" fmla="*/ 589 w 636"/>
                <a:gd name="T23" fmla="*/ 312 h 636"/>
                <a:gd name="T24" fmla="*/ 610 w 636"/>
                <a:gd name="T25" fmla="*/ 363 h 636"/>
                <a:gd name="T26" fmla="*/ 624 w 636"/>
                <a:gd name="T27" fmla="*/ 417 h 636"/>
                <a:gd name="T28" fmla="*/ 634 w 636"/>
                <a:gd name="T29" fmla="*/ 473 h 636"/>
                <a:gd name="T30" fmla="*/ 636 w 636"/>
                <a:gd name="T31" fmla="*/ 531 h 636"/>
                <a:gd name="T32" fmla="*/ 634 w 636"/>
                <a:gd name="T33" fmla="*/ 556 h 636"/>
                <a:gd name="T34" fmla="*/ 627 w 636"/>
                <a:gd name="T35" fmla="*/ 578 h 636"/>
                <a:gd name="T36" fmla="*/ 617 w 636"/>
                <a:gd name="T37" fmla="*/ 595 h 636"/>
                <a:gd name="T38" fmla="*/ 603 w 636"/>
                <a:gd name="T39" fmla="*/ 609 h 636"/>
                <a:gd name="T40" fmla="*/ 588 w 636"/>
                <a:gd name="T41" fmla="*/ 621 h 636"/>
                <a:gd name="T42" fmla="*/ 569 w 636"/>
                <a:gd name="T43" fmla="*/ 629 h 636"/>
                <a:gd name="T44" fmla="*/ 550 w 636"/>
                <a:gd name="T45" fmla="*/ 635 h 636"/>
                <a:gd name="T46" fmla="*/ 531 w 636"/>
                <a:gd name="T47" fmla="*/ 636 h 636"/>
                <a:gd name="T48" fmla="*/ 511 w 636"/>
                <a:gd name="T49" fmla="*/ 635 h 636"/>
                <a:gd name="T50" fmla="*/ 491 w 636"/>
                <a:gd name="T51" fmla="*/ 629 h 636"/>
                <a:gd name="T52" fmla="*/ 473 w 636"/>
                <a:gd name="T53" fmla="*/ 621 h 636"/>
                <a:gd name="T54" fmla="*/ 457 w 636"/>
                <a:gd name="T55" fmla="*/ 609 h 636"/>
                <a:gd name="T56" fmla="*/ 444 w 636"/>
                <a:gd name="T57" fmla="*/ 595 h 636"/>
                <a:gd name="T58" fmla="*/ 433 w 636"/>
                <a:gd name="T59" fmla="*/ 576 h 636"/>
                <a:gd name="T60" fmla="*/ 426 w 636"/>
                <a:gd name="T61" fmla="*/ 556 h 636"/>
                <a:gd name="T62" fmla="*/ 424 w 636"/>
                <a:gd name="T63" fmla="*/ 531 h 636"/>
                <a:gd name="T64" fmla="*/ 421 w 636"/>
                <a:gd name="T65" fmla="*/ 484 h 636"/>
                <a:gd name="T66" fmla="*/ 411 w 636"/>
                <a:gd name="T67" fmla="*/ 439 h 636"/>
                <a:gd name="T68" fmla="*/ 394 w 636"/>
                <a:gd name="T69" fmla="*/ 396 h 636"/>
                <a:gd name="T70" fmla="*/ 372 w 636"/>
                <a:gd name="T71" fmla="*/ 358 h 636"/>
                <a:gd name="T72" fmla="*/ 346 w 636"/>
                <a:gd name="T73" fmla="*/ 322 h 636"/>
                <a:gd name="T74" fmla="*/ 314 w 636"/>
                <a:gd name="T75" fmla="*/ 291 h 636"/>
                <a:gd name="T76" fmla="*/ 279 w 636"/>
                <a:gd name="T77" fmla="*/ 263 h 636"/>
                <a:gd name="T78" fmla="*/ 240 w 636"/>
                <a:gd name="T79" fmla="*/ 243 h 636"/>
                <a:gd name="T80" fmla="*/ 198 w 636"/>
                <a:gd name="T81" fmla="*/ 226 h 636"/>
                <a:gd name="T82" fmla="*/ 153 w 636"/>
                <a:gd name="T83" fmla="*/ 216 h 636"/>
                <a:gd name="T84" fmla="*/ 106 w 636"/>
                <a:gd name="T85" fmla="*/ 213 h 636"/>
                <a:gd name="T86" fmla="*/ 81 w 636"/>
                <a:gd name="T87" fmla="*/ 210 h 636"/>
                <a:gd name="T88" fmla="*/ 59 w 636"/>
                <a:gd name="T89" fmla="*/ 203 h 636"/>
                <a:gd name="T90" fmla="*/ 42 w 636"/>
                <a:gd name="T91" fmla="*/ 193 h 636"/>
                <a:gd name="T92" fmla="*/ 27 w 636"/>
                <a:gd name="T93" fmla="*/ 179 h 636"/>
                <a:gd name="T94" fmla="*/ 16 w 636"/>
                <a:gd name="T95" fmla="*/ 164 h 636"/>
                <a:gd name="T96" fmla="*/ 7 w 636"/>
                <a:gd name="T97" fmla="*/ 145 h 636"/>
                <a:gd name="T98" fmla="*/ 2 w 636"/>
                <a:gd name="T99" fmla="*/ 126 h 636"/>
                <a:gd name="T100" fmla="*/ 0 w 636"/>
                <a:gd name="T101" fmla="*/ 106 h 636"/>
                <a:gd name="T102" fmla="*/ 2 w 636"/>
                <a:gd name="T103" fmla="*/ 87 h 636"/>
                <a:gd name="T104" fmla="*/ 7 w 636"/>
                <a:gd name="T105" fmla="*/ 67 h 636"/>
                <a:gd name="T106" fmla="*/ 16 w 636"/>
                <a:gd name="T107" fmla="*/ 49 h 636"/>
                <a:gd name="T108" fmla="*/ 27 w 636"/>
                <a:gd name="T109" fmla="*/ 33 h 636"/>
                <a:gd name="T110" fmla="*/ 42 w 636"/>
                <a:gd name="T111" fmla="*/ 20 h 636"/>
                <a:gd name="T112" fmla="*/ 59 w 636"/>
                <a:gd name="T113" fmla="*/ 9 h 636"/>
                <a:gd name="T114" fmla="*/ 81 w 636"/>
                <a:gd name="T115" fmla="*/ 2 h 636"/>
                <a:gd name="T116" fmla="*/ 106 w 636"/>
                <a:gd name="T117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6" h="636">
                  <a:moveTo>
                    <a:pt x="106" y="0"/>
                  </a:moveTo>
                  <a:lnTo>
                    <a:pt x="164" y="3"/>
                  </a:lnTo>
                  <a:lnTo>
                    <a:pt x="220" y="12"/>
                  </a:lnTo>
                  <a:lnTo>
                    <a:pt x="274" y="27"/>
                  </a:lnTo>
                  <a:lnTo>
                    <a:pt x="324" y="47"/>
                  </a:lnTo>
                  <a:lnTo>
                    <a:pt x="374" y="72"/>
                  </a:lnTo>
                  <a:lnTo>
                    <a:pt x="419" y="103"/>
                  </a:lnTo>
                  <a:lnTo>
                    <a:pt x="461" y="137"/>
                  </a:lnTo>
                  <a:lnTo>
                    <a:pt x="500" y="176"/>
                  </a:lnTo>
                  <a:lnTo>
                    <a:pt x="534" y="217"/>
                  </a:lnTo>
                  <a:lnTo>
                    <a:pt x="564" y="263"/>
                  </a:lnTo>
                  <a:lnTo>
                    <a:pt x="589" y="312"/>
                  </a:lnTo>
                  <a:lnTo>
                    <a:pt x="610" y="363"/>
                  </a:lnTo>
                  <a:lnTo>
                    <a:pt x="624" y="417"/>
                  </a:lnTo>
                  <a:lnTo>
                    <a:pt x="634" y="473"/>
                  </a:lnTo>
                  <a:lnTo>
                    <a:pt x="636" y="531"/>
                  </a:lnTo>
                  <a:lnTo>
                    <a:pt x="634" y="556"/>
                  </a:lnTo>
                  <a:lnTo>
                    <a:pt x="627" y="578"/>
                  </a:lnTo>
                  <a:lnTo>
                    <a:pt x="617" y="595"/>
                  </a:lnTo>
                  <a:lnTo>
                    <a:pt x="603" y="609"/>
                  </a:lnTo>
                  <a:lnTo>
                    <a:pt x="588" y="621"/>
                  </a:lnTo>
                  <a:lnTo>
                    <a:pt x="569" y="629"/>
                  </a:lnTo>
                  <a:lnTo>
                    <a:pt x="550" y="635"/>
                  </a:lnTo>
                  <a:lnTo>
                    <a:pt x="531" y="636"/>
                  </a:lnTo>
                  <a:lnTo>
                    <a:pt x="511" y="635"/>
                  </a:lnTo>
                  <a:lnTo>
                    <a:pt x="491" y="629"/>
                  </a:lnTo>
                  <a:lnTo>
                    <a:pt x="473" y="621"/>
                  </a:lnTo>
                  <a:lnTo>
                    <a:pt x="457" y="609"/>
                  </a:lnTo>
                  <a:lnTo>
                    <a:pt x="444" y="595"/>
                  </a:lnTo>
                  <a:lnTo>
                    <a:pt x="433" y="576"/>
                  </a:lnTo>
                  <a:lnTo>
                    <a:pt x="426" y="556"/>
                  </a:lnTo>
                  <a:lnTo>
                    <a:pt x="424" y="531"/>
                  </a:lnTo>
                  <a:lnTo>
                    <a:pt x="421" y="484"/>
                  </a:lnTo>
                  <a:lnTo>
                    <a:pt x="411" y="439"/>
                  </a:lnTo>
                  <a:lnTo>
                    <a:pt x="394" y="396"/>
                  </a:lnTo>
                  <a:lnTo>
                    <a:pt x="372" y="358"/>
                  </a:lnTo>
                  <a:lnTo>
                    <a:pt x="346" y="322"/>
                  </a:lnTo>
                  <a:lnTo>
                    <a:pt x="314" y="291"/>
                  </a:lnTo>
                  <a:lnTo>
                    <a:pt x="279" y="263"/>
                  </a:lnTo>
                  <a:lnTo>
                    <a:pt x="240" y="243"/>
                  </a:lnTo>
                  <a:lnTo>
                    <a:pt x="198" y="226"/>
                  </a:lnTo>
                  <a:lnTo>
                    <a:pt x="153" y="216"/>
                  </a:lnTo>
                  <a:lnTo>
                    <a:pt x="106" y="213"/>
                  </a:lnTo>
                  <a:lnTo>
                    <a:pt x="81" y="210"/>
                  </a:lnTo>
                  <a:lnTo>
                    <a:pt x="59" y="203"/>
                  </a:lnTo>
                  <a:lnTo>
                    <a:pt x="42" y="193"/>
                  </a:lnTo>
                  <a:lnTo>
                    <a:pt x="27" y="179"/>
                  </a:lnTo>
                  <a:lnTo>
                    <a:pt x="16" y="164"/>
                  </a:lnTo>
                  <a:lnTo>
                    <a:pt x="7" y="145"/>
                  </a:lnTo>
                  <a:lnTo>
                    <a:pt x="2" y="126"/>
                  </a:lnTo>
                  <a:lnTo>
                    <a:pt x="0" y="106"/>
                  </a:lnTo>
                  <a:lnTo>
                    <a:pt x="2" y="87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그룹 96"/>
          <p:cNvGrpSpPr>
            <a:grpSpLocks noChangeAspect="1"/>
          </p:cNvGrpSpPr>
          <p:nvPr/>
        </p:nvGrpSpPr>
        <p:grpSpPr>
          <a:xfrm>
            <a:off x="1531299" y="4499622"/>
            <a:ext cx="535890" cy="589091"/>
            <a:chOff x="13333413" y="3676650"/>
            <a:chExt cx="655637" cy="720726"/>
          </a:xfrm>
          <a:solidFill>
            <a:schemeClr val="bg1"/>
          </a:solidFill>
        </p:grpSpPr>
        <p:sp>
          <p:nvSpPr>
            <p:cNvPr id="98" name="Freeform 62"/>
            <p:cNvSpPr>
              <a:spLocks noEditPoints="1"/>
            </p:cNvSpPr>
            <p:nvPr/>
          </p:nvSpPr>
          <p:spPr bwMode="auto">
            <a:xfrm>
              <a:off x="13662025" y="4071938"/>
              <a:ext cx="327025" cy="325438"/>
            </a:xfrm>
            <a:custGeom>
              <a:avLst/>
              <a:gdLst>
                <a:gd name="T0" fmla="*/ 719 w 1643"/>
                <a:gd name="T1" fmla="*/ 920 h 1641"/>
                <a:gd name="T2" fmla="*/ 233 w 1643"/>
                <a:gd name="T3" fmla="*/ 785 h 1641"/>
                <a:gd name="T4" fmla="*/ 1356 w 1643"/>
                <a:gd name="T5" fmla="*/ 633 h 1641"/>
                <a:gd name="T6" fmla="*/ 821 w 1643"/>
                <a:gd name="T7" fmla="*/ 0 h 1641"/>
                <a:gd name="T8" fmla="*/ 969 w 1643"/>
                <a:gd name="T9" fmla="*/ 13 h 1641"/>
                <a:gd name="T10" fmla="*/ 1108 w 1643"/>
                <a:gd name="T11" fmla="*/ 51 h 1641"/>
                <a:gd name="T12" fmla="*/ 1235 w 1643"/>
                <a:gd name="T13" fmla="*/ 112 h 1641"/>
                <a:gd name="T14" fmla="*/ 1350 w 1643"/>
                <a:gd name="T15" fmla="*/ 193 h 1641"/>
                <a:gd name="T16" fmla="*/ 1449 w 1643"/>
                <a:gd name="T17" fmla="*/ 292 h 1641"/>
                <a:gd name="T18" fmla="*/ 1530 w 1643"/>
                <a:gd name="T19" fmla="*/ 406 h 1641"/>
                <a:gd name="T20" fmla="*/ 1591 w 1643"/>
                <a:gd name="T21" fmla="*/ 534 h 1641"/>
                <a:gd name="T22" fmla="*/ 1630 w 1643"/>
                <a:gd name="T23" fmla="*/ 672 h 1641"/>
                <a:gd name="T24" fmla="*/ 1643 w 1643"/>
                <a:gd name="T25" fmla="*/ 820 h 1641"/>
                <a:gd name="T26" fmla="*/ 1630 w 1643"/>
                <a:gd name="T27" fmla="*/ 967 h 1641"/>
                <a:gd name="T28" fmla="*/ 1591 w 1643"/>
                <a:gd name="T29" fmla="*/ 1106 h 1641"/>
                <a:gd name="T30" fmla="*/ 1530 w 1643"/>
                <a:gd name="T31" fmla="*/ 1234 h 1641"/>
                <a:gd name="T32" fmla="*/ 1449 w 1643"/>
                <a:gd name="T33" fmla="*/ 1348 h 1641"/>
                <a:gd name="T34" fmla="*/ 1350 w 1643"/>
                <a:gd name="T35" fmla="*/ 1447 h 1641"/>
                <a:gd name="T36" fmla="*/ 1235 w 1643"/>
                <a:gd name="T37" fmla="*/ 1529 h 1641"/>
                <a:gd name="T38" fmla="*/ 1108 w 1643"/>
                <a:gd name="T39" fmla="*/ 1589 h 1641"/>
                <a:gd name="T40" fmla="*/ 969 w 1643"/>
                <a:gd name="T41" fmla="*/ 1628 h 1641"/>
                <a:gd name="T42" fmla="*/ 821 w 1643"/>
                <a:gd name="T43" fmla="*/ 1641 h 1641"/>
                <a:gd name="T44" fmla="*/ 674 w 1643"/>
                <a:gd name="T45" fmla="*/ 1628 h 1641"/>
                <a:gd name="T46" fmla="*/ 535 w 1643"/>
                <a:gd name="T47" fmla="*/ 1589 h 1641"/>
                <a:gd name="T48" fmla="*/ 407 w 1643"/>
                <a:gd name="T49" fmla="*/ 1529 h 1641"/>
                <a:gd name="T50" fmla="*/ 293 w 1643"/>
                <a:gd name="T51" fmla="*/ 1447 h 1641"/>
                <a:gd name="T52" fmla="*/ 193 w 1643"/>
                <a:gd name="T53" fmla="*/ 1348 h 1641"/>
                <a:gd name="T54" fmla="*/ 112 w 1643"/>
                <a:gd name="T55" fmla="*/ 1234 h 1641"/>
                <a:gd name="T56" fmla="*/ 51 w 1643"/>
                <a:gd name="T57" fmla="*/ 1106 h 1641"/>
                <a:gd name="T58" fmla="*/ 13 w 1643"/>
                <a:gd name="T59" fmla="*/ 967 h 1641"/>
                <a:gd name="T60" fmla="*/ 0 w 1643"/>
                <a:gd name="T61" fmla="*/ 820 h 1641"/>
                <a:gd name="T62" fmla="*/ 13 w 1643"/>
                <a:gd name="T63" fmla="*/ 672 h 1641"/>
                <a:gd name="T64" fmla="*/ 51 w 1643"/>
                <a:gd name="T65" fmla="*/ 534 h 1641"/>
                <a:gd name="T66" fmla="*/ 112 w 1643"/>
                <a:gd name="T67" fmla="*/ 406 h 1641"/>
                <a:gd name="T68" fmla="*/ 193 w 1643"/>
                <a:gd name="T69" fmla="*/ 292 h 1641"/>
                <a:gd name="T70" fmla="*/ 293 w 1643"/>
                <a:gd name="T71" fmla="*/ 193 h 1641"/>
                <a:gd name="T72" fmla="*/ 407 w 1643"/>
                <a:gd name="T73" fmla="*/ 112 h 1641"/>
                <a:gd name="T74" fmla="*/ 535 w 1643"/>
                <a:gd name="T75" fmla="*/ 51 h 1641"/>
                <a:gd name="T76" fmla="*/ 674 w 1643"/>
                <a:gd name="T77" fmla="*/ 13 h 1641"/>
                <a:gd name="T78" fmla="*/ 821 w 1643"/>
                <a:gd name="T79" fmla="*/ 0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43" h="1641">
                  <a:moveTo>
                    <a:pt x="1181" y="458"/>
                  </a:moveTo>
                  <a:lnTo>
                    <a:pt x="719" y="920"/>
                  </a:lnTo>
                  <a:lnTo>
                    <a:pt x="408" y="610"/>
                  </a:lnTo>
                  <a:lnTo>
                    <a:pt x="233" y="785"/>
                  </a:lnTo>
                  <a:lnTo>
                    <a:pt x="719" y="1270"/>
                  </a:lnTo>
                  <a:lnTo>
                    <a:pt x="1356" y="633"/>
                  </a:lnTo>
                  <a:lnTo>
                    <a:pt x="1181" y="458"/>
                  </a:lnTo>
                  <a:close/>
                  <a:moveTo>
                    <a:pt x="821" y="0"/>
                  </a:moveTo>
                  <a:lnTo>
                    <a:pt x="896" y="3"/>
                  </a:lnTo>
                  <a:lnTo>
                    <a:pt x="969" y="13"/>
                  </a:lnTo>
                  <a:lnTo>
                    <a:pt x="1039" y="29"/>
                  </a:lnTo>
                  <a:lnTo>
                    <a:pt x="1108" y="51"/>
                  </a:lnTo>
                  <a:lnTo>
                    <a:pt x="1174" y="78"/>
                  </a:lnTo>
                  <a:lnTo>
                    <a:pt x="1235" y="112"/>
                  </a:lnTo>
                  <a:lnTo>
                    <a:pt x="1295" y="150"/>
                  </a:lnTo>
                  <a:lnTo>
                    <a:pt x="1350" y="193"/>
                  </a:lnTo>
                  <a:lnTo>
                    <a:pt x="1402" y="240"/>
                  </a:lnTo>
                  <a:lnTo>
                    <a:pt x="1449" y="292"/>
                  </a:lnTo>
                  <a:lnTo>
                    <a:pt x="1492" y="347"/>
                  </a:lnTo>
                  <a:lnTo>
                    <a:pt x="1530" y="406"/>
                  </a:lnTo>
                  <a:lnTo>
                    <a:pt x="1564" y="469"/>
                  </a:lnTo>
                  <a:lnTo>
                    <a:pt x="1591" y="534"/>
                  </a:lnTo>
                  <a:lnTo>
                    <a:pt x="1613" y="602"/>
                  </a:lnTo>
                  <a:lnTo>
                    <a:pt x="1630" y="672"/>
                  </a:lnTo>
                  <a:lnTo>
                    <a:pt x="1639" y="745"/>
                  </a:lnTo>
                  <a:lnTo>
                    <a:pt x="1643" y="820"/>
                  </a:lnTo>
                  <a:lnTo>
                    <a:pt x="1639" y="895"/>
                  </a:lnTo>
                  <a:lnTo>
                    <a:pt x="1630" y="967"/>
                  </a:lnTo>
                  <a:lnTo>
                    <a:pt x="1613" y="1038"/>
                  </a:lnTo>
                  <a:lnTo>
                    <a:pt x="1591" y="1106"/>
                  </a:lnTo>
                  <a:lnTo>
                    <a:pt x="1564" y="1172"/>
                  </a:lnTo>
                  <a:lnTo>
                    <a:pt x="1530" y="1234"/>
                  </a:lnTo>
                  <a:lnTo>
                    <a:pt x="1492" y="1293"/>
                  </a:lnTo>
                  <a:lnTo>
                    <a:pt x="1449" y="1348"/>
                  </a:lnTo>
                  <a:lnTo>
                    <a:pt x="1402" y="1400"/>
                  </a:lnTo>
                  <a:lnTo>
                    <a:pt x="1350" y="1447"/>
                  </a:lnTo>
                  <a:lnTo>
                    <a:pt x="1295" y="1490"/>
                  </a:lnTo>
                  <a:lnTo>
                    <a:pt x="1235" y="1529"/>
                  </a:lnTo>
                  <a:lnTo>
                    <a:pt x="1174" y="1562"/>
                  </a:lnTo>
                  <a:lnTo>
                    <a:pt x="1108" y="1589"/>
                  </a:lnTo>
                  <a:lnTo>
                    <a:pt x="1039" y="1611"/>
                  </a:lnTo>
                  <a:lnTo>
                    <a:pt x="969" y="1628"/>
                  </a:lnTo>
                  <a:lnTo>
                    <a:pt x="896" y="1638"/>
                  </a:lnTo>
                  <a:lnTo>
                    <a:pt x="821" y="1641"/>
                  </a:lnTo>
                  <a:lnTo>
                    <a:pt x="746" y="1638"/>
                  </a:lnTo>
                  <a:lnTo>
                    <a:pt x="674" y="1628"/>
                  </a:lnTo>
                  <a:lnTo>
                    <a:pt x="603" y="1611"/>
                  </a:lnTo>
                  <a:lnTo>
                    <a:pt x="535" y="1589"/>
                  </a:lnTo>
                  <a:lnTo>
                    <a:pt x="470" y="1562"/>
                  </a:lnTo>
                  <a:lnTo>
                    <a:pt x="407" y="1529"/>
                  </a:lnTo>
                  <a:lnTo>
                    <a:pt x="348" y="1490"/>
                  </a:lnTo>
                  <a:lnTo>
                    <a:pt x="293" y="1447"/>
                  </a:lnTo>
                  <a:lnTo>
                    <a:pt x="241" y="1400"/>
                  </a:lnTo>
                  <a:lnTo>
                    <a:pt x="193" y="1348"/>
                  </a:lnTo>
                  <a:lnTo>
                    <a:pt x="150" y="1293"/>
                  </a:lnTo>
                  <a:lnTo>
                    <a:pt x="112" y="1234"/>
                  </a:lnTo>
                  <a:lnTo>
                    <a:pt x="79" y="1172"/>
                  </a:lnTo>
                  <a:lnTo>
                    <a:pt x="51" y="1106"/>
                  </a:lnTo>
                  <a:lnTo>
                    <a:pt x="29" y="1038"/>
                  </a:lnTo>
                  <a:lnTo>
                    <a:pt x="13" y="967"/>
                  </a:lnTo>
                  <a:lnTo>
                    <a:pt x="3" y="895"/>
                  </a:lnTo>
                  <a:lnTo>
                    <a:pt x="0" y="820"/>
                  </a:lnTo>
                  <a:lnTo>
                    <a:pt x="3" y="745"/>
                  </a:lnTo>
                  <a:lnTo>
                    <a:pt x="13" y="672"/>
                  </a:lnTo>
                  <a:lnTo>
                    <a:pt x="29" y="602"/>
                  </a:lnTo>
                  <a:lnTo>
                    <a:pt x="51" y="534"/>
                  </a:lnTo>
                  <a:lnTo>
                    <a:pt x="79" y="469"/>
                  </a:lnTo>
                  <a:lnTo>
                    <a:pt x="112" y="406"/>
                  </a:lnTo>
                  <a:lnTo>
                    <a:pt x="150" y="347"/>
                  </a:lnTo>
                  <a:lnTo>
                    <a:pt x="193" y="292"/>
                  </a:lnTo>
                  <a:lnTo>
                    <a:pt x="241" y="240"/>
                  </a:lnTo>
                  <a:lnTo>
                    <a:pt x="293" y="193"/>
                  </a:lnTo>
                  <a:lnTo>
                    <a:pt x="348" y="150"/>
                  </a:lnTo>
                  <a:lnTo>
                    <a:pt x="407" y="112"/>
                  </a:lnTo>
                  <a:lnTo>
                    <a:pt x="470" y="78"/>
                  </a:lnTo>
                  <a:lnTo>
                    <a:pt x="535" y="51"/>
                  </a:lnTo>
                  <a:lnTo>
                    <a:pt x="603" y="29"/>
                  </a:lnTo>
                  <a:lnTo>
                    <a:pt x="674" y="13"/>
                  </a:lnTo>
                  <a:lnTo>
                    <a:pt x="746" y="3"/>
                  </a:lnTo>
                  <a:lnTo>
                    <a:pt x="82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63"/>
            <p:cNvSpPr>
              <a:spLocks/>
            </p:cNvSpPr>
            <p:nvPr/>
          </p:nvSpPr>
          <p:spPr bwMode="auto">
            <a:xfrm>
              <a:off x="13685838" y="3700463"/>
              <a:ext cx="115887" cy="115888"/>
            </a:xfrm>
            <a:custGeom>
              <a:avLst/>
              <a:gdLst>
                <a:gd name="T0" fmla="*/ 0 w 578"/>
                <a:gd name="T1" fmla="*/ 0 h 579"/>
                <a:gd name="T2" fmla="*/ 578 w 578"/>
                <a:gd name="T3" fmla="*/ 579 h 579"/>
                <a:gd name="T4" fmla="*/ 0 w 578"/>
                <a:gd name="T5" fmla="*/ 579 h 579"/>
                <a:gd name="T6" fmla="*/ 0 w 578"/>
                <a:gd name="T7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8" h="579">
                  <a:moveTo>
                    <a:pt x="0" y="0"/>
                  </a:moveTo>
                  <a:lnTo>
                    <a:pt x="578" y="579"/>
                  </a:lnTo>
                  <a:lnTo>
                    <a:pt x="0" y="5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64"/>
            <p:cNvSpPr>
              <a:spLocks noEditPoints="1"/>
            </p:cNvSpPr>
            <p:nvPr/>
          </p:nvSpPr>
          <p:spPr bwMode="auto">
            <a:xfrm>
              <a:off x="13333413" y="3676650"/>
              <a:ext cx="492125" cy="679450"/>
            </a:xfrm>
            <a:custGeom>
              <a:avLst/>
              <a:gdLst>
                <a:gd name="T0" fmla="*/ 413 w 2478"/>
                <a:gd name="T1" fmla="*/ 1465 h 3426"/>
                <a:gd name="T2" fmla="*/ 413 w 2478"/>
                <a:gd name="T3" fmla="*/ 1713 h 3426"/>
                <a:gd name="T4" fmla="*/ 2065 w 2478"/>
                <a:gd name="T5" fmla="*/ 1713 h 3426"/>
                <a:gd name="T6" fmla="*/ 2065 w 2478"/>
                <a:gd name="T7" fmla="*/ 1465 h 3426"/>
                <a:gd name="T8" fmla="*/ 413 w 2478"/>
                <a:gd name="T9" fmla="*/ 1465 h 3426"/>
                <a:gd name="T10" fmla="*/ 0 w 2478"/>
                <a:gd name="T11" fmla="*/ 0 h 3426"/>
                <a:gd name="T12" fmla="*/ 1529 w 2478"/>
                <a:gd name="T13" fmla="*/ 0 h 3426"/>
                <a:gd name="T14" fmla="*/ 1529 w 2478"/>
                <a:gd name="T15" fmla="*/ 950 h 3426"/>
                <a:gd name="T16" fmla="*/ 2478 w 2478"/>
                <a:gd name="T17" fmla="*/ 950 h 3426"/>
                <a:gd name="T18" fmla="*/ 2478 w 2478"/>
                <a:gd name="T19" fmla="*/ 1743 h 3426"/>
                <a:gd name="T20" fmla="*/ 2392 w 2478"/>
                <a:gd name="T21" fmla="*/ 1747 h 3426"/>
                <a:gd name="T22" fmla="*/ 2309 w 2478"/>
                <a:gd name="T23" fmla="*/ 1757 h 3426"/>
                <a:gd name="T24" fmla="*/ 2227 w 2478"/>
                <a:gd name="T25" fmla="*/ 1773 h 3426"/>
                <a:gd name="T26" fmla="*/ 2148 w 2478"/>
                <a:gd name="T27" fmla="*/ 1795 h 3426"/>
                <a:gd name="T28" fmla="*/ 2072 w 2478"/>
                <a:gd name="T29" fmla="*/ 1824 h 3426"/>
                <a:gd name="T30" fmla="*/ 1998 w 2478"/>
                <a:gd name="T31" fmla="*/ 1857 h 3426"/>
                <a:gd name="T32" fmla="*/ 1926 w 2478"/>
                <a:gd name="T33" fmla="*/ 1896 h 3426"/>
                <a:gd name="T34" fmla="*/ 1859 w 2478"/>
                <a:gd name="T35" fmla="*/ 1940 h 3426"/>
                <a:gd name="T36" fmla="*/ 1796 w 2478"/>
                <a:gd name="T37" fmla="*/ 1990 h 3426"/>
                <a:gd name="T38" fmla="*/ 1736 w 2478"/>
                <a:gd name="T39" fmla="*/ 2043 h 3426"/>
                <a:gd name="T40" fmla="*/ 413 w 2478"/>
                <a:gd name="T41" fmla="*/ 2043 h 3426"/>
                <a:gd name="T42" fmla="*/ 413 w 2478"/>
                <a:gd name="T43" fmla="*/ 2290 h 3426"/>
                <a:gd name="T44" fmla="*/ 1545 w 2478"/>
                <a:gd name="T45" fmla="*/ 2290 h 3426"/>
                <a:gd name="T46" fmla="*/ 1513 w 2478"/>
                <a:gd name="T47" fmla="*/ 2352 h 3426"/>
                <a:gd name="T48" fmla="*/ 1485 w 2478"/>
                <a:gd name="T49" fmla="*/ 2417 h 3426"/>
                <a:gd name="T50" fmla="*/ 1461 w 2478"/>
                <a:gd name="T51" fmla="*/ 2483 h 3426"/>
                <a:gd name="T52" fmla="*/ 1442 w 2478"/>
                <a:gd name="T53" fmla="*/ 2551 h 3426"/>
                <a:gd name="T54" fmla="*/ 1426 w 2478"/>
                <a:gd name="T55" fmla="*/ 2621 h 3426"/>
                <a:gd name="T56" fmla="*/ 413 w 2478"/>
                <a:gd name="T57" fmla="*/ 2621 h 3426"/>
                <a:gd name="T58" fmla="*/ 413 w 2478"/>
                <a:gd name="T59" fmla="*/ 2868 h 3426"/>
                <a:gd name="T60" fmla="*/ 1411 w 2478"/>
                <a:gd name="T61" fmla="*/ 2868 h 3426"/>
                <a:gd name="T62" fmla="*/ 1418 w 2478"/>
                <a:gd name="T63" fmla="*/ 2945 h 3426"/>
                <a:gd name="T64" fmla="*/ 1430 w 2478"/>
                <a:gd name="T65" fmla="*/ 3020 h 3426"/>
                <a:gd name="T66" fmla="*/ 1447 w 2478"/>
                <a:gd name="T67" fmla="*/ 3094 h 3426"/>
                <a:gd name="T68" fmla="*/ 1469 w 2478"/>
                <a:gd name="T69" fmla="*/ 3165 h 3426"/>
                <a:gd name="T70" fmla="*/ 1497 w 2478"/>
                <a:gd name="T71" fmla="*/ 3234 h 3426"/>
                <a:gd name="T72" fmla="*/ 1528 w 2478"/>
                <a:gd name="T73" fmla="*/ 3301 h 3426"/>
                <a:gd name="T74" fmla="*/ 1564 w 2478"/>
                <a:gd name="T75" fmla="*/ 3365 h 3426"/>
                <a:gd name="T76" fmla="*/ 1604 w 2478"/>
                <a:gd name="T77" fmla="*/ 3426 h 3426"/>
                <a:gd name="T78" fmla="*/ 0 w 2478"/>
                <a:gd name="T79" fmla="*/ 3426 h 3426"/>
                <a:gd name="T80" fmla="*/ 0 w 2478"/>
                <a:gd name="T81" fmla="*/ 0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8" h="3426">
                  <a:moveTo>
                    <a:pt x="413" y="1465"/>
                  </a:moveTo>
                  <a:lnTo>
                    <a:pt x="413" y="1713"/>
                  </a:lnTo>
                  <a:lnTo>
                    <a:pt x="2065" y="1713"/>
                  </a:lnTo>
                  <a:lnTo>
                    <a:pt x="2065" y="1465"/>
                  </a:lnTo>
                  <a:lnTo>
                    <a:pt x="413" y="1465"/>
                  </a:lnTo>
                  <a:close/>
                  <a:moveTo>
                    <a:pt x="0" y="0"/>
                  </a:moveTo>
                  <a:lnTo>
                    <a:pt x="1529" y="0"/>
                  </a:lnTo>
                  <a:lnTo>
                    <a:pt x="1529" y="950"/>
                  </a:lnTo>
                  <a:lnTo>
                    <a:pt x="2478" y="950"/>
                  </a:lnTo>
                  <a:lnTo>
                    <a:pt x="2478" y="1743"/>
                  </a:lnTo>
                  <a:lnTo>
                    <a:pt x="2392" y="1747"/>
                  </a:lnTo>
                  <a:lnTo>
                    <a:pt x="2309" y="1757"/>
                  </a:lnTo>
                  <a:lnTo>
                    <a:pt x="2227" y="1773"/>
                  </a:lnTo>
                  <a:lnTo>
                    <a:pt x="2148" y="1795"/>
                  </a:lnTo>
                  <a:lnTo>
                    <a:pt x="2072" y="1824"/>
                  </a:lnTo>
                  <a:lnTo>
                    <a:pt x="1998" y="1857"/>
                  </a:lnTo>
                  <a:lnTo>
                    <a:pt x="1926" y="1896"/>
                  </a:lnTo>
                  <a:lnTo>
                    <a:pt x="1859" y="1940"/>
                  </a:lnTo>
                  <a:lnTo>
                    <a:pt x="1796" y="1990"/>
                  </a:lnTo>
                  <a:lnTo>
                    <a:pt x="1736" y="2043"/>
                  </a:lnTo>
                  <a:lnTo>
                    <a:pt x="413" y="2043"/>
                  </a:lnTo>
                  <a:lnTo>
                    <a:pt x="413" y="2290"/>
                  </a:lnTo>
                  <a:lnTo>
                    <a:pt x="1545" y="2290"/>
                  </a:lnTo>
                  <a:lnTo>
                    <a:pt x="1513" y="2352"/>
                  </a:lnTo>
                  <a:lnTo>
                    <a:pt x="1485" y="2417"/>
                  </a:lnTo>
                  <a:lnTo>
                    <a:pt x="1461" y="2483"/>
                  </a:lnTo>
                  <a:lnTo>
                    <a:pt x="1442" y="2551"/>
                  </a:lnTo>
                  <a:lnTo>
                    <a:pt x="1426" y="2621"/>
                  </a:lnTo>
                  <a:lnTo>
                    <a:pt x="413" y="2621"/>
                  </a:lnTo>
                  <a:lnTo>
                    <a:pt x="413" y="2868"/>
                  </a:lnTo>
                  <a:lnTo>
                    <a:pt x="1411" y="2868"/>
                  </a:lnTo>
                  <a:lnTo>
                    <a:pt x="1418" y="2945"/>
                  </a:lnTo>
                  <a:lnTo>
                    <a:pt x="1430" y="3020"/>
                  </a:lnTo>
                  <a:lnTo>
                    <a:pt x="1447" y="3094"/>
                  </a:lnTo>
                  <a:lnTo>
                    <a:pt x="1469" y="3165"/>
                  </a:lnTo>
                  <a:lnTo>
                    <a:pt x="1497" y="3234"/>
                  </a:lnTo>
                  <a:lnTo>
                    <a:pt x="1528" y="3301"/>
                  </a:lnTo>
                  <a:lnTo>
                    <a:pt x="1564" y="3365"/>
                  </a:lnTo>
                  <a:lnTo>
                    <a:pt x="1604" y="3426"/>
                  </a:lnTo>
                  <a:lnTo>
                    <a:pt x="0" y="34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8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05" y="0"/>
            <a:ext cx="8197595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9744" cy="6858000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5250454" y="4952231"/>
            <a:ext cx="144016" cy="0"/>
          </a:xfrm>
          <a:prstGeom prst="line">
            <a:avLst/>
          </a:prstGeom>
          <a:ln w="25400"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5229839" y="5044421"/>
            <a:ext cx="185307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신안 염전 노예 사건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229839" y="5507831"/>
            <a:ext cx="441467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2014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섬마을 염전에서 염전주가 지적장애인들을 대상으로</a:t>
            </a:r>
            <a:b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노동력 착취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감금 등의 학대를 한 사건</a:t>
            </a:r>
          </a:p>
        </p:txBody>
      </p:sp>
      <p:grpSp>
        <p:nvGrpSpPr>
          <p:cNvPr id="82" name="그룹 81"/>
          <p:cNvGrpSpPr/>
          <p:nvPr/>
        </p:nvGrpSpPr>
        <p:grpSpPr>
          <a:xfrm>
            <a:off x="5250454" y="417491"/>
            <a:ext cx="4597200" cy="3242258"/>
            <a:chOff x="5250454" y="856403"/>
            <a:chExt cx="4597200" cy="3242258"/>
          </a:xfrm>
        </p:grpSpPr>
        <p:grpSp>
          <p:nvGrpSpPr>
            <p:cNvPr id="83" name="그룹 82"/>
            <p:cNvGrpSpPr/>
            <p:nvPr/>
          </p:nvGrpSpPr>
          <p:grpSpPr>
            <a:xfrm>
              <a:off x="5250454" y="1292372"/>
              <a:ext cx="4597200" cy="720643"/>
              <a:chOff x="5250454" y="1292372"/>
              <a:chExt cx="4597200" cy="720643"/>
            </a:xfrm>
          </p:grpSpPr>
          <p:sp>
            <p:nvSpPr>
              <p:cNvPr id="95" name="직사각형 94"/>
              <p:cNvSpPr/>
              <p:nvPr/>
            </p:nvSpPr>
            <p:spPr>
              <a:xfrm>
                <a:off x="5250454" y="1292372"/>
                <a:ext cx="45972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339747" y="1389826"/>
                <a:ext cx="442909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장애인권익옹호기관</a:t>
                </a:r>
              </a:p>
            </p:txBody>
          </p:sp>
        </p:grpSp>
        <p:grpSp>
          <p:nvGrpSpPr>
            <p:cNvPr id="84" name="그룹 83"/>
            <p:cNvGrpSpPr/>
            <p:nvPr/>
          </p:nvGrpSpPr>
          <p:grpSpPr>
            <a:xfrm>
              <a:off x="5250454" y="2101997"/>
              <a:ext cx="4597200" cy="720643"/>
              <a:chOff x="5250454" y="2101997"/>
              <a:chExt cx="4597200" cy="720643"/>
            </a:xfrm>
          </p:grpSpPr>
          <p:sp>
            <p:nvSpPr>
              <p:cNvPr id="93" name="직사각형 92"/>
              <p:cNvSpPr/>
              <p:nvPr/>
            </p:nvSpPr>
            <p:spPr>
              <a:xfrm>
                <a:off x="5250454" y="2101997"/>
                <a:ext cx="45972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339747" y="2199451"/>
                <a:ext cx="29094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설치 및 운영</a:t>
                </a:r>
                <a:r>
                  <a:rPr lang="en-US" altLang="ko-KR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,</a:t>
                </a: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5250454" y="2911622"/>
              <a:ext cx="4597200" cy="720643"/>
              <a:chOff x="5250454" y="2911622"/>
              <a:chExt cx="4597200" cy="720643"/>
            </a:xfrm>
          </p:grpSpPr>
          <p:sp>
            <p:nvSpPr>
              <p:cNvPr id="91" name="직사각형 90"/>
              <p:cNvSpPr/>
              <p:nvPr/>
            </p:nvSpPr>
            <p:spPr>
              <a:xfrm>
                <a:off x="5250454" y="2911622"/>
                <a:ext cx="45972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339747" y="3009076"/>
                <a:ext cx="36083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신고의무자</a:t>
                </a:r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확대</a:t>
                </a: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5282402" y="3726343"/>
              <a:ext cx="4562848" cy="372318"/>
              <a:chOff x="5282402" y="3726343"/>
              <a:chExt cx="4562848" cy="372318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5282402" y="3726343"/>
                <a:ext cx="11990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근거 신설</a:t>
                </a:r>
                <a:endParaRPr lang="en-US" altLang="ko-KR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528048" y="3883217"/>
                <a:ext cx="103073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2015.06.22.</a:t>
                </a:r>
              </a:p>
            </p:txBody>
          </p:sp>
          <p:cxnSp>
            <p:nvCxnSpPr>
              <p:cNvPr id="90" name="직선 연결선 89"/>
              <p:cNvCxnSpPr/>
              <p:nvPr/>
            </p:nvCxnSpPr>
            <p:spPr>
              <a:xfrm>
                <a:off x="7562850" y="4052757"/>
                <a:ext cx="2282400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5339747" y="856403"/>
              <a:ext cx="204062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장애인복지법 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396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65" y="0"/>
            <a:ext cx="7205935" cy="6858000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21" name="그룹 20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98321" y="2452453"/>
                <a:ext cx="284832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48481" y="388054"/>
              <a:ext cx="41373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사례 개입 과정</a:t>
              </a: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5138057" y="742197"/>
              <a:ext cx="6831620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그룹 57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66" name="직사각형 65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77" name="타원 76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8" name="타원 77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9" name="타원 78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2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90" name="그룹 89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94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91" name="직선 연결선 90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1" name="타원 70"/>
          <p:cNvSpPr/>
          <p:nvPr/>
        </p:nvSpPr>
        <p:spPr>
          <a:xfrm>
            <a:off x="675212" y="3670136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675212" y="1419141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5" name="원호 74"/>
          <p:cNvSpPr/>
          <p:nvPr/>
        </p:nvSpPr>
        <p:spPr>
          <a:xfrm>
            <a:off x="675212" y="3670136"/>
            <a:ext cx="2248066" cy="2248064"/>
          </a:xfrm>
          <a:prstGeom prst="arc">
            <a:avLst>
              <a:gd name="adj1" fmla="val 16223763"/>
              <a:gd name="adj2" fmla="val 532012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1174622" y="1918550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174622" y="4169545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89769" y="4013614"/>
            <a:ext cx="471763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latinLnBrk="0">
              <a:defRPr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defRPr>
            </a:lvl1pPr>
          </a:lstStyle>
          <a:p>
            <a:r>
              <a:rPr lang="ko-KR" altLang="en-US" dirty="0"/>
              <a:t>피해장애인 및 관련자들과 협의하여</a:t>
            </a:r>
            <a:br>
              <a:rPr lang="en-US" altLang="ko-KR" dirty="0"/>
            </a:br>
            <a:r>
              <a:rPr lang="ko-KR" altLang="en-US" dirty="0"/>
              <a:t>다양한 피해자 지원 연계를 실시</a:t>
            </a:r>
            <a:endParaRPr lang="en-US" altLang="ko-KR" dirty="0"/>
          </a:p>
        </p:txBody>
      </p:sp>
      <p:grpSp>
        <p:nvGrpSpPr>
          <p:cNvPr id="59" name="그룹 58"/>
          <p:cNvGrpSpPr/>
          <p:nvPr/>
        </p:nvGrpSpPr>
        <p:grpSpPr>
          <a:xfrm>
            <a:off x="3289769" y="4923038"/>
            <a:ext cx="2938552" cy="246221"/>
            <a:chOff x="3324713" y="1655041"/>
            <a:chExt cx="2938552" cy="246221"/>
          </a:xfrm>
        </p:grpSpPr>
        <p:sp>
          <p:nvSpPr>
            <p:cNvPr id="60" name="직사각형 59"/>
            <p:cNvSpPr/>
            <p:nvPr/>
          </p:nvSpPr>
          <p:spPr>
            <a:xfrm>
              <a:off x="3565411" y="1655041"/>
              <a:ext cx="269785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피해장애인의 의사와 욕구를 존중</a:t>
              </a:r>
            </a:p>
          </p:txBody>
        </p:sp>
        <p:sp>
          <p:nvSpPr>
            <p:cNvPr id="61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289769" y="5228845"/>
            <a:ext cx="3613416" cy="743117"/>
            <a:chOff x="3324713" y="1655041"/>
            <a:chExt cx="3613416" cy="743117"/>
          </a:xfrm>
        </p:grpSpPr>
        <p:sp>
          <p:nvSpPr>
            <p:cNvPr id="63" name="직사각형 62"/>
            <p:cNvSpPr/>
            <p:nvPr/>
          </p:nvSpPr>
          <p:spPr>
            <a:xfrm>
              <a:off x="3565411" y="1655041"/>
              <a:ext cx="3372718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의료지원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심리지원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거주지원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사법지원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</a:t>
              </a:r>
              <a:b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복지서비스 연계 등 실시</a:t>
              </a:r>
              <a:endPara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4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3565411" y="2182714"/>
              <a:ext cx="332462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지원의 범위나 방식은 사례별로 다를 수 있음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3289769" y="2150656"/>
            <a:ext cx="5238861" cy="770096"/>
            <a:chOff x="3441700" y="1723506"/>
            <a:chExt cx="5238861" cy="770096"/>
          </a:xfrm>
        </p:grpSpPr>
        <p:sp>
          <p:nvSpPr>
            <p:cNvPr id="48" name="TextBox 47"/>
            <p:cNvSpPr txBox="1"/>
            <p:nvPr/>
          </p:nvSpPr>
          <p:spPr>
            <a:xfrm>
              <a:off x="3441700" y="1723506"/>
              <a:ext cx="4029949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사례회의를 통한 학대사례판정</a:t>
              </a: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3441700" y="2247381"/>
              <a:ext cx="5238861" cy="246221"/>
              <a:chOff x="3324713" y="1645516"/>
              <a:chExt cx="5238861" cy="246221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3565411" y="1645516"/>
                <a:ext cx="4998163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필요한 경우</a:t>
                </a:r>
                <a:r>
                  <a:rPr lang="en-US" altLang="ko-KR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, </a:t>
                </a:r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장애인학대사례판정위원회를 통해 학대사례판정</a:t>
                </a:r>
                <a:endPara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5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11" name="직선 연결선 10"/>
          <p:cNvCxnSpPr/>
          <p:nvPr/>
        </p:nvCxnSpPr>
        <p:spPr>
          <a:xfrm>
            <a:off x="3289769" y="3668670"/>
            <a:ext cx="5787556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원호 73"/>
          <p:cNvSpPr/>
          <p:nvPr/>
        </p:nvSpPr>
        <p:spPr>
          <a:xfrm>
            <a:off x="675212" y="1419141"/>
            <a:ext cx="2248066" cy="2248064"/>
          </a:xfrm>
          <a:prstGeom prst="arc">
            <a:avLst>
              <a:gd name="adj1" fmla="val 5214798"/>
              <a:gd name="adj2" fmla="val 16158972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547216" y="3416642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3" name="Freeform 6"/>
          <p:cNvSpPr>
            <a:spLocks noChangeAspect="1"/>
          </p:cNvSpPr>
          <p:nvPr/>
        </p:nvSpPr>
        <p:spPr bwMode="auto">
          <a:xfrm rot="5400000">
            <a:off x="1707007" y="3519810"/>
            <a:ext cx="184473" cy="320469"/>
          </a:xfrm>
          <a:custGeom>
            <a:avLst/>
            <a:gdLst>
              <a:gd name="T0" fmla="*/ 219 w 1920"/>
              <a:gd name="T1" fmla="*/ 0 h 3330"/>
              <a:gd name="T2" fmla="*/ 251 w 1920"/>
              <a:gd name="T3" fmla="*/ 0 h 3330"/>
              <a:gd name="T4" fmla="*/ 285 w 1920"/>
              <a:gd name="T5" fmla="*/ 6 h 3330"/>
              <a:gd name="T6" fmla="*/ 316 w 1920"/>
              <a:gd name="T7" fmla="*/ 15 h 3330"/>
              <a:gd name="T8" fmla="*/ 347 w 1920"/>
              <a:gd name="T9" fmla="*/ 28 h 3330"/>
              <a:gd name="T10" fmla="*/ 375 w 1920"/>
              <a:gd name="T11" fmla="*/ 46 h 3330"/>
              <a:gd name="T12" fmla="*/ 403 w 1920"/>
              <a:gd name="T13" fmla="*/ 68 h 3330"/>
              <a:gd name="T14" fmla="*/ 1851 w 1920"/>
              <a:gd name="T15" fmla="*/ 1501 h 3330"/>
              <a:gd name="T16" fmla="*/ 1872 w 1920"/>
              <a:gd name="T17" fmla="*/ 1525 h 3330"/>
              <a:gd name="T18" fmla="*/ 1890 w 1920"/>
              <a:gd name="T19" fmla="*/ 1551 h 3330"/>
              <a:gd name="T20" fmla="*/ 1902 w 1920"/>
              <a:gd name="T21" fmla="*/ 1578 h 3330"/>
              <a:gd name="T22" fmla="*/ 1912 w 1920"/>
              <a:gd name="T23" fmla="*/ 1607 h 3330"/>
              <a:gd name="T24" fmla="*/ 1918 w 1920"/>
              <a:gd name="T25" fmla="*/ 1635 h 3330"/>
              <a:gd name="T26" fmla="*/ 1920 w 1920"/>
              <a:gd name="T27" fmla="*/ 1665 h 3330"/>
              <a:gd name="T28" fmla="*/ 1918 w 1920"/>
              <a:gd name="T29" fmla="*/ 1695 h 3330"/>
              <a:gd name="T30" fmla="*/ 1912 w 1920"/>
              <a:gd name="T31" fmla="*/ 1725 h 3330"/>
              <a:gd name="T32" fmla="*/ 1902 w 1920"/>
              <a:gd name="T33" fmla="*/ 1754 h 3330"/>
              <a:gd name="T34" fmla="*/ 1890 w 1920"/>
              <a:gd name="T35" fmla="*/ 1781 h 3330"/>
              <a:gd name="T36" fmla="*/ 1872 w 1920"/>
              <a:gd name="T37" fmla="*/ 1807 h 3330"/>
              <a:gd name="T38" fmla="*/ 1851 w 1920"/>
              <a:gd name="T39" fmla="*/ 1830 h 3330"/>
              <a:gd name="T40" fmla="*/ 403 w 1920"/>
              <a:gd name="T41" fmla="*/ 3263 h 3330"/>
              <a:gd name="T42" fmla="*/ 375 w 1920"/>
              <a:gd name="T43" fmla="*/ 3285 h 3330"/>
              <a:gd name="T44" fmla="*/ 347 w 1920"/>
              <a:gd name="T45" fmla="*/ 3303 h 3330"/>
              <a:gd name="T46" fmla="*/ 316 w 1920"/>
              <a:gd name="T47" fmla="*/ 3317 h 3330"/>
              <a:gd name="T48" fmla="*/ 285 w 1920"/>
              <a:gd name="T49" fmla="*/ 3326 h 3330"/>
              <a:gd name="T50" fmla="*/ 251 w 1920"/>
              <a:gd name="T51" fmla="*/ 3330 h 3330"/>
              <a:gd name="T52" fmla="*/ 219 w 1920"/>
              <a:gd name="T53" fmla="*/ 3330 h 3330"/>
              <a:gd name="T54" fmla="*/ 186 w 1920"/>
              <a:gd name="T55" fmla="*/ 3326 h 3330"/>
              <a:gd name="T56" fmla="*/ 154 w 1920"/>
              <a:gd name="T57" fmla="*/ 3317 h 3330"/>
              <a:gd name="T58" fmla="*/ 123 w 1920"/>
              <a:gd name="T59" fmla="*/ 3303 h 3330"/>
              <a:gd name="T60" fmla="*/ 95 w 1920"/>
              <a:gd name="T61" fmla="*/ 3285 h 3330"/>
              <a:gd name="T62" fmla="*/ 68 w 1920"/>
              <a:gd name="T63" fmla="*/ 3263 h 3330"/>
              <a:gd name="T64" fmla="*/ 46 w 1920"/>
              <a:gd name="T65" fmla="*/ 3236 h 3330"/>
              <a:gd name="T66" fmla="*/ 27 w 1920"/>
              <a:gd name="T67" fmla="*/ 3209 h 3330"/>
              <a:gd name="T68" fmla="*/ 14 w 1920"/>
              <a:gd name="T69" fmla="*/ 3178 h 3330"/>
              <a:gd name="T70" fmla="*/ 4 w 1920"/>
              <a:gd name="T71" fmla="*/ 3147 h 3330"/>
              <a:gd name="T72" fmla="*/ 0 w 1920"/>
              <a:gd name="T73" fmla="*/ 3114 h 3330"/>
              <a:gd name="T74" fmla="*/ 0 w 1920"/>
              <a:gd name="T75" fmla="*/ 3082 h 3330"/>
              <a:gd name="T76" fmla="*/ 4 w 1920"/>
              <a:gd name="T77" fmla="*/ 3049 h 3330"/>
              <a:gd name="T78" fmla="*/ 14 w 1920"/>
              <a:gd name="T79" fmla="*/ 3018 h 3330"/>
              <a:gd name="T80" fmla="*/ 27 w 1920"/>
              <a:gd name="T81" fmla="*/ 2988 h 3330"/>
              <a:gd name="T82" fmla="*/ 46 w 1920"/>
              <a:gd name="T83" fmla="*/ 2959 h 3330"/>
              <a:gd name="T84" fmla="*/ 68 w 1920"/>
              <a:gd name="T85" fmla="*/ 2933 h 3330"/>
              <a:gd name="T86" fmla="*/ 1350 w 1920"/>
              <a:gd name="T87" fmla="*/ 1665 h 3330"/>
              <a:gd name="T88" fmla="*/ 69 w 1920"/>
              <a:gd name="T89" fmla="*/ 398 h 3330"/>
              <a:gd name="T90" fmla="*/ 46 w 1920"/>
              <a:gd name="T91" fmla="*/ 373 h 3330"/>
              <a:gd name="T92" fmla="*/ 27 w 1920"/>
              <a:gd name="T93" fmla="*/ 344 h 3330"/>
              <a:gd name="T94" fmla="*/ 14 w 1920"/>
              <a:gd name="T95" fmla="*/ 314 h 3330"/>
              <a:gd name="T96" fmla="*/ 4 w 1920"/>
              <a:gd name="T97" fmla="*/ 282 h 3330"/>
              <a:gd name="T98" fmla="*/ 0 w 1920"/>
              <a:gd name="T99" fmla="*/ 250 h 3330"/>
              <a:gd name="T100" fmla="*/ 0 w 1920"/>
              <a:gd name="T101" fmla="*/ 218 h 3330"/>
              <a:gd name="T102" fmla="*/ 4 w 1920"/>
              <a:gd name="T103" fmla="*/ 185 h 3330"/>
              <a:gd name="T104" fmla="*/ 14 w 1920"/>
              <a:gd name="T105" fmla="*/ 154 h 3330"/>
              <a:gd name="T106" fmla="*/ 27 w 1920"/>
              <a:gd name="T107" fmla="*/ 123 h 3330"/>
              <a:gd name="T108" fmla="*/ 46 w 1920"/>
              <a:gd name="T109" fmla="*/ 95 h 3330"/>
              <a:gd name="T110" fmla="*/ 69 w 1920"/>
              <a:gd name="T111" fmla="*/ 68 h 3330"/>
              <a:gd name="T112" fmla="*/ 95 w 1920"/>
              <a:gd name="T113" fmla="*/ 46 h 3330"/>
              <a:gd name="T114" fmla="*/ 124 w 1920"/>
              <a:gd name="T115" fmla="*/ 28 h 3330"/>
              <a:gd name="T116" fmla="*/ 154 w 1920"/>
              <a:gd name="T117" fmla="*/ 15 h 3330"/>
              <a:gd name="T118" fmla="*/ 187 w 1920"/>
              <a:gd name="T119" fmla="*/ 6 h 3330"/>
              <a:gd name="T120" fmla="*/ 219 w 1920"/>
              <a:gd name="T121" fmla="*/ 0 h 3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20" h="3330">
                <a:moveTo>
                  <a:pt x="219" y="0"/>
                </a:moveTo>
                <a:lnTo>
                  <a:pt x="251" y="0"/>
                </a:lnTo>
                <a:lnTo>
                  <a:pt x="285" y="6"/>
                </a:lnTo>
                <a:lnTo>
                  <a:pt x="316" y="15"/>
                </a:lnTo>
                <a:lnTo>
                  <a:pt x="347" y="28"/>
                </a:lnTo>
                <a:lnTo>
                  <a:pt x="375" y="46"/>
                </a:lnTo>
                <a:lnTo>
                  <a:pt x="403" y="68"/>
                </a:lnTo>
                <a:lnTo>
                  <a:pt x="1851" y="1501"/>
                </a:lnTo>
                <a:lnTo>
                  <a:pt x="1872" y="1525"/>
                </a:lnTo>
                <a:lnTo>
                  <a:pt x="1890" y="1551"/>
                </a:lnTo>
                <a:lnTo>
                  <a:pt x="1902" y="1578"/>
                </a:lnTo>
                <a:lnTo>
                  <a:pt x="1912" y="1607"/>
                </a:lnTo>
                <a:lnTo>
                  <a:pt x="1918" y="1635"/>
                </a:lnTo>
                <a:lnTo>
                  <a:pt x="1920" y="1665"/>
                </a:lnTo>
                <a:lnTo>
                  <a:pt x="1918" y="1695"/>
                </a:lnTo>
                <a:lnTo>
                  <a:pt x="1912" y="1725"/>
                </a:lnTo>
                <a:lnTo>
                  <a:pt x="1902" y="1754"/>
                </a:lnTo>
                <a:lnTo>
                  <a:pt x="1890" y="1781"/>
                </a:lnTo>
                <a:lnTo>
                  <a:pt x="1872" y="1807"/>
                </a:lnTo>
                <a:lnTo>
                  <a:pt x="1851" y="1830"/>
                </a:lnTo>
                <a:lnTo>
                  <a:pt x="403" y="3263"/>
                </a:lnTo>
                <a:lnTo>
                  <a:pt x="375" y="3285"/>
                </a:lnTo>
                <a:lnTo>
                  <a:pt x="347" y="3303"/>
                </a:lnTo>
                <a:lnTo>
                  <a:pt x="316" y="3317"/>
                </a:lnTo>
                <a:lnTo>
                  <a:pt x="285" y="3326"/>
                </a:lnTo>
                <a:lnTo>
                  <a:pt x="251" y="3330"/>
                </a:lnTo>
                <a:lnTo>
                  <a:pt x="219" y="3330"/>
                </a:lnTo>
                <a:lnTo>
                  <a:pt x="186" y="3326"/>
                </a:lnTo>
                <a:lnTo>
                  <a:pt x="154" y="3317"/>
                </a:lnTo>
                <a:lnTo>
                  <a:pt x="123" y="3303"/>
                </a:lnTo>
                <a:lnTo>
                  <a:pt x="95" y="3285"/>
                </a:lnTo>
                <a:lnTo>
                  <a:pt x="68" y="3263"/>
                </a:lnTo>
                <a:lnTo>
                  <a:pt x="46" y="3236"/>
                </a:lnTo>
                <a:lnTo>
                  <a:pt x="27" y="3209"/>
                </a:lnTo>
                <a:lnTo>
                  <a:pt x="14" y="3178"/>
                </a:lnTo>
                <a:lnTo>
                  <a:pt x="4" y="3147"/>
                </a:lnTo>
                <a:lnTo>
                  <a:pt x="0" y="3114"/>
                </a:lnTo>
                <a:lnTo>
                  <a:pt x="0" y="3082"/>
                </a:lnTo>
                <a:lnTo>
                  <a:pt x="4" y="3049"/>
                </a:lnTo>
                <a:lnTo>
                  <a:pt x="14" y="3018"/>
                </a:lnTo>
                <a:lnTo>
                  <a:pt x="27" y="2988"/>
                </a:lnTo>
                <a:lnTo>
                  <a:pt x="46" y="2959"/>
                </a:lnTo>
                <a:lnTo>
                  <a:pt x="68" y="2933"/>
                </a:lnTo>
                <a:lnTo>
                  <a:pt x="1350" y="1665"/>
                </a:lnTo>
                <a:lnTo>
                  <a:pt x="69" y="398"/>
                </a:lnTo>
                <a:lnTo>
                  <a:pt x="46" y="373"/>
                </a:lnTo>
                <a:lnTo>
                  <a:pt x="27" y="344"/>
                </a:lnTo>
                <a:lnTo>
                  <a:pt x="14" y="314"/>
                </a:lnTo>
                <a:lnTo>
                  <a:pt x="4" y="282"/>
                </a:lnTo>
                <a:lnTo>
                  <a:pt x="0" y="250"/>
                </a:lnTo>
                <a:lnTo>
                  <a:pt x="0" y="218"/>
                </a:lnTo>
                <a:lnTo>
                  <a:pt x="4" y="185"/>
                </a:lnTo>
                <a:lnTo>
                  <a:pt x="14" y="154"/>
                </a:lnTo>
                <a:lnTo>
                  <a:pt x="27" y="123"/>
                </a:lnTo>
                <a:lnTo>
                  <a:pt x="46" y="95"/>
                </a:lnTo>
                <a:lnTo>
                  <a:pt x="69" y="68"/>
                </a:lnTo>
                <a:lnTo>
                  <a:pt x="95" y="46"/>
                </a:lnTo>
                <a:lnTo>
                  <a:pt x="124" y="28"/>
                </a:lnTo>
                <a:lnTo>
                  <a:pt x="154" y="15"/>
                </a:lnTo>
                <a:lnTo>
                  <a:pt x="187" y="6"/>
                </a:lnTo>
                <a:lnTo>
                  <a:pt x="219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665824" y="1294267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04667" y="1335354"/>
            <a:ext cx="18915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03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타원 79"/>
          <p:cNvSpPr/>
          <p:nvPr/>
        </p:nvSpPr>
        <p:spPr>
          <a:xfrm>
            <a:off x="1665824" y="5784779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04667" y="5825866"/>
            <a:ext cx="18915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04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68" name="그룹 67"/>
          <p:cNvGrpSpPr>
            <a:grpSpLocks noChangeAspect="1"/>
          </p:cNvGrpSpPr>
          <p:nvPr/>
        </p:nvGrpSpPr>
        <p:grpSpPr>
          <a:xfrm>
            <a:off x="1585549" y="2217331"/>
            <a:ext cx="526671" cy="589091"/>
            <a:chOff x="13338175" y="1416050"/>
            <a:chExt cx="642938" cy="719138"/>
          </a:xfrm>
          <a:solidFill>
            <a:schemeClr val="bg1"/>
          </a:solidFill>
        </p:grpSpPr>
        <p:sp>
          <p:nvSpPr>
            <p:cNvPr id="69" name="Freeform 35"/>
            <p:cNvSpPr>
              <a:spLocks/>
            </p:cNvSpPr>
            <p:nvPr/>
          </p:nvSpPr>
          <p:spPr bwMode="auto">
            <a:xfrm>
              <a:off x="13338175" y="1801813"/>
              <a:ext cx="473075" cy="293688"/>
            </a:xfrm>
            <a:custGeom>
              <a:avLst/>
              <a:gdLst>
                <a:gd name="T0" fmla="*/ 888 w 2380"/>
                <a:gd name="T1" fmla="*/ 454 h 1479"/>
                <a:gd name="T2" fmla="*/ 1492 w 2380"/>
                <a:gd name="T3" fmla="*/ 454 h 1479"/>
                <a:gd name="T4" fmla="*/ 1788 w 2380"/>
                <a:gd name="T5" fmla="*/ 15 h 1479"/>
                <a:gd name="T6" fmla="*/ 1919 w 2380"/>
                <a:gd name="T7" fmla="*/ 64 h 1479"/>
                <a:gd name="T8" fmla="*/ 2039 w 2380"/>
                <a:gd name="T9" fmla="*/ 133 h 1479"/>
                <a:gd name="T10" fmla="*/ 2143 w 2380"/>
                <a:gd name="T11" fmla="*/ 222 h 1479"/>
                <a:gd name="T12" fmla="*/ 2232 w 2380"/>
                <a:gd name="T13" fmla="*/ 327 h 1479"/>
                <a:gd name="T14" fmla="*/ 2302 w 2380"/>
                <a:gd name="T15" fmla="*/ 446 h 1479"/>
                <a:gd name="T16" fmla="*/ 2351 w 2380"/>
                <a:gd name="T17" fmla="*/ 577 h 1479"/>
                <a:gd name="T18" fmla="*/ 2376 w 2380"/>
                <a:gd name="T19" fmla="*/ 717 h 1479"/>
                <a:gd name="T20" fmla="*/ 2380 w 2380"/>
                <a:gd name="T21" fmla="*/ 820 h 1479"/>
                <a:gd name="T22" fmla="*/ 2142 w 2380"/>
                <a:gd name="T23" fmla="*/ 887 h 1479"/>
                <a:gd name="T24" fmla="*/ 2071 w 2380"/>
                <a:gd name="T25" fmla="*/ 831 h 1479"/>
                <a:gd name="T26" fmla="*/ 1990 w 2380"/>
                <a:gd name="T27" fmla="*/ 796 h 1479"/>
                <a:gd name="T28" fmla="*/ 1905 w 2380"/>
                <a:gd name="T29" fmla="*/ 780 h 1479"/>
                <a:gd name="T30" fmla="*/ 1818 w 2380"/>
                <a:gd name="T31" fmla="*/ 786 h 1479"/>
                <a:gd name="T32" fmla="*/ 1734 w 2380"/>
                <a:gd name="T33" fmla="*/ 811 h 1479"/>
                <a:gd name="T34" fmla="*/ 1657 w 2380"/>
                <a:gd name="T35" fmla="*/ 857 h 1479"/>
                <a:gd name="T36" fmla="*/ 1592 w 2380"/>
                <a:gd name="T37" fmla="*/ 922 h 1479"/>
                <a:gd name="T38" fmla="*/ 1546 w 2380"/>
                <a:gd name="T39" fmla="*/ 999 h 1479"/>
                <a:gd name="T40" fmla="*/ 1521 w 2380"/>
                <a:gd name="T41" fmla="*/ 1083 h 1479"/>
                <a:gd name="T42" fmla="*/ 1515 w 2380"/>
                <a:gd name="T43" fmla="*/ 1169 h 1479"/>
                <a:gd name="T44" fmla="*/ 1531 w 2380"/>
                <a:gd name="T45" fmla="*/ 1255 h 1479"/>
                <a:gd name="T46" fmla="*/ 1567 w 2380"/>
                <a:gd name="T47" fmla="*/ 1336 h 1479"/>
                <a:gd name="T48" fmla="*/ 1623 w 2380"/>
                <a:gd name="T49" fmla="*/ 1408 h 1479"/>
                <a:gd name="T50" fmla="*/ 1297 w 2380"/>
                <a:gd name="T51" fmla="*/ 1479 h 1479"/>
                <a:gd name="T52" fmla="*/ 1190 w 2380"/>
                <a:gd name="T53" fmla="*/ 454 h 1479"/>
                <a:gd name="T54" fmla="*/ 1083 w 2380"/>
                <a:gd name="T55" fmla="*/ 1479 h 1479"/>
                <a:gd name="T56" fmla="*/ 130 w 2380"/>
                <a:gd name="T57" fmla="*/ 1476 h 1479"/>
                <a:gd name="T58" fmla="*/ 72 w 2380"/>
                <a:gd name="T59" fmla="*/ 1452 h 1479"/>
                <a:gd name="T60" fmla="*/ 28 w 2380"/>
                <a:gd name="T61" fmla="*/ 1408 h 1479"/>
                <a:gd name="T62" fmla="*/ 3 w 2380"/>
                <a:gd name="T63" fmla="*/ 1349 h 1479"/>
                <a:gd name="T64" fmla="*/ 0 w 2380"/>
                <a:gd name="T65" fmla="*/ 790 h 1479"/>
                <a:gd name="T66" fmla="*/ 13 w 2380"/>
                <a:gd name="T67" fmla="*/ 646 h 1479"/>
                <a:gd name="T68" fmla="*/ 51 w 2380"/>
                <a:gd name="T69" fmla="*/ 509 h 1479"/>
                <a:gd name="T70" fmla="*/ 110 w 2380"/>
                <a:gd name="T71" fmla="*/ 384 h 1479"/>
                <a:gd name="T72" fmla="*/ 189 w 2380"/>
                <a:gd name="T73" fmla="*/ 272 h 1479"/>
                <a:gd name="T74" fmla="*/ 286 w 2380"/>
                <a:gd name="T75" fmla="*/ 175 h 1479"/>
                <a:gd name="T76" fmla="*/ 399 w 2380"/>
                <a:gd name="T77" fmla="*/ 97 h 1479"/>
                <a:gd name="T78" fmla="*/ 525 w 2380"/>
                <a:gd name="T79" fmla="*/ 37 h 1479"/>
                <a:gd name="T80" fmla="*/ 660 w 2380"/>
                <a:gd name="T81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80" h="1479">
                  <a:moveTo>
                    <a:pt x="660" y="0"/>
                  </a:moveTo>
                  <a:lnTo>
                    <a:pt x="888" y="454"/>
                  </a:lnTo>
                  <a:lnTo>
                    <a:pt x="1190" y="213"/>
                  </a:lnTo>
                  <a:lnTo>
                    <a:pt x="1492" y="454"/>
                  </a:lnTo>
                  <a:lnTo>
                    <a:pt x="1719" y="0"/>
                  </a:lnTo>
                  <a:lnTo>
                    <a:pt x="1788" y="15"/>
                  </a:lnTo>
                  <a:lnTo>
                    <a:pt x="1855" y="37"/>
                  </a:lnTo>
                  <a:lnTo>
                    <a:pt x="1919" y="64"/>
                  </a:lnTo>
                  <a:lnTo>
                    <a:pt x="1980" y="97"/>
                  </a:lnTo>
                  <a:lnTo>
                    <a:pt x="2039" y="133"/>
                  </a:lnTo>
                  <a:lnTo>
                    <a:pt x="2093" y="175"/>
                  </a:lnTo>
                  <a:lnTo>
                    <a:pt x="2143" y="222"/>
                  </a:lnTo>
                  <a:lnTo>
                    <a:pt x="2189" y="272"/>
                  </a:lnTo>
                  <a:lnTo>
                    <a:pt x="2232" y="327"/>
                  </a:lnTo>
                  <a:lnTo>
                    <a:pt x="2270" y="384"/>
                  </a:lnTo>
                  <a:lnTo>
                    <a:pt x="2302" y="446"/>
                  </a:lnTo>
                  <a:lnTo>
                    <a:pt x="2329" y="509"/>
                  </a:lnTo>
                  <a:lnTo>
                    <a:pt x="2351" y="577"/>
                  </a:lnTo>
                  <a:lnTo>
                    <a:pt x="2366" y="646"/>
                  </a:lnTo>
                  <a:lnTo>
                    <a:pt x="2376" y="717"/>
                  </a:lnTo>
                  <a:lnTo>
                    <a:pt x="2380" y="790"/>
                  </a:lnTo>
                  <a:lnTo>
                    <a:pt x="2380" y="820"/>
                  </a:lnTo>
                  <a:lnTo>
                    <a:pt x="2228" y="972"/>
                  </a:lnTo>
                  <a:lnTo>
                    <a:pt x="2142" y="887"/>
                  </a:lnTo>
                  <a:lnTo>
                    <a:pt x="2108" y="857"/>
                  </a:lnTo>
                  <a:lnTo>
                    <a:pt x="2071" y="831"/>
                  </a:lnTo>
                  <a:lnTo>
                    <a:pt x="2031" y="811"/>
                  </a:lnTo>
                  <a:lnTo>
                    <a:pt x="1990" y="796"/>
                  </a:lnTo>
                  <a:lnTo>
                    <a:pt x="1947" y="786"/>
                  </a:lnTo>
                  <a:lnTo>
                    <a:pt x="1905" y="780"/>
                  </a:lnTo>
                  <a:lnTo>
                    <a:pt x="1861" y="780"/>
                  </a:lnTo>
                  <a:lnTo>
                    <a:pt x="1818" y="786"/>
                  </a:lnTo>
                  <a:lnTo>
                    <a:pt x="1776" y="796"/>
                  </a:lnTo>
                  <a:lnTo>
                    <a:pt x="1734" y="811"/>
                  </a:lnTo>
                  <a:lnTo>
                    <a:pt x="1695" y="831"/>
                  </a:lnTo>
                  <a:lnTo>
                    <a:pt x="1657" y="857"/>
                  </a:lnTo>
                  <a:lnTo>
                    <a:pt x="1623" y="887"/>
                  </a:lnTo>
                  <a:lnTo>
                    <a:pt x="1592" y="922"/>
                  </a:lnTo>
                  <a:lnTo>
                    <a:pt x="1567" y="960"/>
                  </a:lnTo>
                  <a:lnTo>
                    <a:pt x="1546" y="999"/>
                  </a:lnTo>
                  <a:lnTo>
                    <a:pt x="1531" y="1040"/>
                  </a:lnTo>
                  <a:lnTo>
                    <a:pt x="1521" y="1083"/>
                  </a:lnTo>
                  <a:lnTo>
                    <a:pt x="1515" y="1126"/>
                  </a:lnTo>
                  <a:lnTo>
                    <a:pt x="1515" y="1169"/>
                  </a:lnTo>
                  <a:lnTo>
                    <a:pt x="1521" y="1213"/>
                  </a:lnTo>
                  <a:lnTo>
                    <a:pt x="1531" y="1255"/>
                  </a:lnTo>
                  <a:lnTo>
                    <a:pt x="1546" y="1296"/>
                  </a:lnTo>
                  <a:lnTo>
                    <a:pt x="1567" y="1336"/>
                  </a:lnTo>
                  <a:lnTo>
                    <a:pt x="1592" y="1373"/>
                  </a:lnTo>
                  <a:lnTo>
                    <a:pt x="1623" y="1408"/>
                  </a:lnTo>
                  <a:lnTo>
                    <a:pt x="1693" y="1479"/>
                  </a:lnTo>
                  <a:lnTo>
                    <a:pt x="1297" y="1479"/>
                  </a:lnTo>
                  <a:lnTo>
                    <a:pt x="1379" y="644"/>
                  </a:lnTo>
                  <a:lnTo>
                    <a:pt x="1190" y="454"/>
                  </a:lnTo>
                  <a:lnTo>
                    <a:pt x="1000" y="644"/>
                  </a:lnTo>
                  <a:lnTo>
                    <a:pt x="1083" y="1479"/>
                  </a:lnTo>
                  <a:lnTo>
                    <a:pt x="163" y="1479"/>
                  </a:lnTo>
                  <a:lnTo>
                    <a:pt x="130" y="1476"/>
                  </a:lnTo>
                  <a:lnTo>
                    <a:pt x="99" y="1466"/>
                  </a:lnTo>
                  <a:lnTo>
                    <a:pt x="72" y="1452"/>
                  </a:lnTo>
                  <a:lnTo>
                    <a:pt x="47" y="1432"/>
                  </a:lnTo>
                  <a:lnTo>
                    <a:pt x="28" y="1408"/>
                  </a:lnTo>
                  <a:lnTo>
                    <a:pt x="13" y="1380"/>
                  </a:lnTo>
                  <a:lnTo>
                    <a:pt x="3" y="1349"/>
                  </a:lnTo>
                  <a:lnTo>
                    <a:pt x="0" y="1316"/>
                  </a:lnTo>
                  <a:lnTo>
                    <a:pt x="0" y="790"/>
                  </a:lnTo>
                  <a:lnTo>
                    <a:pt x="3" y="717"/>
                  </a:lnTo>
                  <a:lnTo>
                    <a:pt x="13" y="646"/>
                  </a:lnTo>
                  <a:lnTo>
                    <a:pt x="29" y="577"/>
                  </a:lnTo>
                  <a:lnTo>
                    <a:pt x="51" y="509"/>
                  </a:lnTo>
                  <a:lnTo>
                    <a:pt x="77" y="446"/>
                  </a:lnTo>
                  <a:lnTo>
                    <a:pt x="110" y="384"/>
                  </a:lnTo>
                  <a:lnTo>
                    <a:pt x="148" y="327"/>
                  </a:lnTo>
                  <a:lnTo>
                    <a:pt x="189" y="272"/>
                  </a:lnTo>
                  <a:lnTo>
                    <a:pt x="235" y="222"/>
                  </a:lnTo>
                  <a:lnTo>
                    <a:pt x="286" y="175"/>
                  </a:lnTo>
                  <a:lnTo>
                    <a:pt x="341" y="133"/>
                  </a:lnTo>
                  <a:lnTo>
                    <a:pt x="399" y="97"/>
                  </a:lnTo>
                  <a:lnTo>
                    <a:pt x="460" y="64"/>
                  </a:lnTo>
                  <a:lnTo>
                    <a:pt x="525" y="37"/>
                  </a:lnTo>
                  <a:lnTo>
                    <a:pt x="591" y="15"/>
                  </a:lnTo>
                  <a:lnTo>
                    <a:pt x="66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Freeform 36"/>
            <p:cNvSpPr>
              <a:spLocks/>
            </p:cNvSpPr>
            <p:nvPr/>
          </p:nvSpPr>
          <p:spPr bwMode="auto">
            <a:xfrm>
              <a:off x="13409613" y="1416050"/>
              <a:ext cx="330200" cy="428625"/>
            </a:xfrm>
            <a:custGeom>
              <a:avLst/>
              <a:gdLst>
                <a:gd name="T0" fmla="*/ 891 w 1664"/>
                <a:gd name="T1" fmla="*/ 3 h 2156"/>
                <a:gd name="T2" fmla="*/ 1006 w 1664"/>
                <a:gd name="T3" fmla="*/ 19 h 2156"/>
                <a:gd name="T4" fmla="*/ 1112 w 1664"/>
                <a:gd name="T5" fmla="*/ 51 h 2156"/>
                <a:gd name="T6" fmla="*/ 1212 w 1664"/>
                <a:gd name="T7" fmla="*/ 99 h 2156"/>
                <a:gd name="T8" fmla="*/ 1301 w 1664"/>
                <a:gd name="T9" fmla="*/ 163 h 2156"/>
                <a:gd name="T10" fmla="*/ 1379 w 1664"/>
                <a:gd name="T11" fmla="*/ 244 h 2156"/>
                <a:gd name="T12" fmla="*/ 1445 w 1664"/>
                <a:gd name="T13" fmla="*/ 339 h 2156"/>
                <a:gd name="T14" fmla="*/ 1497 w 1664"/>
                <a:gd name="T15" fmla="*/ 452 h 2156"/>
                <a:gd name="T16" fmla="*/ 1532 w 1664"/>
                <a:gd name="T17" fmla="*/ 579 h 2156"/>
                <a:gd name="T18" fmla="*/ 1551 w 1664"/>
                <a:gd name="T19" fmla="*/ 722 h 2156"/>
                <a:gd name="T20" fmla="*/ 1552 w 1664"/>
                <a:gd name="T21" fmla="*/ 817 h 2156"/>
                <a:gd name="T22" fmla="*/ 1573 w 1664"/>
                <a:gd name="T23" fmla="*/ 835 h 2156"/>
                <a:gd name="T24" fmla="*/ 1614 w 1664"/>
                <a:gd name="T25" fmla="*/ 851 h 2156"/>
                <a:gd name="T26" fmla="*/ 1644 w 1664"/>
                <a:gd name="T27" fmla="*/ 886 h 2156"/>
                <a:gd name="T28" fmla="*/ 1661 w 1664"/>
                <a:gd name="T29" fmla="*/ 936 h 2156"/>
                <a:gd name="T30" fmla="*/ 1664 w 1664"/>
                <a:gd name="T31" fmla="*/ 995 h 2156"/>
                <a:gd name="T32" fmla="*/ 1652 w 1664"/>
                <a:gd name="T33" fmla="*/ 1060 h 2156"/>
                <a:gd name="T34" fmla="*/ 1622 w 1664"/>
                <a:gd name="T35" fmla="*/ 1132 h 2156"/>
                <a:gd name="T36" fmla="*/ 1576 w 1664"/>
                <a:gd name="T37" fmla="*/ 1193 h 2156"/>
                <a:gd name="T38" fmla="*/ 1522 w 1664"/>
                <a:gd name="T39" fmla="*/ 1234 h 2156"/>
                <a:gd name="T40" fmla="*/ 1466 w 1664"/>
                <a:gd name="T41" fmla="*/ 1248 h 2156"/>
                <a:gd name="T42" fmla="*/ 1393 w 1664"/>
                <a:gd name="T43" fmla="*/ 1400 h 2156"/>
                <a:gd name="T44" fmla="*/ 1301 w 1664"/>
                <a:gd name="T45" fmla="*/ 1539 h 2156"/>
                <a:gd name="T46" fmla="*/ 1193 w 1664"/>
                <a:gd name="T47" fmla="*/ 1664 h 2156"/>
                <a:gd name="T48" fmla="*/ 1133 w 1664"/>
                <a:gd name="T49" fmla="*/ 1845 h 2156"/>
                <a:gd name="T50" fmla="*/ 1138 w 1664"/>
                <a:gd name="T51" fmla="*/ 1866 h 2156"/>
                <a:gd name="T52" fmla="*/ 525 w 1664"/>
                <a:gd name="T53" fmla="*/ 1866 h 2156"/>
                <a:gd name="T54" fmla="*/ 530 w 1664"/>
                <a:gd name="T55" fmla="*/ 1845 h 2156"/>
                <a:gd name="T56" fmla="*/ 470 w 1664"/>
                <a:gd name="T57" fmla="*/ 1664 h 2156"/>
                <a:gd name="T58" fmla="*/ 362 w 1664"/>
                <a:gd name="T59" fmla="*/ 1539 h 2156"/>
                <a:gd name="T60" fmla="*/ 271 w 1664"/>
                <a:gd name="T61" fmla="*/ 1400 h 2156"/>
                <a:gd name="T62" fmla="*/ 197 w 1664"/>
                <a:gd name="T63" fmla="*/ 1248 h 2156"/>
                <a:gd name="T64" fmla="*/ 141 w 1664"/>
                <a:gd name="T65" fmla="*/ 1234 h 2156"/>
                <a:gd name="T66" fmla="*/ 88 w 1664"/>
                <a:gd name="T67" fmla="*/ 1193 h 2156"/>
                <a:gd name="T68" fmla="*/ 41 w 1664"/>
                <a:gd name="T69" fmla="*/ 1132 h 2156"/>
                <a:gd name="T70" fmla="*/ 12 w 1664"/>
                <a:gd name="T71" fmla="*/ 1060 h 2156"/>
                <a:gd name="T72" fmla="*/ 0 w 1664"/>
                <a:gd name="T73" fmla="*/ 995 h 2156"/>
                <a:gd name="T74" fmla="*/ 3 w 1664"/>
                <a:gd name="T75" fmla="*/ 936 h 2156"/>
                <a:gd name="T76" fmla="*/ 19 w 1664"/>
                <a:gd name="T77" fmla="*/ 886 h 2156"/>
                <a:gd name="T78" fmla="*/ 49 w 1664"/>
                <a:gd name="T79" fmla="*/ 851 h 2156"/>
                <a:gd name="T80" fmla="*/ 90 w 1664"/>
                <a:gd name="T81" fmla="*/ 835 h 2156"/>
                <a:gd name="T82" fmla="*/ 111 w 1664"/>
                <a:gd name="T83" fmla="*/ 817 h 2156"/>
                <a:gd name="T84" fmla="*/ 112 w 1664"/>
                <a:gd name="T85" fmla="*/ 722 h 2156"/>
                <a:gd name="T86" fmla="*/ 130 w 1664"/>
                <a:gd name="T87" fmla="*/ 579 h 2156"/>
                <a:gd name="T88" fmla="*/ 167 w 1664"/>
                <a:gd name="T89" fmla="*/ 452 h 2156"/>
                <a:gd name="T90" fmla="*/ 218 w 1664"/>
                <a:gd name="T91" fmla="*/ 339 h 2156"/>
                <a:gd name="T92" fmla="*/ 283 w 1664"/>
                <a:gd name="T93" fmla="*/ 244 h 2156"/>
                <a:gd name="T94" fmla="*/ 362 w 1664"/>
                <a:gd name="T95" fmla="*/ 163 h 2156"/>
                <a:gd name="T96" fmla="*/ 451 w 1664"/>
                <a:gd name="T97" fmla="*/ 99 h 2156"/>
                <a:gd name="T98" fmla="*/ 550 w 1664"/>
                <a:gd name="T99" fmla="*/ 51 h 2156"/>
                <a:gd name="T100" fmla="*/ 658 w 1664"/>
                <a:gd name="T101" fmla="*/ 19 h 2156"/>
                <a:gd name="T102" fmla="*/ 773 w 1664"/>
                <a:gd name="T103" fmla="*/ 3 h 2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64" h="2156">
                  <a:moveTo>
                    <a:pt x="832" y="0"/>
                  </a:moveTo>
                  <a:lnTo>
                    <a:pt x="891" y="3"/>
                  </a:lnTo>
                  <a:lnTo>
                    <a:pt x="950" y="9"/>
                  </a:lnTo>
                  <a:lnTo>
                    <a:pt x="1006" y="19"/>
                  </a:lnTo>
                  <a:lnTo>
                    <a:pt x="1059" y="33"/>
                  </a:lnTo>
                  <a:lnTo>
                    <a:pt x="1112" y="51"/>
                  </a:lnTo>
                  <a:lnTo>
                    <a:pt x="1164" y="73"/>
                  </a:lnTo>
                  <a:lnTo>
                    <a:pt x="1212" y="99"/>
                  </a:lnTo>
                  <a:lnTo>
                    <a:pt x="1259" y="129"/>
                  </a:lnTo>
                  <a:lnTo>
                    <a:pt x="1301" y="163"/>
                  </a:lnTo>
                  <a:lnTo>
                    <a:pt x="1342" y="202"/>
                  </a:lnTo>
                  <a:lnTo>
                    <a:pt x="1379" y="244"/>
                  </a:lnTo>
                  <a:lnTo>
                    <a:pt x="1415" y="290"/>
                  </a:lnTo>
                  <a:lnTo>
                    <a:pt x="1445" y="339"/>
                  </a:lnTo>
                  <a:lnTo>
                    <a:pt x="1473" y="393"/>
                  </a:lnTo>
                  <a:lnTo>
                    <a:pt x="1497" y="452"/>
                  </a:lnTo>
                  <a:lnTo>
                    <a:pt x="1517" y="513"/>
                  </a:lnTo>
                  <a:lnTo>
                    <a:pt x="1532" y="579"/>
                  </a:lnTo>
                  <a:lnTo>
                    <a:pt x="1544" y="649"/>
                  </a:lnTo>
                  <a:lnTo>
                    <a:pt x="1551" y="722"/>
                  </a:lnTo>
                  <a:lnTo>
                    <a:pt x="1553" y="800"/>
                  </a:lnTo>
                  <a:lnTo>
                    <a:pt x="1552" y="817"/>
                  </a:lnTo>
                  <a:lnTo>
                    <a:pt x="1551" y="835"/>
                  </a:lnTo>
                  <a:lnTo>
                    <a:pt x="1573" y="835"/>
                  </a:lnTo>
                  <a:lnTo>
                    <a:pt x="1594" y="840"/>
                  </a:lnTo>
                  <a:lnTo>
                    <a:pt x="1614" y="851"/>
                  </a:lnTo>
                  <a:lnTo>
                    <a:pt x="1630" y="866"/>
                  </a:lnTo>
                  <a:lnTo>
                    <a:pt x="1644" y="886"/>
                  </a:lnTo>
                  <a:lnTo>
                    <a:pt x="1654" y="909"/>
                  </a:lnTo>
                  <a:lnTo>
                    <a:pt x="1661" y="936"/>
                  </a:lnTo>
                  <a:lnTo>
                    <a:pt x="1664" y="964"/>
                  </a:lnTo>
                  <a:lnTo>
                    <a:pt x="1664" y="995"/>
                  </a:lnTo>
                  <a:lnTo>
                    <a:pt x="1660" y="1027"/>
                  </a:lnTo>
                  <a:lnTo>
                    <a:pt x="1652" y="1060"/>
                  </a:lnTo>
                  <a:lnTo>
                    <a:pt x="1640" y="1093"/>
                  </a:lnTo>
                  <a:lnTo>
                    <a:pt x="1622" y="1132"/>
                  </a:lnTo>
                  <a:lnTo>
                    <a:pt x="1600" y="1165"/>
                  </a:lnTo>
                  <a:lnTo>
                    <a:pt x="1576" y="1193"/>
                  </a:lnTo>
                  <a:lnTo>
                    <a:pt x="1550" y="1216"/>
                  </a:lnTo>
                  <a:lnTo>
                    <a:pt x="1522" y="1234"/>
                  </a:lnTo>
                  <a:lnTo>
                    <a:pt x="1494" y="1245"/>
                  </a:lnTo>
                  <a:lnTo>
                    <a:pt x="1466" y="1248"/>
                  </a:lnTo>
                  <a:lnTo>
                    <a:pt x="1432" y="1325"/>
                  </a:lnTo>
                  <a:lnTo>
                    <a:pt x="1393" y="1400"/>
                  </a:lnTo>
                  <a:lnTo>
                    <a:pt x="1349" y="1471"/>
                  </a:lnTo>
                  <a:lnTo>
                    <a:pt x="1301" y="1539"/>
                  </a:lnTo>
                  <a:lnTo>
                    <a:pt x="1249" y="1603"/>
                  </a:lnTo>
                  <a:lnTo>
                    <a:pt x="1193" y="1664"/>
                  </a:lnTo>
                  <a:lnTo>
                    <a:pt x="1133" y="1722"/>
                  </a:lnTo>
                  <a:lnTo>
                    <a:pt x="1133" y="1845"/>
                  </a:lnTo>
                  <a:lnTo>
                    <a:pt x="1135" y="1856"/>
                  </a:lnTo>
                  <a:lnTo>
                    <a:pt x="1138" y="1866"/>
                  </a:lnTo>
                  <a:lnTo>
                    <a:pt x="832" y="2156"/>
                  </a:lnTo>
                  <a:lnTo>
                    <a:pt x="525" y="1866"/>
                  </a:lnTo>
                  <a:lnTo>
                    <a:pt x="528" y="1855"/>
                  </a:lnTo>
                  <a:lnTo>
                    <a:pt x="530" y="1845"/>
                  </a:lnTo>
                  <a:lnTo>
                    <a:pt x="530" y="1722"/>
                  </a:lnTo>
                  <a:lnTo>
                    <a:pt x="470" y="1664"/>
                  </a:lnTo>
                  <a:lnTo>
                    <a:pt x="414" y="1603"/>
                  </a:lnTo>
                  <a:lnTo>
                    <a:pt x="362" y="1539"/>
                  </a:lnTo>
                  <a:lnTo>
                    <a:pt x="314" y="1471"/>
                  </a:lnTo>
                  <a:lnTo>
                    <a:pt x="271" y="1400"/>
                  </a:lnTo>
                  <a:lnTo>
                    <a:pt x="232" y="1325"/>
                  </a:lnTo>
                  <a:lnTo>
                    <a:pt x="197" y="1248"/>
                  </a:lnTo>
                  <a:lnTo>
                    <a:pt x="169" y="1245"/>
                  </a:lnTo>
                  <a:lnTo>
                    <a:pt x="141" y="1234"/>
                  </a:lnTo>
                  <a:lnTo>
                    <a:pt x="114" y="1216"/>
                  </a:lnTo>
                  <a:lnTo>
                    <a:pt x="88" y="1193"/>
                  </a:lnTo>
                  <a:lnTo>
                    <a:pt x="63" y="1165"/>
                  </a:lnTo>
                  <a:lnTo>
                    <a:pt x="41" y="1132"/>
                  </a:lnTo>
                  <a:lnTo>
                    <a:pt x="23" y="1093"/>
                  </a:lnTo>
                  <a:lnTo>
                    <a:pt x="12" y="1060"/>
                  </a:lnTo>
                  <a:lnTo>
                    <a:pt x="4" y="1027"/>
                  </a:lnTo>
                  <a:lnTo>
                    <a:pt x="0" y="995"/>
                  </a:lnTo>
                  <a:lnTo>
                    <a:pt x="0" y="964"/>
                  </a:lnTo>
                  <a:lnTo>
                    <a:pt x="3" y="936"/>
                  </a:lnTo>
                  <a:lnTo>
                    <a:pt x="9" y="909"/>
                  </a:lnTo>
                  <a:lnTo>
                    <a:pt x="19" y="886"/>
                  </a:lnTo>
                  <a:lnTo>
                    <a:pt x="33" y="866"/>
                  </a:lnTo>
                  <a:lnTo>
                    <a:pt x="49" y="851"/>
                  </a:lnTo>
                  <a:lnTo>
                    <a:pt x="69" y="840"/>
                  </a:lnTo>
                  <a:lnTo>
                    <a:pt x="90" y="835"/>
                  </a:lnTo>
                  <a:lnTo>
                    <a:pt x="112" y="835"/>
                  </a:lnTo>
                  <a:lnTo>
                    <a:pt x="111" y="817"/>
                  </a:lnTo>
                  <a:lnTo>
                    <a:pt x="109" y="800"/>
                  </a:lnTo>
                  <a:lnTo>
                    <a:pt x="112" y="722"/>
                  </a:lnTo>
                  <a:lnTo>
                    <a:pt x="119" y="649"/>
                  </a:lnTo>
                  <a:lnTo>
                    <a:pt x="130" y="579"/>
                  </a:lnTo>
                  <a:lnTo>
                    <a:pt x="147" y="513"/>
                  </a:lnTo>
                  <a:lnTo>
                    <a:pt x="167" y="452"/>
                  </a:lnTo>
                  <a:lnTo>
                    <a:pt x="191" y="393"/>
                  </a:lnTo>
                  <a:lnTo>
                    <a:pt x="218" y="339"/>
                  </a:lnTo>
                  <a:lnTo>
                    <a:pt x="249" y="290"/>
                  </a:lnTo>
                  <a:lnTo>
                    <a:pt x="283" y="244"/>
                  </a:lnTo>
                  <a:lnTo>
                    <a:pt x="322" y="202"/>
                  </a:lnTo>
                  <a:lnTo>
                    <a:pt x="362" y="163"/>
                  </a:lnTo>
                  <a:lnTo>
                    <a:pt x="405" y="129"/>
                  </a:lnTo>
                  <a:lnTo>
                    <a:pt x="451" y="99"/>
                  </a:lnTo>
                  <a:lnTo>
                    <a:pt x="500" y="73"/>
                  </a:lnTo>
                  <a:lnTo>
                    <a:pt x="550" y="51"/>
                  </a:lnTo>
                  <a:lnTo>
                    <a:pt x="603" y="33"/>
                  </a:lnTo>
                  <a:lnTo>
                    <a:pt x="658" y="19"/>
                  </a:lnTo>
                  <a:lnTo>
                    <a:pt x="715" y="9"/>
                  </a:lnTo>
                  <a:lnTo>
                    <a:pt x="773" y="3"/>
                  </a:lnTo>
                  <a:lnTo>
                    <a:pt x="83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Freeform 37"/>
            <p:cNvSpPr>
              <a:spLocks/>
            </p:cNvSpPr>
            <p:nvPr/>
          </p:nvSpPr>
          <p:spPr bwMode="auto">
            <a:xfrm>
              <a:off x="13676313" y="1897063"/>
              <a:ext cx="304800" cy="238125"/>
            </a:xfrm>
            <a:custGeom>
              <a:avLst/>
              <a:gdLst>
                <a:gd name="T0" fmla="*/ 1341 w 1539"/>
                <a:gd name="T1" fmla="*/ 0 h 1196"/>
                <a:gd name="T2" fmla="*/ 1372 w 1539"/>
                <a:gd name="T3" fmla="*/ 0 h 1196"/>
                <a:gd name="T4" fmla="*/ 1403 w 1539"/>
                <a:gd name="T5" fmla="*/ 5 h 1196"/>
                <a:gd name="T6" fmla="*/ 1433 w 1539"/>
                <a:gd name="T7" fmla="*/ 15 h 1196"/>
                <a:gd name="T8" fmla="*/ 1461 w 1539"/>
                <a:gd name="T9" fmla="*/ 32 h 1196"/>
                <a:gd name="T10" fmla="*/ 1487 w 1539"/>
                <a:gd name="T11" fmla="*/ 53 h 1196"/>
                <a:gd name="T12" fmla="*/ 1508 w 1539"/>
                <a:gd name="T13" fmla="*/ 78 h 1196"/>
                <a:gd name="T14" fmla="*/ 1524 w 1539"/>
                <a:gd name="T15" fmla="*/ 106 h 1196"/>
                <a:gd name="T16" fmla="*/ 1534 w 1539"/>
                <a:gd name="T17" fmla="*/ 136 h 1196"/>
                <a:gd name="T18" fmla="*/ 1539 w 1539"/>
                <a:gd name="T19" fmla="*/ 167 h 1196"/>
                <a:gd name="T20" fmla="*/ 1539 w 1539"/>
                <a:gd name="T21" fmla="*/ 198 h 1196"/>
                <a:gd name="T22" fmla="*/ 1534 w 1539"/>
                <a:gd name="T23" fmla="*/ 230 h 1196"/>
                <a:gd name="T24" fmla="*/ 1524 w 1539"/>
                <a:gd name="T25" fmla="*/ 259 h 1196"/>
                <a:gd name="T26" fmla="*/ 1508 w 1539"/>
                <a:gd name="T27" fmla="*/ 287 h 1196"/>
                <a:gd name="T28" fmla="*/ 1487 w 1539"/>
                <a:gd name="T29" fmla="*/ 312 h 1196"/>
                <a:gd name="T30" fmla="*/ 656 w 1539"/>
                <a:gd name="T31" fmla="*/ 1142 h 1196"/>
                <a:gd name="T32" fmla="*/ 634 w 1539"/>
                <a:gd name="T33" fmla="*/ 1161 h 1196"/>
                <a:gd name="T34" fmla="*/ 610 w 1539"/>
                <a:gd name="T35" fmla="*/ 1176 h 1196"/>
                <a:gd name="T36" fmla="*/ 584 w 1539"/>
                <a:gd name="T37" fmla="*/ 1187 h 1196"/>
                <a:gd name="T38" fmla="*/ 556 w 1539"/>
                <a:gd name="T39" fmla="*/ 1194 h 1196"/>
                <a:gd name="T40" fmla="*/ 527 w 1539"/>
                <a:gd name="T41" fmla="*/ 1196 h 1196"/>
                <a:gd name="T42" fmla="*/ 498 w 1539"/>
                <a:gd name="T43" fmla="*/ 1194 h 1196"/>
                <a:gd name="T44" fmla="*/ 471 w 1539"/>
                <a:gd name="T45" fmla="*/ 1187 h 1196"/>
                <a:gd name="T46" fmla="*/ 444 w 1539"/>
                <a:gd name="T47" fmla="*/ 1176 h 1196"/>
                <a:gd name="T48" fmla="*/ 420 w 1539"/>
                <a:gd name="T49" fmla="*/ 1161 h 1196"/>
                <a:gd name="T50" fmla="*/ 397 w 1539"/>
                <a:gd name="T51" fmla="*/ 1142 h 1196"/>
                <a:gd name="T52" fmla="*/ 53 w 1539"/>
                <a:gd name="T53" fmla="*/ 798 h 1196"/>
                <a:gd name="T54" fmla="*/ 32 w 1539"/>
                <a:gd name="T55" fmla="*/ 772 h 1196"/>
                <a:gd name="T56" fmla="*/ 15 w 1539"/>
                <a:gd name="T57" fmla="*/ 744 h 1196"/>
                <a:gd name="T58" fmla="*/ 6 w 1539"/>
                <a:gd name="T59" fmla="*/ 714 h 1196"/>
                <a:gd name="T60" fmla="*/ 0 w 1539"/>
                <a:gd name="T61" fmla="*/ 683 h 1196"/>
                <a:gd name="T62" fmla="*/ 0 w 1539"/>
                <a:gd name="T63" fmla="*/ 652 h 1196"/>
                <a:gd name="T64" fmla="*/ 6 w 1539"/>
                <a:gd name="T65" fmla="*/ 620 h 1196"/>
                <a:gd name="T66" fmla="*/ 15 w 1539"/>
                <a:gd name="T67" fmla="*/ 591 h 1196"/>
                <a:gd name="T68" fmla="*/ 32 w 1539"/>
                <a:gd name="T69" fmla="*/ 563 h 1196"/>
                <a:gd name="T70" fmla="*/ 53 w 1539"/>
                <a:gd name="T71" fmla="*/ 538 h 1196"/>
                <a:gd name="T72" fmla="*/ 78 w 1539"/>
                <a:gd name="T73" fmla="*/ 516 h 1196"/>
                <a:gd name="T74" fmla="*/ 107 w 1539"/>
                <a:gd name="T75" fmla="*/ 501 h 1196"/>
                <a:gd name="T76" fmla="*/ 136 w 1539"/>
                <a:gd name="T77" fmla="*/ 490 h 1196"/>
                <a:gd name="T78" fmla="*/ 167 w 1539"/>
                <a:gd name="T79" fmla="*/ 485 h 1196"/>
                <a:gd name="T80" fmla="*/ 198 w 1539"/>
                <a:gd name="T81" fmla="*/ 485 h 1196"/>
                <a:gd name="T82" fmla="*/ 229 w 1539"/>
                <a:gd name="T83" fmla="*/ 490 h 1196"/>
                <a:gd name="T84" fmla="*/ 260 w 1539"/>
                <a:gd name="T85" fmla="*/ 501 h 1196"/>
                <a:gd name="T86" fmla="*/ 287 w 1539"/>
                <a:gd name="T87" fmla="*/ 517 h 1196"/>
                <a:gd name="T88" fmla="*/ 312 w 1539"/>
                <a:gd name="T89" fmla="*/ 538 h 1196"/>
                <a:gd name="T90" fmla="*/ 527 w 1539"/>
                <a:gd name="T91" fmla="*/ 753 h 1196"/>
                <a:gd name="T92" fmla="*/ 1227 w 1539"/>
                <a:gd name="T93" fmla="*/ 53 h 1196"/>
                <a:gd name="T94" fmla="*/ 1252 w 1539"/>
                <a:gd name="T95" fmla="*/ 32 h 1196"/>
                <a:gd name="T96" fmla="*/ 1280 w 1539"/>
                <a:gd name="T97" fmla="*/ 15 h 1196"/>
                <a:gd name="T98" fmla="*/ 1311 w 1539"/>
                <a:gd name="T99" fmla="*/ 5 h 1196"/>
                <a:gd name="T100" fmla="*/ 1341 w 1539"/>
                <a:gd name="T10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39" h="1196">
                  <a:moveTo>
                    <a:pt x="1341" y="0"/>
                  </a:moveTo>
                  <a:lnTo>
                    <a:pt x="1372" y="0"/>
                  </a:lnTo>
                  <a:lnTo>
                    <a:pt x="1403" y="5"/>
                  </a:lnTo>
                  <a:lnTo>
                    <a:pt x="1433" y="15"/>
                  </a:lnTo>
                  <a:lnTo>
                    <a:pt x="1461" y="32"/>
                  </a:lnTo>
                  <a:lnTo>
                    <a:pt x="1487" y="53"/>
                  </a:lnTo>
                  <a:lnTo>
                    <a:pt x="1508" y="78"/>
                  </a:lnTo>
                  <a:lnTo>
                    <a:pt x="1524" y="106"/>
                  </a:lnTo>
                  <a:lnTo>
                    <a:pt x="1534" y="136"/>
                  </a:lnTo>
                  <a:lnTo>
                    <a:pt x="1539" y="167"/>
                  </a:lnTo>
                  <a:lnTo>
                    <a:pt x="1539" y="198"/>
                  </a:lnTo>
                  <a:lnTo>
                    <a:pt x="1534" y="230"/>
                  </a:lnTo>
                  <a:lnTo>
                    <a:pt x="1524" y="259"/>
                  </a:lnTo>
                  <a:lnTo>
                    <a:pt x="1508" y="287"/>
                  </a:lnTo>
                  <a:lnTo>
                    <a:pt x="1487" y="312"/>
                  </a:lnTo>
                  <a:lnTo>
                    <a:pt x="656" y="1142"/>
                  </a:lnTo>
                  <a:lnTo>
                    <a:pt x="634" y="1161"/>
                  </a:lnTo>
                  <a:lnTo>
                    <a:pt x="610" y="1176"/>
                  </a:lnTo>
                  <a:lnTo>
                    <a:pt x="584" y="1187"/>
                  </a:lnTo>
                  <a:lnTo>
                    <a:pt x="556" y="1194"/>
                  </a:lnTo>
                  <a:lnTo>
                    <a:pt x="527" y="1196"/>
                  </a:lnTo>
                  <a:lnTo>
                    <a:pt x="498" y="1194"/>
                  </a:lnTo>
                  <a:lnTo>
                    <a:pt x="471" y="1187"/>
                  </a:lnTo>
                  <a:lnTo>
                    <a:pt x="444" y="1176"/>
                  </a:lnTo>
                  <a:lnTo>
                    <a:pt x="420" y="1161"/>
                  </a:lnTo>
                  <a:lnTo>
                    <a:pt x="397" y="1142"/>
                  </a:lnTo>
                  <a:lnTo>
                    <a:pt x="53" y="798"/>
                  </a:lnTo>
                  <a:lnTo>
                    <a:pt x="32" y="772"/>
                  </a:lnTo>
                  <a:lnTo>
                    <a:pt x="15" y="744"/>
                  </a:lnTo>
                  <a:lnTo>
                    <a:pt x="6" y="714"/>
                  </a:lnTo>
                  <a:lnTo>
                    <a:pt x="0" y="683"/>
                  </a:lnTo>
                  <a:lnTo>
                    <a:pt x="0" y="652"/>
                  </a:lnTo>
                  <a:lnTo>
                    <a:pt x="6" y="620"/>
                  </a:lnTo>
                  <a:lnTo>
                    <a:pt x="15" y="591"/>
                  </a:lnTo>
                  <a:lnTo>
                    <a:pt x="32" y="563"/>
                  </a:lnTo>
                  <a:lnTo>
                    <a:pt x="53" y="538"/>
                  </a:lnTo>
                  <a:lnTo>
                    <a:pt x="78" y="516"/>
                  </a:lnTo>
                  <a:lnTo>
                    <a:pt x="107" y="501"/>
                  </a:lnTo>
                  <a:lnTo>
                    <a:pt x="136" y="490"/>
                  </a:lnTo>
                  <a:lnTo>
                    <a:pt x="167" y="485"/>
                  </a:lnTo>
                  <a:lnTo>
                    <a:pt x="198" y="485"/>
                  </a:lnTo>
                  <a:lnTo>
                    <a:pt x="229" y="490"/>
                  </a:lnTo>
                  <a:lnTo>
                    <a:pt x="260" y="501"/>
                  </a:lnTo>
                  <a:lnTo>
                    <a:pt x="287" y="517"/>
                  </a:lnTo>
                  <a:lnTo>
                    <a:pt x="312" y="538"/>
                  </a:lnTo>
                  <a:lnTo>
                    <a:pt x="527" y="753"/>
                  </a:lnTo>
                  <a:lnTo>
                    <a:pt x="1227" y="53"/>
                  </a:lnTo>
                  <a:lnTo>
                    <a:pt x="1252" y="32"/>
                  </a:lnTo>
                  <a:lnTo>
                    <a:pt x="1280" y="15"/>
                  </a:lnTo>
                  <a:lnTo>
                    <a:pt x="1311" y="5"/>
                  </a:lnTo>
                  <a:lnTo>
                    <a:pt x="134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3" name="그룹 82"/>
          <p:cNvGrpSpPr>
            <a:grpSpLocks noChangeAspect="1"/>
          </p:cNvGrpSpPr>
          <p:nvPr/>
        </p:nvGrpSpPr>
        <p:grpSpPr>
          <a:xfrm>
            <a:off x="1507808" y="4496093"/>
            <a:ext cx="589090" cy="589091"/>
            <a:chOff x="13301663" y="2924176"/>
            <a:chExt cx="719137" cy="719138"/>
          </a:xfrm>
          <a:solidFill>
            <a:schemeClr val="bg1"/>
          </a:solidFill>
        </p:grpSpPr>
        <p:sp>
          <p:nvSpPr>
            <p:cNvPr id="85" name="Freeform 53"/>
            <p:cNvSpPr>
              <a:spLocks/>
            </p:cNvSpPr>
            <p:nvPr/>
          </p:nvSpPr>
          <p:spPr bwMode="auto">
            <a:xfrm>
              <a:off x="13535025" y="2967038"/>
              <a:ext cx="252412" cy="222250"/>
            </a:xfrm>
            <a:custGeom>
              <a:avLst/>
              <a:gdLst>
                <a:gd name="T0" fmla="*/ 412 w 1267"/>
                <a:gd name="T1" fmla="*/ 4 h 1125"/>
                <a:gd name="T2" fmla="*/ 489 w 1267"/>
                <a:gd name="T3" fmla="*/ 21 h 1125"/>
                <a:gd name="T4" fmla="*/ 554 w 1267"/>
                <a:gd name="T5" fmla="*/ 53 h 1125"/>
                <a:gd name="T6" fmla="*/ 609 w 1267"/>
                <a:gd name="T7" fmla="*/ 97 h 1125"/>
                <a:gd name="T8" fmla="*/ 658 w 1267"/>
                <a:gd name="T9" fmla="*/ 97 h 1125"/>
                <a:gd name="T10" fmla="*/ 713 w 1267"/>
                <a:gd name="T11" fmla="*/ 53 h 1125"/>
                <a:gd name="T12" fmla="*/ 778 w 1267"/>
                <a:gd name="T13" fmla="*/ 21 h 1125"/>
                <a:gd name="T14" fmla="*/ 855 w 1267"/>
                <a:gd name="T15" fmla="*/ 4 h 1125"/>
                <a:gd name="T16" fmla="*/ 944 w 1267"/>
                <a:gd name="T17" fmla="*/ 4 h 1125"/>
                <a:gd name="T18" fmla="*/ 1032 w 1267"/>
                <a:gd name="T19" fmla="*/ 27 h 1125"/>
                <a:gd name="T20" fmla="*/ 1109 w 1267"/>
                <a:gd name="T21" fmla="*/ 70 h 1125"/>
                <a:gd name="T22" fmla="*/ 1174 w 1267"/>
                <a:gd name="T23" fmla="*/ 131 h 1125"/>
                <a:gd name="T24" fmla="*/ 1224 w 1267"/>
                <a:gd name="T25" fmla="*/ 207 h 1125"/>
                <a:gd name="T26" fmla="*/ 1256 w 1267"/>
                <a:gd name="T27" fmla="*/ 295 h 1125"/>
                <a:gd name="T28" fmla="*/ 1267 w 1267"/>
                <a:gd name="T29" fmla="*/ 393 h 1125"/>
                <a:gd name="T30" fmla="*/ 1255 w 1267"/>
                <a:gd name="T31" fmla="*/ 489 h 1125"/>
                <a:gd name="T32" fmla="*/ 1221 w 1267"/>
                <a:gd name="T33" fmla="*/ 579 h 1125"/>
                <a:gd name="T34" fmla="*/ 1172 w 1267"/>
                <a:gd name="T35" fmla="*/ 662 h 1125"/>
                <a:gd name="T36" fmla="*/ 1109 w 1267"/>
                <a:gd name="T37" fmla="*/ 740 h 1125"/>
                <a:gd name="T38" fmla="*/ 1036 w 1267"/>
                <a:gd name="T39" fmla="*/ 814 h 1125"/>
                <a:gd name="T40" fmla="*/ 958 w 1267"/>
                <a:gd name="T41" fmla="*/ 884 h 1125"/>
                <a:gd name="T42" fmla="*/ 878 w 1267"/>
                <a:gd name="T43" fmla="*/ 951 h 1125"/>
                <a:gd name="T44" fmla="*/ 772 w 1267"/>
                <a:gd name="T45" fmla="*/ 1040 h 1125"/>
                <a:gd name="T46" fmla="*/ 685 w 1267"/>
                <a:gd name="T47" fmla="*/ 1113 h 1125"/>
                <a:gd name="T48" fmla="*/ 643 w 1267"/>
                <a:gd name="T49" fmla="*/ 1125 h 1125"/>
                <a:gd name="T50" fmla="*/ 602 w 1267"/>
                <a:gd name="T51" fmla="*/ 1121 h 1125"/>
                <a:gd name="T52" fmla="*/ 564 w 1267"/>
                <a:gd name="T53" fmla="*/ 1100 h 1125"/>
                <a:gd name="T54" fmla="*/ 429 w 1267"/>
                <a:gd name="T55" fmla="*/ 984 h 1125"/>
                <a:gd name="T56" fmla="*/ 326 w 1267"/>
                <a:gd name="T57" fmla="*/ 897 h 1125"/>
                <a:gd name="T58" fmla="*/ 235 w 1267"/>
                <a:gd name="T59" fmla="*/ 816 h 1125"/>
                <a:gd name="T60" fmla="*/ 156 w 1267"/>
                <a:gd name="T61" fmla="*/ 737 h 1125"/>
                <a:gd name="T62" fmla="*/ 91 w 1267"/>
                <a:gd name="T63" fmla="*/ 656 h 1125"/>
                <a:gd name="T64" fmla="*/ 42 w 1267"/>
                <a:gd name="T65" fmla="*/ 574 h 1125"/>
                <a:gd name="T66" fmla="*/ 11 w 1267"/>
                <a:gd name="T67" fmla="*/ 487 h 1125"/>
                <a:gd name="T68" fmla="*/ 0 w 1267"/>
                <a:gd name="T69" fmla="*/ 393 h 1125"/>
                <a:gd name="T70" fmla="*/ 11 w 1267"/>
                <a:gd name="T71" fmla="*/ 295 h 1125"/>
                <a:gd name="T72" fmla="*/ 43 w 1267"/>
                <a:gd name="T73" fmla="*/ 207 h 1125"/>
                <a:gd name="T74" fmla="*/ 93 w 1267"/>
                <a:gd name="T75" fmla="*/ 131 h 1125"/>
                <a:gd name="T76" fmla="*/ 158 w 1267"/>
                <a:gd name="T77" fmla="*/ 70 h 1125"/>
                <a:gd name="T78" fmla="*/ 235 w 1267"/>
                <a:gd name="T79" fmla="*/ 27 h 1125"/>
                <a:gd name="T80" fmla="*/ 323 w 1267"/>
                <a:gd name="T81" fmla="*/ 4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7" h="1125">
                  <a:moveTo>
                    <a:pt x="370" y="0"/>
                  </a:moveTo>
                  <a:lnTo>
                    <a:pt x="412" y="4"/>
                  </a:lnTo>
                  <a:lnTo>
                    <a:pt x="452" y="10"/>
                  </a:lnTo>
                  <a:lnTo>
                    <a:pt x="489" y="21"/>
                  </a:lnTo>
                  <a:lnTo>
                    <a:pt x="523" y="35"/>
                  </a:lnTo>
                  <a:lnTo>
                    <a:pt x="554" y="53"/>
                  </a:lnTo>
                  <a:lnTo>
                    <a:pt x="583" y="74"/>
                  </a:lnTo>
                  <a:lnTo>
                    <a:pt x="609" y="97"/>
                  </a:lnTo>
                  <a:lnTo>
                    <a:pt x="633" y="121"/>
                  </a:lnTo>
                  <a:lnTo>
                    <a:pt x="658" y="97"/>
                  </a:lnTo>
                  <a:lnTo>
                    <a:pt x="684" y="74"/>
                  </a:lnTo>
                  <a:lnTo>
                    <a:pt x="713" y="53"/>
                  </a:lnTo>
                  <a:lnTo>
                    <a:pt x="744" y="35"/>
                  </a:lnTo>
                  <a:lnTo>
                    <a:pt x="778" y="21"/>
                  </a:lnTo>
                  <a:lnTo>
                    <a:pt x="815" y="10"/>
                  </a:lnTo>
                  <a:lnTo>
                    <a:pt x="855" y="4"/>
                  </a:lnTo>
                  <a:lnTo>
                    <a:pt x="897" y="0"/>
                  </a:lnTo>
                  <a:lnTo>
                    <a:pt x="944" y="4"/>
                  </a:lnTo>
                  <a:lnTo>
                    <a:pt x="989" y="12"/>
                  </a:lnTo>
                  <a:lnTo>
                    <a:pt x="1032" y="27"/>
                  </a:lnTo>
                  <a:lnTo>
                    <a:pt x="1072" y="46"/>
                  </a:lnTo>
                  <a:lnTo>
                    <a:pt x="1109" y="70"/>
                  </a:lnTo>
                  <a:lnTo>
                    <a:pt x="1143" y="98"/>
                  </a:lnTo>
                  <a:lnTo>
                    <a:pt x="1174" y="131"/>
                  </a:lnTo>
                  <a:lnTo>
                    <a:pt x="1202" y="168"/>
                  </a:lnTo>
                  <a:lnTo>
                    <a:pt x="1224" y="207"/>
                  </a:lnTo>
                  <a:lnTo>
                    <a:pt x="1242" y="250"/>
                  </a:lnTo>
                  <a:lnTo>
                    <a:pt x="1256" y="295"/>
                  </a:lnTo>
                  <a:lnTo>
                    <a:pt x="1263" y="343"/>
                  </a:lnTo>
                  <a:lnTo>
                    <a:pt x="1267" y="393"/>
                  </a:lnTo>
                  <a:lnTo>
                    <a:pt x="1263" y="442"/>
                  </a:lnTo>
                  <a:lnTo>
                    <a:pt x="1255" y="489"/>
                  </a:lnTo>
                  <a:lnTo>
                    <a:pt x="1240" y="535"/>
                  </a:lnTo>
                  <a:lnTo>
                    <a:pt x="1221" y="579"/>
                  </a:lnTo>
                  <a:lnTo>
                    <a:pt x="1198" y="621"/>
                  </a:lnTo>
                  <a:lnTo>
                    <a:pt x="1172" y="662"/>
                  </a:lnTo>
                  <a:lnTo>
                    <a:pt x="1142" y="701"/>
                  </a:lnTo>
                  <a:lnTo>
                    <a:pt x="1109" y="740"/>
                  </a:lnTo>
                  <a:lnTo>
                    <a:pt x="1074" y="777"/>
                  </a:lnTo>
                  <a:lnTo>
                    <a:pt x="1036" y="814"/>
                  </a:lnTo>
                  <a:lnTo>
                    <a:pt x="998" y="849"/>
                  </a:lnTo>
                  <a:lnTo>
                    <a:pt x="958" y="884"/>
                  </a:lnTo>
                  <a:lnTo>
                    <a:pt x="918" y="918"/>
                  </a:lnTo>
                  <a:lnTo>
                    <a:pt x="878" y="951"/>
                  </a:lnTo>
                  <a:lnTo>
                    <a:pt x="838" y="984"/>
                  </a:lnTo>
                  <a:lnTo>
                    <a:pt x="772" y="1040"/>
                  </a:lnTo>
                  <a:lnTo>
                    <a:pt x="703" y="1100"/>
                  </a:lnTo>
                  <a:lnTo>
                    <a:pt x="685" y="1113"/>
                  </a:lnTo>
                  <a:lnTo>
                    <a:pt x="664" y="1121"/>
                  </a:lnTo>
                  <a:lnTo>
                    <a:pt x="643" y="1125"/>
                  </a:lnTo>
                  <a:lnTo>
                    <a:pt x="622" y="1125"/>
                  </a:lnTo>
                  <a:lnTo>
                    <a:pt x="602" y="1121"/>
                  </a:lnTo>
                  <a:lnTo>
                    <a:pt x="582" y="1112"/>
                  </a:lnTo>
                  <a:lnTo>
                    <a:pt x="564" y="1100"/>
                  </a:lnTo>
                  <a:lnTo>
                    <a:pt x="494" y="1040"/>
                  </a:lnTo>
                  <a:lnTo>
                    <a:pt x="429" y="984"/>
                  </a:lnTo>
                  <a:lnTo>
                    <a:pt x="376" y="940"/>
                  </a:lnTo>
                  <a:lnTo>
                    <a:pt x="326" y="897"/>
                  </a:lnTo>
                  <a:lnTo>
                    <a:pt x="279" y="856"/>
                  </a:lnTo>
                  <a:lnTo>
                    <a:pt x="235" y="816"/>
                  </a:lnTo>
                  <a:lnTo>
                    <a:pt x="193" y="776"/>
                  </a:lnTo>
                  <a:lnTo>
                    <a:pt x="156" y="737"/>
                  </a:lnTo>
                  <a:lnTo>
                    <a:pt x="121" y="697"/>
                  </a:lnTo>
                  <a:lnTo>
                    <a:pt x="91" y="656"/>
                  </a:lnTo>
                  <a:lnTo>
                    <a:pt x="64" y="615"/>
                  </a:lnTo>
                  <a:lnTo>
                    <a:pt x="42" y="574"/>
                  </a:lnTo>
                  <a:lnTo>
                    <a:pt x="24" y="532"/>
                  </a:lnTo>
                  <a:lnTo>
                    <a:pt x="11" y="487"/>
                  </a:lnTo>
                  <a:lnTo>
                    <a:pt x="4" y="440"/>
                  </a:lnTo>
                  <a:lnTo>
                    <a:pt x="0" y="393"/>
                  </a:lnTo>
                  <a:lnTo>
                    <a:pt x="4" y="343"/>
                  </a:lnTo>
                  <a:lnTo>
                    <a:pt x="11" y="295"/>
                  </a:lnTo>
                  <a:lnTo>
                    <a:pt x="24" y="250"/>
                  </a:lnTo>
                  <a:lnTo>
                    <a:pt x="43" y="207"/>
                  </a:lnTo>
                  <a:lnTo>
                    <a:pt x="65" y="168"/>
                  </a:lnTo>
                  <a:lnTo>
                    <a:pt x="93" y="131"/>
                  </a:lnTo>
                  <a:lnTo>
                    <a:pt x="124" y="98"/>
                  </a:lnTo>
                  <a:lnTo>
                    <a:pt x="158" y="70"/>
                  </a:lnTo>
                  <a:lnTo>
                    <a:pt x="195" y="46"/>
                  </a:lnTo>
                  <a:lnTo>
                    <a:pt x="235" y="27"/>
                  </a:lnTo>
                  <a:lnTo>
                    <a:pt x="278" y="12"/>
                  </a:lnTo>
                  <a:lnTo>
                    <a:pt x="323" y="4"/>
                  </a:ln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Freeform 54"/>
            <p:cNvSpPr>
              <a:spLocks/>
            </p:cNvSpPr>
            <p:nvPr/>
          </p:nvSpPr>
          <p:spPr bwMode="auto">
            <a:xfrm>
              <a:off x="13301663" y="2924176"/>
              <a:ext cx="338137" cy="719138"/>
            </a:xfrm>
            <a:custGeom>
              <a:avLst/>
              <a:gdLst>
                <a:gd name="T0" fmla="*/ 245 w 1707"/>
                <a:gd name="T1" fmla="*/ 2 h 3622"/>
                <a:gd name="T2" fmla="*/ 308 w 1707"/>
                <a:gd name="T3" fmla="*/ 22 h 3622"/>
                <a:gd name="T4" fmla="*/ 361 w 1707"/>
                <a:gd name="T5" fmla="*/ 60 h 3622"/>
                <a:gd name="T6" fmla="*/ 401 w 1707"/>
                <a:gd name="T7" fmla="*/ 112 h 3622"/>
                <a:gd name="T8" fmla="*/ 422 w 1707"/>
                <a:gd name="T9" fmla="*/ 176 h 3622"/>
                <a:gd name="T10" fmla="*/ 425 w 1707"/>
                <a:gd name="T11" fmla="*/ 1379 h 3622"/>
                <a:gd name="T12" fmla="*/ 436 w 1707"/>
                <a:gd name="T13" fmla="*/ 1462 h 3622"/>
                <a:gd name="T14" fmla="*/ 468 w 1707"/>
                <a:gd name="T15" fmla="*/ 1539 h 3622"/>
                <a:gd name="T16" fmla="*/ 519 w 1707"/>
                <a:gd name="T17" fmla="*/ 1605 h 3622"/>
                <a:gd name="T18" fmla="*/ 896 w 1707"/>
                <a:gd name="T19" fmla="*/ 1980 h 3622"/>
                <a:gd name="T20" fmla="*/ 935 w 1707"/>
                <a:gd name="T21" fmla="*/ 1995 h 3622"/>
                <a:gd name="T22" fmla="*/ 977 w 1707"/>
                <a:gd name="T23" fmla="*/ 1995 h 3622"/>
                <a:gd name="T24" fmla="*/ 1015 w 1707"/>
                <a:gd name="T25" fmla="*/ 1980 h 3622"/>
                <a:gd name="T26" fmla="*/ 1045 w 1707"/>
                <a:gd name="T27" fmla="*/ 1948 h 3622"/>
                <a:gd name="T28" fmla="*/ 1061 w 1707"/>
                <a:gd name="T29" fmla="*/ 1905 h 3622"/>
                <a:gd name="T30" fmla="*/ 1057 w 1707"/>
                <a:gd name="T31" fmla="*/ 1859 h 3622"/>
                <a:gd name="T32" fmla="*/ 1031 w 1707"/>
                <a:gd name="T33" fmla="*/ 1816 h 3622"/>
                <a:gd name="T34" fmla="*/ 795 w 1707"/>
                <a:gd name="T35" fmla="*/ 1577 h 3622"/>
                <a:gd name="T36" fmla="*/ 765 w 1707"/>
                <a:gd name="T37" fmla="*/ 1518 h 3622"/>
                <a:gd name="T38" fmla="*/ 756 w 1707"/>
                <a:gd name="T39" fmla="*/ 1453 h 3622"/>
                <a:gd name="T40" fmla="*/ 766 w 1707"/>
                <a:gd name="T41" fmla="*/ 1389 h 3622"/>
                <a:gd name="T42" fmla="*/ 796 w 1707"/>
                <a:gd name="T43" fmla="*/ 1331 h 3622"/>
                <a:gd name="T44" fmla="*/ 845 w 1707"/>
                <a:gd name="T45" fmla="*/ 1282 h 3622"/>
                <a:gd name="T46" fmla="*/ 904 w 1707"/>
                <a:gd name="T47" fmla="*/ 1252 h 3622"/>
                <a:gd name="T48" fmla="*/ 969 w 1707"/>
                <a:gd name="T49" fmla="*/ 1242 h 3622"/>
                <a:gd name="T50" fmla="*/ 1034 w 1707"/>
                <a:gd name="T51" fmla="*/ 1252 h 3622"/>
                <a:gd name="T52" fmla="*/ 1093 w 1707"/>
                <a:gd name="T53" fmla="*/ 1282 h 3622"/>
                <a:gd name="T54" fmla="*/ 1524 w 1707"/>
                <a:gd name="T55" fmla="*/ 1701 h 3622"/>
                <a:gd name="T56" fmla="*/ 1601 w 1707"/>
                <a:gd name="T57" fmla="*/ 1797 h 3622"/>
                <a:gd name="T58" fmla="*/ 1658 w 1707"/>
                <a:gd name="T59" fmla="*/ 1904 h 3622"/>
                <a:gd name="T60" fmla="*/ 1695 w 1707"/>
                <a:gd name="T61" fmla="*/ 2021 h 3622"/>
                <a:gd name="T62" fmla="*/ 1707 w 1707"/>
                <a:gd name="T63" fmla="*/ 2143 h 3622"/>
                <a:gd name="T64" fmla="*/ 743 w 1707"/>
                <a:gd name="T65" fmla="*/ 3622 h 3622"/>
                <a:gd name="T66" fmla="*/ 697 w 1707"/>
                <a:gd name="T67" fmla="*/ 3611 h 3622"/>
                <a:gd name="T68" fmla="*/ 661 w 1707"/>
                <a:gd name="T69" fmla="*/ 3582 h 3622"/>
                <a:gd name="T70" fmla="*/ 640 w 1707"/>
                <a:gd name="T71" fmla="*/ 3541 h 3622"/>
                <a:gd name="T72" fmla="*/ 637 w 1707"/>
                <a:gd name="T73" fmla="*/ 2981 h 3622"/>
                <a:gd name="T74" fmla="*/ 626 w 1707"/>
                <a:gd name="T75" fmla="*/ 2898 h 3622"/>
                <a:gd name="T76" fmla="*/ 592 w 1707"/>
                <a:gd name="T77" fmla="*/ 2819 h 3622"/>
                <a:gd name="T78" fmla="*/ 49 w 1707"/>
                <a:gd name="T79" fmla="*/ 1907 h 3622"/>
                <a:gd name="T80" fmla="*/ 12 w 1707"/>
                <a:gd name="T81" fmla="*/ 1799 h 3622"/>
                <a:gd name="T82" fmla="*/ 0 w 1707"/>
                <a:gd name="T83" fmla="*/ 1687 h 3622"/>
                <a:gd name="T84" fmla="*/ 3 w 1707"/>
                <a:gd name="T85" fmla="*/ 174 h 3622"/>
                <a:gd name="T86" fmla="*/ 30 w 1707"/>
                <a:gd name="T87" fmla="*/ 104 h 3622"/>
                <a:gd name="T88" fmla="*/ 76 w 1707"/>
                <a:gd name="T89" fmla="*/ 49 h 3622"/>
                <a:gd name="T90" fmla="*/ 139 w 1707"/>
                <a:gd name="T91" fmla="*/ 13 h 3622"/>
                <a:gd name="T92" fmla="*/ 212 w 1707"/>
                <a:gd name="T93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7" h="3622">
                  <a:moveTo>
                    <a:pt x="212" y="0"/>
                  </a:moveTo>
                  <a:lnTo>
                    <a:pt x="245" y="2"/>
                  </a:lnTo>
                  <a:lnTo>
                    <a:pt x="277" y="10"/>
                  </a:lnTo>
                  <a:lnTo>
                    <a:pt x="308" y="22"/>
                  </a:lnTo>
                  <a:lnTo>
                    <a:pt x="336" y="40"/>
                  </a:lnTo>
                  <a:lnTo>
                    <a:pt x="361" y="60"/>
                  </a:lnTo>
                  <a:lnTo>
                    <a:pt x="383" y="85"/>
                  </a:lnTo>
                  <a:lnTo>
                    <a:pt x="401" y="112"/>
                  </a:lnTo>
                  <a:lnTo>
                    <a:pt x="414" y="143"/>
                  </a:lnTo>
                  <a:lnTo>
                    <a:pt x="422" y="176"/>
                  </a:lnTo>
                  <a:lnTo>
                    <a:pt x="425" y="211"/>
                  </a:lnTo>
                  <a:lnTo>
                    <a:pt x="425" y="1379"/>
                  </a:lnTo>
                  <a:lnTo>
                    <a:pt x="428" y="1421"/>
                  </a:lnTo>
                  <a:lnTo>
                    <a:pt x="436" y="1462"/>
                  </a:lnTo>
                  <a:lnTo>
                    <a:pt x="449" y="1501"/>
                  </a:lnTo>
                  <a:lnTo>
                    <a:pt x="468" y="1539"/>
                  </a:lnTo>
                  <a:lnTo>
                    <a:pt x="491" y="1573"/>
                  </a:lnTo>
                  <a:lnTo>
                    <a:pt x="519" y="1605"/>
                  </a:lnTo>
                  <a:lnTo>
                    <a:pt x="882" y="1967"/>
                  </a:lnTo>
                  <a:lnTo>
                    <a:pt x="896" y="1980"/>
                  </a:lnTo>
                  <a:lnTo>
                    <a:pt x="915" y="1990"/>
                  </a:lnTo>
                  <a:lnTo>
                    <a:pt x="935" y="1995"/>
                  </a:lnTo>
                  <a:lnTo>
                    <a:pt x="956" y="1996"/>
                  </a:lnTo>
                  <a:lnTo>
                    <a:pt x="977" y="1995"/>
                  </a:lnTo>
                  <a:lnTo>
                    <a:pt x="996" y="1990"/>
                  </a:lnTo>
                  <a:lnTo>
                    <a:pt x="1015" y="1980"/>
                  </a:lnTo>
                  <a:lnTo>
                    <a:pt x="1031" y="1967"/>
                  </a:lnTo>
                  <a:lnTo>
                    <a:pt x="1045" y="1948"/>
                  </a:lnTo>
                  <a:lnTo>
                    <a:pt x="1056" y="1927"/>
                  </a:lnTo>
                  <a:lnTo>
                    <a:pt x="1061" y="1905"/>
                  </a:lnTo>
                  <a:lnTo>
                    <a:pt x="1061" y="1881"/>
                  </a:lnTo>
                  <a:lnTo>
                    <a:pt x="1057" y="1859"/>
                  </a:lnTo>
                  <a:lnTo>
                    <a:pt x="1046" y="1837"/>
                  </a:lnTo>
                  <a:lnTo>
                    <a:pt x="1031" y="1816"/>
                  </a:lnTo>
                  <a:lnTo>
                    <a:pt x="818" y="1605"/>
                  </a:lnTo>
                  <a:lnTo>
                    <a:pt x="795" y="1577"/>
                  </a:lnTo>
                  <a:lnTo>
                    <a:pt x="777" y="1548"/>
                  </a:lnTo>
                  <a:lnTo>
                    <a:pt x="765" y="1518"/>
                  </a:lnTo>
                  <a:lnTo>
                    <a:pt x="759" y="1486"/>
                  </a:lnTo>
                  <a:lnTo>
                    <a:pt x="756" y="1453"/>
                  </a:lnTo>
                  <a:lnTo>
                    <a:pt x="760" y="1421"/>
                  </a:lnTo>
                  <a:lnTo>
                    <a:pt x="766" y="1389"/>
                  </a:lnTo>
                  <a:lnTo>
                    <a:pt x="780" y="1358"/>
                  </a:lnTo>
                  <a:lnTo>
                    <a:pt x="796" y="1331"/>
                  </a:lnTo>
                  <a:lnTo>
                    <a:pt x="818" y="1305"/>
                  </a:lnTo>
                  <a:lnTo>
                    <a:pt x="845" y="1282"/>
                  </a:lnTo>
                  <a:lnTo>
                    <a:pt x="873" y="1266"/>
                  </a:lnTo>
                  <a:lnTo>
                    <a:pt x="904" y="1252"/>
                  </a:lnTo>
                  <a:lnTo>
                    <a:pt x="936" y="1245"/>
                  </a:lnTo>
                  <a:lnTo>
                    <a:pt x="969" y="1242"/>
                  </a:lnTo>
                  <a:lnTo>
                    <a:pt x="1001" y="1245"/>
                  </a:lnTo>
                  <a:lnTo>
                    <a:pt x="1034" y="1252"/>
                  </a:lnTo>
                  <a:lnTo>
                    <a:pt x="1064" y="1266"/>
                  </a:lnTo>
                  <a:lnTo>
                    <a:pt x="1093" y="1282"/>
                  </a:lnTo>
                  <a:lnTo>
                    <a:pt x="1120" y="1305"/>
                  </a:lnTo>
                  <a:lnTo>
                    <a:pt x="1524" y="1701"/>
                  </a:lnTo>
                  <a:lnTo>
                    <a:pt x="1565" y="1748"/>
                  </a:lnTo>
                  <a:lnTo>
                    <a:pt x="1601" y="1797"/>
                  </a:lnTo>
                  <a:lnTo>
                    <a:pt x="1633" y="1849"/>
                  </a:lnTo>
                  <a:lnTo>
                    <a:pt x="1658" y="1904"/>
                  </a:lnTo>
                  <a:lnTo>
                    <a:pt x="1679" y="1961"/>
                  </a:lnTo>
                  <a:lnTo>
                    <a:pt x="1695" y="2021"/>
                  </a:lnTo>
                  <a:lnTo>
                    <a:pt x="1703" y="2081"/>
                  </a:lnTo>
                  <a:lnTo>
                    <a:pt x="1707" y="2143"/>
                  </a:lnTo>
                  <a:lnTo>
                    <a:pt x="1707" y="3622"/>
                  </a:lnTo>
                  <a:lnTo>
                    <a:pt x="743" y="3622"/>
                  </a:lnTo>
                  <a:lnTo>
                    <a:pt x="719" y="3619"/>
                  </a:lnTo>
                  <a:lnTo>
                    <a:pt x="697" y="3611"/>
                  </a:lnTo>
                  <a:lnTo>
                    <a:pt x="677" y="3599"/>
                  </a:lnTo>
                  <a:lnTo>
                    <a:pt x="661" y="3582"/>
                  </a:lnTo>
                  <a:lnTo>
                    <a:pt x="648" y="3563"/>
                  </a:lnTo>
                  <a:lnTo>
                    <a:pt x="640" y="3541"/>
                  </a:lnTo>
                  <a:lnTo>
                    <a:pt x="637" y="3516"/>
                  </a:lnTo>
                  <a:lnTo>
                    <a:pt x="637" y="2981"/>
                  </a:lnTo>
                  <a:lnTo>
                    <a:pt x="634" y="2940"/>
                  </a:lnTo>
                  <a:lnTo>
                    <a:pt x="626" y="2898"/>
                  </a:lnTo>
                  <a:lnTo>
                    <a:pt x="612" y="2857"/>
                  </a:lnTo>
                  <a:lnTo>
                    <a:pt x="592" y="2819"/>
                  </a:lnTo>
                  <a:lnTo>
                    <a:pt x="77" y="1959"/>
                  </a:lnTo>
                  <a:lnTo>
                    <a:pt x="49" y="1907"/>
                  </a:lnTo>
                  <a:lnTo>
                    <a:pt x="27" y="1854"/>
                  </a:lnTo>
                  <a:lnTo>
                    <a:pt x="12" y="1799"/>
                  </a:lnTo>
                  <a:lnTo>
                    <a:pt x="3" y="1744"/>
                  </a:lnTo>
                  <a:lnTo>
                    <a:pt x="0" y="1687"/>
                  </a:lnTo>
                  <a:lnTo>
                    <a:pt x="0" y="211"/>
                  </a:lnTo>
                  <a:lnTo>
                    <a:pt x="3" y="174"/>
                  </a:lnTo>
                  <a:lnTo>
                    <a:pt x="13" y="137"/>
                  </a:lnTo>
                  <a:lnTo>
                    <a:pt x="30" y="104"/>
                  </a:lnTo>
                  <a:lnTo>
                    <a:pt x="51" y="75"/>
                  </a:lnTo>
                  <a:lnTo>
                    <a:pt x="76" y="49"/>
                  </a:lnTo>
                  <a:lnTo>
                    <a:pt x="106" y="29"/>
                  </a:lnTo>
                  <a:lnTo>
                    <a:pt x="139" y="13"/>
                  </a:lnTo>
                  <a:lnTo>
                    <a:pt x="175" y="3"/>
                  </a:lnTo>
                  <a:lnTo>
                    <a:pt x="21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Freeform 55"/>
            <p:cNvSpPr>
              <a:spLocks/>
            </p:cNvSpPr>
            <p:nvPr/>
          </p:nvSpPr>
          <p:spPr bwMode="auto">
            <a:xfrm>
              <a:off x="13428663" y="3008313"/>
              <a:ext cx="84137" cy="152400"/>
            </a:xfrm>
            <a:custGeom>
              <a:avLst/>
              <a:gdLst>
                <a:gd name="T0" fmla="*/ 213 w 426"/>
                <a:gd name="T1" fmla="*/ 0 h 765"/>
                <a:gd name="T2" fmla="*/ 246 w 426"/>
                <a:gd name="T3" fmla="*/ 3 h 765"/>
                <a:gd name="T4" fmla="*/ 278 w 426"/>
                <a:gd name="T5" fmla="*/ 11 h 765"/>
                <a:gd name="T6" fmla="*/ 308 w 426"/>
                <a:gd name="T7" fmla="*/ 23 h 765"/>
                <a:gd name="T8" fmla="*/ 336 w 426"/>
                <a:gd name="T9" fmla="*/ 40 h 765"/>
                <a:gd name="T10" fmla="*/ 361 w 426"/>
                <a:gd name="T11" fmla="*/ 60 h 765"/>
                <a:gd name="T12" fmla="*/ 383 w 426"/>
                <a:gd name="T13" fmla="*/ 85 h 765"/>
                <a:gd name="T14" fmla="*/ 400 w 426"/>
                <a:gd name="T15" fmla="*/ 113 h 765"/>
                <a:gd name="T16" fmla="*/ 413 w 426"/>
                <a:gd name="T17" fmla="*/ 144 h 765"/>
                <a:gd name="T18" fmla="*/ 422 w 426"/>
                <a:gd name="T19" fmla="*/ 177 h 765"/>
                <a:gd name="T20" fmla="*/ 426 w 426"/>
                <a:gd name="T21" fmla="*/ 212 h 765"/>
                <a:gd name="T22" fmla="*/ 426 w 426"/>
                <a:gd name="T23" fmla="*/ 617 h 765"/>
                <a:gd name="T24" fmla="*/ 379 w 426"/>
                <a:gd name="T25" fmla="*/ 609 h 765"/>
                <a:gd name="T26" fmla="*/ 332 w 426"/>
                <a:gd name="T27" fmla="*/ 606 h 765"/>
                <a:gd name="T28" fmla="*/ 282 w 426"/>
                <a:gd name="T29" fmla="*/ 609 h 765"/>
                <a:gd name="T30" fmla="*/ 235 w 426"/>
                <a:gd name="T31" fmla="*/ 617 h 765"/>
                <a:gd name="T32" fmla="*/ 189 w 426"/>
                <a:gd name="T33" fmla="*/ 631 h 765"/>
                <a:gd name="T34" fmla="*/ 145 w 426"/>
                <a:gd name="T35" fmla="*/ 649 h 765"/>
                <a:gd name="T36" fmla="*/ 104 w 426"/>
                <a:gd name="T37" fmla="*/ 672 h 765"/>
                <a:gd name="T38" fmla="*/ 67 w 426"/>
                <a:gd name="T39" fmla="*/ 699 h 765"/>
                <a:gd name="T40" fmla="*/ 31 w 426"/>
                <a:gd name="T41" fmla="*/ 729 h 765"/>
                <a:gd name="T42" fmla="*/ 0 w 426"/>
                <a:gd name="T43" fmla="*/ 765 h 765"/>
                <a:gd name="T44" fmla="*/ 0 w 426"/>
                <a:gd name="T45" fmla="*/ 212 h 765"/>
                <a:gd name="T46" fmla="*/ 4 w 426"/>
                <a:gd name="T47" fmla="*/ 175 h 765"/>
                <a:gd name="T48" fmla="*/ 14 w 426"/>
                <a:gd name="T49" fmla="*/ 138 h 765"/>
                <a:gd name="T50" fmla="*/ 29 w 426"/>
                <a:gd name="T51" fmla="*/ 105 h 765"/>
                <a:gd name="T52" fmla="*/ 50 w 426"/>
                <a:gd name="T53" fmla="*/ 76 h 765"/>
                <a:gd name="T54" fmla="*/ 76 w 426"/>
                <a:gd name="T55" fmla="*/ 50 h 765"/>
                <a:gd name="T56" fmla="*/ 106 w 426"/>
                <a:gd name="T57" fmla="*/ 29 h 765"/>
                <a:gd name="T58" fmla="*/ 139 w 426"/>
                <a:gd name="T59" fmla="*/ 13 h 765"/>
                <a:gd name="T60" fmla="*/ 174 w 426"/>
                <a:gd name="T61" fmla="*/ 3 h 765"/>
                <a:gd name="T62" fmla="*/ 213 w 426"/>
                <a:gd name="T6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6" h="765">
                  <a:moveTo>
                    <a:pt x="213" y="0"/>
                  </a:moveTo>
                  <a:lnTo>
                    <a:pt x="246" y="3"/>
                  </a:lnTo>
                  <a:lnTo>
                    <a:pt x="278" y="11"/>
                  </a:lnTo>
                  <a:lnTo>
                    <a:pt x="308" y="23"/>
                  </a:lnTo>
                  <a:lnTo>
                    <a:pt x="336" y="40"/>
                  </a:lnTo>
                  <a:lnTo>
                    <a:pt x="361" y="60"/>
                  </a:lnTo>
                  <a:lnTo>
                    <a:pt x="383" y="85"/>
                  </a:lnTo>
                  <a:lnTo>
                    <a:pt x="400" y="113"/>
                  </a:lnTo>
                  <a:lnTo>
                    <a:pt x="413" y="144"/>
                  </a:lnTo>
                  <a:lnTo>
                    <a:pt x="422" y="177"/>
                  </a:lnTo>
                  <a:lnTo>
                    <a:pt x="426" y="212"/>
                  </a:lnTo>
                  <a:lnTo>
                    <a:pt x="426" y="617"/>
                  </a:lnTo>
                  <a:lnTo>
                    <a:pt x="379" y="609"/>
                  </a:lnTo>
                  <a:lnTo>
                    <a:pt x="332" y="606"/>
                  </a:lnTo>
                  <a:lnTo>
                    <a:pt x="282" y="609"/>
                  </a:lnTo>
                  <a:lnTo>
                    <a:pt x="235" y="617"/>
                  </a:lnTo>
                  <a:lnTo>
                    <a:pt x="189" y="631"/>
                  </a:lnTo>
                  <a:lnTo>
                    <a:pt x="145" y="649"/>
                  </a:lnTo>
                  <a:lnTo>
                    <a:pt x="104" y="672"/>
                  </a:lnTo>
                  <a:lnTo>
                    <a:pt x="67" y="699"/>
                  </a:lnTo>
                  <a:lnTo>
                    <a:pt x="31" y="729"/>
                  </a:lnTo>
                  <a:lnTo>
                    <a:pt x="0" y="765"/>
                  </a:lnTo>
                  <a:lnTo>
                    <a:pt x="0" y="212"/>
                  </a:lnTo>
                  <a:lnTo>
                    <a:pt x="4" y="175"/>
                  </a:lnTo>
                  <a:lnTo>
                    <a:pt x="14" y="138"/>
                  </a:lnTo>
                  <a:lnTo>
                    <a:pt x="29" y="105"/>
                  </a:lnTo>
                  <a:lnTo>
                    <a:pt x="50" y="76"/>
                  </a:lnTo>
                  <a:lnTo>
                    <a:pt x="76" y="50"/>
                  </a:lnTo>
                  <a:lnTo>
                    <a:pt x="106" y="29"/>
                  </a:lnTo>
                  <a:lnTo>
                    <a:pt x="139" y="13"/>
                  </a:lnTo>
                  <a:lnTo>
                    <a:pt x="174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Freeform 56"/>
            <p:cNvSpPr>
              <a:spLocks/>
            </p:cNvSpPr>
            <p:nvPr/>
          </p:nvSpPr>
          <p:spPr bwMode="auto">
            <a:xfrm>
              <a:off x="13682663" y="2924176"/>
              <a:ext cx="338137" cy="719138"/>
            </a:xfrm>
            <a:custGeom>
              <a:avLst/>
              <a:gdLst>
                <a:gd name="T0" fmla="*/ 1532 w 1707"/>
                <a:gd name="T1" fmla="*/ 3 h 3622"/>
                <a:gd name="T2" fmla="*/ 1601 w 1707"/>
                <a:gd name="T3" fmla="*/ 29 h 3622"/>
                <a:gd name="T4" fmla="*/ 1656 w 1707"/>
                <a:gd name="T5" fmla="*/ 75 h 3622"/>
                <a:gd name="T6" fmla="*/ 1694 w 1707"/>
                <a:gd name="T7" fmla="*/ 137 h 3622"/>
                <a:gd name="T8" fmla="*/ 1707 w 1707"/>
                <a:gd name="T9" fmla="*/ 211 h 3622"/>
                <a:gd name="T10" fmla="*/ 1704 w 1707"/>
                <a:gd name="T11" fmla="*/ 1744 h 3622"/>
                <a:gd name="T12" fmla="*/ 1679 w 1707"/>
                <a:gd name="T13" fmla="*/ 1854 h 3622"/>
                <a:gd name="T14" fmla="*/ 1630 w 1707"/>
                <a:gd name="T15" fmla="*/ 1959 h 3622"/>
                <a:gd name="T16" fmla="*/ 1095 w 1707"/>
                <a:gd name="T17" fmla="*/ 2857 h 3622"/>
                <a:gd name="T18" fmla="*/ 1073 w 1707"/>
                <a:gd name="T19" fmla="*/ 2940 h 3622"/>
                <a:gd name="T20" fmla="*/ 1069 w 1707"/>
                <a:gd name="T21" fmla="*/ 3516 h 3622"/>
                <a:gd name="T22" fmla="*/ 1058 w 1707"/>
                <a:gd name="T23" fmla="*/ 3563 h 3622"/>
                <a:gd name="T24" fmla="*/ 1030 w 1707"/>
                <a:gd name="T25" fmla="*/ 3599 h 3622"/>
                <a:gd name="T26" fmla="*/ 988 w 1707"/>
                <a:gd name="T27" fmla="*/ 3619 h 3622"/>
                <a:gd name="T28" fmla="*/ 0 w 1707"/>
                <a:gd name="T29" fmla="*/ 3622 h 3622"/>
                <a:gd name="T30" fmla="*/ 3 w 1707"/>
                <a:gd name="T31" fmla="*/ 2081 h 3622"/>
                <a:gd name="T32" fmla="*/ 28 w 1707"/>
                <a:gd name="T33" fmla="*/ 1961 h 3622"/>
                <a:gd name="T34" fmla="*/ 74 w 1707"/>
                <a:gd name="T35" fmla="*/ 1849 h 3622"/>
                <a:gd name="T36" fmla="*/ 142 w 1707"/>
                <a:gd name="T37" fmla="*/ 1748 h 3622"/>
                <a:gd name="T38" fmla="*/ 587 w 1707"/>
                <a:gd name="T39" fmla="*/ 1305 h 3622"/>
                <a:gd name="T40" fmla="*/ 643 w 1707"/>
                <a:gd name="T41" fmla="*/ 1266 h 3622"/>
                <a:gd name="T42" fmla="*/ 706 w 1707"/>
                <a:gd name="T43" fmla="*/ 1245 h 3622"/>
                <a:gd name="T44" fmla="*/ 771 w 1707"/>
                <a:gd name="T45" fmla="*/ 1245 h 3622"/>
                <a:gd name="T46" fmla="*/ 834 w 1707"/>
                <a:gd name="T47" fmla="*/ 1266 h 3622"/>
                <a:gd name="T48" fmla="*/ 889 w 1707"/>
                <a:gd name="T49" fmla="*/ 1305 h 3622"/>
                <a:gd name="T50" fmla="*/ 928 w 1707"/>
                <a:gd name="T51" fmla="*/ 1359 h 3622"/>
                <a:gd name="T52" fmla="*/ 948 w 1707"/>
                <a:gd name="T53" fmla="*/ 1423 h 3622"/>
                <a:gd name="T54" fmla="*/ 948 w 1707"/>
                <a:gd name="T55" fmla="*/ 1488 h 3622"/>
                <a:gd name="T56" fmla="*/ 928 w 1707"/>
                <a:gd name="T57" fmla="*/ 1550 h 3622"/>
                <a:gd name="T58" fmla="*/ 889 w 1707"/>
                <a:gd name="T59" fmla="*/ 1605 h 3622"/>
                <a:gd name="T60" fmla="*/ 661 w 1707"/>
                <a:gd name="T61" fmla="*/ 1837 h 3622"/>
                <a:gd name="T62" fmla="*/ 645 w 1707"/>
                <a:gd name="T63" fmla="*/ 1881 h 3622"/>
                <a:gd name="T64" fmla="*/ 651 w 1707"/>
                <a:gd name="T65" fmla="*/ 1927 h 3622"/>
                <a:gd name="T66" fmla="*/ 676 w 1707"/>
                <a:gd name="T67" fmla="*/ 1967 h 3622"/>
                <a:gd name="T68" fmla="*/ 710 w 1707"/>
                <a:gd name="T69" fmla="*/ 1990 h 3622"/>
                <a:gd name="T70" fmla="*/ 751 w 1707"/>
                <a:gd name="T71" fmla="*/ 1996 h 3622"/>
                <a:gd name="T72" fmla="*/ 792 w 1707"/>
                <a:gd name="T73" fmla="*/ 1990 h 3622"/>
                <a:gd name="T74" fmla="*/ 825 w 1707"/>
                <a:gd name="T75" fmla="*/ 1967 h 3622"/>
                <a:gd name="T76" fmla="*/ 1216 w 1707"/>
                <a:gd name="T77" fmla="*/ 1573 h 3622"/>
                <a:gd name="T78" fmla="*/ 1258 w 1707"/>
                <a:gd name="T79" fmla="*/ 1501 h 3622"/>
                <a:gd name="T80" fmla="*/ 1279 w 1707"/>
                <a:gd name="T81" fmla="*/ 1421 h 3622"/>
                <a:gd name="T82" fmla="*/ 1282 w 1707"/>
                <a:gd name="T83" fmla="*/ 211 h 3622"/>
                <a:gd name="T84" fmla="*/ 1293 w 1707"/>
                <a:gd name="T85" fmla="*/ 143 h 3622"/>
                <a:gd name="T86" fmla="*/ 1324 w 1707"/>
                <a:gd name="T87" fmla="*/ 85 h 3622"/>
                <a:gd name="T88" fmla="*/ 1371 w 1707"/>
                <a:gd name="T89" fmla="*/ 40 h 3622"/>
                <a:gd name="T90" fmla="*/ 1430 w 1707"/>
                <a:gd name="T91" fmla="*/ 10 h 3622"/>
                <a:gd name="T92" fmla="*/ 1494 w 1707"/>
                <a:gd name="T93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7" h="3622">
                  <a:moveTo>
                    <a:pt x="1494" y="0"/>
                  </a:moveTo>
                  <a:lnTo>
                    <a:pt x="1532" y="3"/>
                  </a:lnTo>
                  <a:lnTo>
                    <a:pt x="1568" y="13"/>
                  </a:lnTo>
                  <a:lnTo>
                    <a:pt x="1601" y="29"/>
                  </a:lnTo>
                  <a:lnTo>
                    <a:pt x="1631" y="49"/>
                  </a:lnTo>
                  <a:lnTo>
                    <a:pt x="1656" y="75"/>
                  </a:lnTo>
                  <a:lnTo>
                    <a:pt x="1677" y="104"/>
                  </a:lnTo>
                  <a:lnTo>
                    <a:pt x="1694" y="137"/>
                  </a:lnTo>
                  <a:lnTo>
                    <a:pt x="1704" y="174"/>
                  </a:lnTo>
                  <a:lnTo>
                    <a:pt x="1707" y="211"/>
                  </a:lnTo>
                  <a:lnTo>
                    <a:pt x="1707" y="1687"/>
                  </a:lnTo>
                  <a:lnTo>
                    <a:pt x="1704" y="1744"/>
                  </a:lnTo>
                  <a:lnTo>
                    <a:pt x="1695" y="1799"/>
                  </a:lnTo>
                  <a:lnTo>
                    <a:pt x="1679" y="1854"/>
                  </a:lnTo>
                  <a:lnTo>
                    <a:pt x="1657" y="1907"/>
                  </a:lnTo>
                  <a:lnTo>
                    <a:pt x="1630" y="1959"/>
                  </a:lnTo>
                  <a:lnTo>
                    <a:pt x="1115" y="2819"/>
                  </a:lnTo>
                  <a:lnTo>
                    <a:pt x="1095" y="2857"/>
                  </a:lnTo>
                  <a:lnTo>
                    <a:pt x="1080" y="2898"/>
                  </a:lnTo>
                  <a:lnTo>
                    <a:pt x="1073" y="2940"/>
                  </a:lnTo>
                  <a:lnTo>
                    <a:pt x="1069" y="2981"/>
                  </a:lnTo>
                  <a:lnTo>
                    <a:pt x="1069" y="3516"/>
                  </a:lnTo>
                  <a:lnTo>
                    <a:pt x="1067" y="3541"/>
                  </a:lnTo>
                  <a:lnTo>
                    <a:pt x="1058" y="3563"/>
                  </a:lnTo>
                  <a:lnTo>
                    <a:pt x="1046" y="3582"/>
                  </a:lnTo>
                  <a:lnTo>
                    <a:pt x="1030" y="3599"/>
                  </a:lnTo>
                  <a:lnTo>
                    <a:pt x="1010" y="3611"/>
                  </a:lnTo>
                  <a:lnTo>
                    <a:pt x="988" y="3619"/>
                  </a:lnTo>
                  <a:lnTo>
                    <a:pt x="964" y="3622"/>
                  </a:lnTo>
                  <a:lnTo>
                    <a:pt x="0" y="3622"/>
                  </a:lnTo>
                  <a:lnTo>
                    <a:pt x="0" y="2143"/>
                  </a:lnTo>
                  <a:lnTo>
                    <a:pt x="3" y="2081"/>
                  </a:lnTo>
                  <a:lnTo>
                    <a:pt x="12" y="2021"/>
                  </a:lnTo>
                  <a:lnTo>
                    <a:pt x="28" y="1961"/>
                  </a:lnTo>
                  <a:lnTo>
                    <a:pt x="49" y="1904"/>
                  </a:lnTo>
                  <a:lnTo>
                    <a:pt x="74" y="1849"/>
                  </a:lnTo>
                  <a:lnTo>
                    <a:pt x="106" y="1797"/>
                  </a:lnTo>
                  <a:lnTo>
                    <a:pt x="142" y="1748"/>
                  </a:lnTo>
                  <a:lnTo>
                    <a:pt x="183" y="1701"/>
                  </a:lnTo>
                  <a:lnTo>
                    <a:pt x="587" y="1305"/>
                  </a:lnTo>
                  <a:lnTo>
                    <a:pt x="614" y="1282"/>
                  </a:lnTo>
                  <a:lnTo>
                    <a:pt x="643" y="1266"/>
                  </a:lnTo>
                  <a:lnTo>
                    <a:pt x="673" y="1252"/>
                  </a:lnTo>
                  <a:lnTo>
                    <a:pt x="706" y="1245"/>
                  </a:lnTo>
                  <a:lnTo>
                    <a:pt x="738" y="1242"/>
                  </a:lnTo>
                  <a:lnTo>
                    <a:pt x="771" y="1245"/>
                  </a:lnTo>
                  <a:lnTo>
                    <a:pt x="803" y="1252"/>
                  </a:lnTo>
                  <a:lnTo>
                    <a:pt x="834" y="1266"/>
                  </a:lnTo>
                  <a:lnTo>
                    <a:pt x="862" y="1282"/>
                  </a:lnTo>
                  <a:lnTo>
                    <a:pt x="889" y="1305"/>
                  </a:lnTo>
                  <a:lnTo>
                    <a:pt x="911" y="1331"/>
                  </a:lnTo>
                  <a:lnTo>
                    <a:pt x="928" y="1359"/>
                  </a:lnTo>
                  <a:lnTo>
                    <a:pt x="941" y="1390"/>
                  </a:lnTo>
                  <a:lnTo>
                    <a:pt x="948" y="1423"/>
                  </a:lnTo>
                  <a:lnTo>
                    <a:pt x="950" y="1456"/>
                  </a:lnTo>
                  <a:lnTo>
                    <a:pt x="948" y="1488"/>
                  </a:lnTo>
                  <a:lnTo>
                    <a:pt x="941" y="1519"/>
                  </a:lnTo>
                  <a:lnTo>
                    <a:pt x="928" y="1550"/>
                  </a:lnTo>
                  <a:lnTo>
                    <a:pt x="911" y="1578"/>
                  </a:lnTo>
                  <a:lnTo>
                    <a:pt x="889" y="1605"/>
                  </a:lnTo>
                  <a:lnTo>
                    <a:pt x="676" y="1816"/>
                  </a:lnTo>
                  <a:lnTo>
                    <a:pt x="661" y="1837"/>
                  </a:lnTo>
                  <a:lnTo>
                    <a:pt x="650" y="1859"/>
                  </a:lnTo>
                  <a:lnTo>
                    <a:pt x="645" y="1881"/>
                  </a:lnTo>
                  <a:lnTo>
                    <a:pt x="645" y="1905"/>
                  </a:lnTo>
                  <a:lnTo>
                    <a:pt x="651" y="1927"/>
                  </a:lnTo>
                  <a:lnTo>
                    <a:pt x="662" y="1948"/>
                  </a:lnTo>
                  <a:lnTo>
                    <a:pt x="676" y="1967"/>
                  </a:lnTo>
                  <a:lnTo>
                    <a:pt x="692" y="1980"/>
                  </a:lnTo>
                  <a:lnTo>
                    <a:pt x="710" y="1990"/>
                  </a:lnTo>
                  <a:lnTo>
                    <a:pt x="730" y="1995"/>
                  </a:lnTo>
                  <a:lnTo>
                    <a:pt x="751" y="1996"/>
                  </a:lnTo>
                  <a:lnTo>
                    <a:pt x="772" y="1995"/>
                  </a:lnTo>
                  <a:lnTo>
                    <a:pt x="792" y="1990"/>
                  </a:lnTo>
                  <a:lnTo>
                    <a:pt x="811" y="1980"/>
                  </a:lnTo>
                  <a:lnTo>
                    <a:pt x="825" y="1967"/>
                  </a:lnTo>
                  <a:lnTo>
                    <a:pt x="1188" y="1605"/>
                  </a:lnTo>
                  <a:lnTo>
                    <a:pt x="1216" y="1573"/>
                  </a:lnTo>
                  <a:lnTo>
                    <a:pt x="1239" y="1539"/>
                  </a:lnTo>
                  <a:lnTo>
                    <a:pt x="1258" y="1501"/>
                  </a:lnTo>
                  <a:lnTo>
                    <a:pt x="1271" y="1462"/>
                  </a:lnTo>
                  <a:lnTo>
                    <a:pt x="1279" y="1421"/>
                  </a:lnTo>
                  <a:lnTo>
                    <a:pt x="1282" y="1379"/>
                  </a:lnTo>
                  <a:lnTo>
                    <a:pt x="1282" y="211"/>
                  </a:lnTo>
                  <a:lnTo>
                    <a:pt x="1285" y="176"/>
                  </a:lnTo>
                  <a:lnTo>
                    <a:pt x="1293" y="143"/>
                  </a:lnTo>
                  <a:lnTo>
                    <a:pt x="1306" y="112"/>
                  </a:lnTo>
                  <a:lnTo>
                    <a:pt x="1324" y="85"/>
                  </a:lnTo>
                  <a:lnTo>
                    <a:pt x="1346" y="60"/>
                  </a:lnTo>
                  <a:lnTo>
                    <a:pt x="1371" y="40"/>
                  </a:lnTo>
                  <a:lnTo>
                    <a:pt x="1399" y="22"/>
                  </a:lnTo>
                  <a:lnTo>
                    <a:pt x="1430" y="10"/>
                  </a:lnTo>
                  <a:lnTo>
                    <a:pt x="1461" y="2"/>
                  </a:lnTo>
                  <a:lnTo>
                    <a:pt x="149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9" name="Freeform 57"/>
            <p:cNvSpPr>
              <a:spLocks/>
            </p:cNvSpPr>
            <p:nvPr/>
          </p:nvSpPr>
          <p:spPr bwMode="auto">
            <a:xfrm>
              <a:off x="13809663" y="3008313"/>
              <a:ext cx="84137" cy="152400"/>
            </a:xfrm>
            <a:custGeom>
              <a:avLst/>
              <a:gdLst>
                <a:gd name="T0" fmla="*/ 213 w 425"/>
                <a:gd name="T1" fmla="*/ 0 h 765"/>
                <a:gd name="T2" fmla="*/ 251 w 425"/>
                <a:gd name="T3" fmla="*/ 3 h 765"/>
                <a:gd name="T4" fmla="*/ 287 w 425"/>
                <a:gd name="T5" fmla="*/ 13 h 765"/>
                <a:gd name="T6" fmla="*/ 320 w 425"/>
                <a:gd name="T7" fmla="*/ 29 h 765"/>
                <a:gd name="T8" fmla="*/ 349 w 425"/>
                <a:gd name="T9" fmla="*/ 50 h 765"/>
                <a:gd name="T10" fmla="*/ 376 w 425"/>
                <a:gd name="T11" fmla="*/ 76 h 765"/>
                <a:gd name="T12" fmla="*/ 397 w 425"/>
                <a:gd name="T13" fmla="*/ 105 h 765"/>
                <a:gd name="T14" fmla="*/ 412 w 425"/>
                <a:gd name="T15" fmla="*/ 138 h 765"/>
                <a:gd name="T16" fmla="*/ 422 w 425"/>
                <a:gd name="T17" fmla="*/ 175 h 765"/>
                <a:gd name="T18" fmla="*/ 425 w 425"/>
                <a:gd name="T19" fmla="*/ 212 h 765"/>
                <a:gd name="T20" fmla="*/ 425 w 425"/>
                <a:gd name="T21" fmla="*/ 765 h 765"/>
                <a:gd name="T22" fmla="*/ 395 w 425"/>
                <a:gd name="T23" fmla="*/ 729 h 765"/>
                <a:gd name="T24" fmla="*/ 359 w 425"/>
                <a:gd name="T25" fmla="*/ 699 h 765"/>
                <a:gd name="T26" fmla="*/ 322 w 425"/>
                <a:gd name="T27" fmla="*/ 672 h 765"/>
                <a:gd name="T28" fmla="*/ 281 w 425"/>
                <a:gd name="T29" fmla="*/ 649 h 765"/>
                <a:gd name="T30" fmla="*/ 237 w 425"/>
                <a:gd name="T31" fmla="*/ 631 h 765"/>
                <a:gd name="T32" fmla="*/ 191 w 425"/>
                <a:gd name="T33" fmla="*/ 617 h 765"/>
                <a:gd name="T34" fmla="*/ 144 w 425"/>
                <a:gd name="T35" fmla="*/ 609 h 765"/>
                <a:gd name="T36" fmla="*/ 94 w 425"/>
                <a:gd name="T37" fmla="*/ 606 h 765"/>
                <a:gd name="T38" fmla="*/ 47 w 425"/>
                <a:gd name="T39" fmla="*/ 609 h 765"/>
                <a:gd name="T40" fmla="*/ 0 w 425"/>
                <a:gd name="T41" fmla="*/ 617 h 765"/>
                <a:gd name="T42" fmla="*/ 0 w 425"/>
                <a:gd name="T43" fmla="*/ 212 h 765"/>
                <a:gd name="T44" fmla="*/ 4 w 425"/>
                <a:gd name="T45" fmla="*/ 177 h 765"/>
                <a:gd name="T46" fmla="*/ 12 w 425"/>
                <a:gd name="T47" fmla="*/ 144 h 765"/>
                <a:gd name="T48" fmla="*/ 26 w 425"/>
                <a:gd name="T49" fmla="*/ 113 h 765"/>
                <a:gd name="T50" fmla="*/ 43 w 425"/>
                <a:gd name="T51" fmla="*/ 85 h 765"/>
                <a:gd name="T52" fmla="*/ 65 w 425"/>
                <a:gd name="T53" fmla="*/ 60 h 765"/>
                <a:gd name="T54" fmla="*/ 90 w 425"/>
                <a:gd name="T55" fmla="*/ 40 h 765"/>
                <a:gd name="T56" fmla="*/ 118 w 425"/>
                <a:gd name="T57" fmla="*/ 23 h 765"/>
                <a:gd name="T58" fmla="*/ 148 w 425"/>
                <a:gd name="T59" fmla="*/ 11 h 765"/>
                <a:gd name="T60" fmla="*/ 180 w 425"/>
                <a:gd name="T61" fmla="*/ 3 h 765"/>
                <a:gd name="T62" fmla="*/ 213 w 425"/>
                <a:gd name="T6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5" h="765">
                  <a:moveTo>
                    <a:pt x="213" y="0"/>
                  </a:moveTo>
                  <a:lnTo>
                    <a:pt x="251" y="3"/>
                  </a:lnTo>
                  <a:lnTo>
                    <a:pt x="287" y="13"/>
                  </a:lnTo>
                  <a:lnTo>
                    <a:pt x="320" y="29"/>
                  </a:lnTo>
                  <a:lnTo>
                    <a:pt x="349" y="50"/>
                  </a:lnTo>
                  <a:lnTo>
                    <a:pt x="376" y="76"/>
                  </a:lnTo>
                  <a:lnTo>
                    <a:pt x="397" y="105"/>
                  </a:lnTo>
                  <a:lnTo>
                    <a:pt x="412" y="138"/>
                  </a:lnTo>
                  <a:lnTo>
                    <a:pt x="422" y="175"/>
                  </a:lnTo>
                  <a:lnTo>
                    <a:pt x="425" y="212"/>
                  </a:lnTo>
                  <a:lnTo>
                    <a:pt x="425" y="765"/>
                  </a:lnTo>
                  <a:lnTo>
                    <a:pt x="395" y="729"/>
                  </a:lnTo>
                  <a:lnTo>
                    <a:pt x="359" y="699"/>
                  </a:lnTo>
                  <a:lnTo>
                    <a:pt x="322" y="672"/>
                  </a:lnTo>
                  <a:lnTo>
                    <a:pt x="281" y="649"/>
                  </a:lnTo>
                  <a:lnTo>
                    <a:pt x="237" y="631"/>
                  </a:lnTo>
                  <a:lnTo>
                    <a:pt x="191" y="617"/>
                  </a:lnTo>
                  <a:lnTo>
                    <a:pt x="144" y="609"/>
                  </a:lnTo>
                  <a:lnTo>
                    <a:pt x="94" y="606"/>
                  </a:lnTo>
                  <a:lnTo>
                    <a:pt x="47" y="609"/>
                  </a:lnTo>
                  <a:lnTo>
                    <a:pt x="0" y="617"/>
                  </a:lnTo>
                  <a:lnTo>
                    <a:pt x="0" y="212"/>
                  </a:lnTo>
                  <a:lnTo>
                    <a:pt x="4" y="177"/>
                  </a:lnTo>
                  <a:lnTo>
                    <a:pt x="12" y="144"/>
                  </a:lnTo>
                  <a:lnTo>
                    <a:pt x="26" y="113"/>
                  </a:lnTo>
                  <a:lnTo>
                    <a:pt x="43" y="85"/>
                  </a:lnTo>
                  <a:lnTo>
                    <a:pt x="65" y="60"/>
                  </a:lnTo>
                  <a:lnTo>
                    <a:pt x="90" y="40"/>
                  </a:lnTo>
                  <a:lnTo>
                    <a:pt x="118" y="23"/>
                  </a:lnTo>
                  <a:lnTo>
                    <a:pt x="148" y="11"/>
                  </a:lnTo>
                  <a:lnTo>
                    <a:pt x="180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486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5" y="0"/>
            <a:ext cx="8814815" cy="6858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21" name="그룹 20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98321" y="2452453"/>
                <a:ext cx="284832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48481" y="388054"/>
              <a:ext cx="41373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사례 개입 과정</a:t>
              </a: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5138057" y="742197"/>
              <a:ext cx="6831620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50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52" name="직사각형 51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59" name="타원 58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0" name="타원 59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1" name="타원 60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2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67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64" name="직선 연결선 63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1" name="타원 70"/>
          <p:cNvSpPr/>
          <p:nvPr/>
        </p:nvSpPr>
        <p:spPr>
          <a:xfrm>
            <a:off x="675212" y="3670136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675212" y="1419141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5" name="원호 74"/>
          <p:cNvSpPr/>
          <p:nvPr/>
        </p:nvSpPr>
        <p:spPr>
          <a:xfrm>
            <a:off x="675212" y="3670136"/>
            <a:ext cx="2248066" cy="2248064"/>
          </a:xfrm>
          <a:prstGeom prst="arc">
            <a:avLst>
              <a:gd name="adj1" fmla="val 16223763"/>
              <a:gd name="adj2" fmla="val 532012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1174622" y="1918550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174622" y="4169545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89769" y="4629725"/>
            <a:ext cx="31450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latinLnBrk="0">
              <a:defRPr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defRPr>
            </a:lvl1pPr>
          </a:lstStyle>
          <a:p>
            <a:r>
              <a:rPr lang="ko-KR" altLang="en-US" dirty="0"/>
              <a:t>학대가 재발하지 않는지</a:t>
            </a:r>
            <a:endParaRPr lang="en-US" altLang="ko-KR" dirty="0"/>
          </a:p>
          <a:p>
            <a:r>
              <a:rPr lang="ko-KR" altLang="en-US" dirty="0"/>
              <a:t>사후</a:t>
            </a:r>
            <a:r>
              <a:rPr lang="en-US" altLang="ko-KR" dirty="0"/>
              <a:t> </a:t>
            </a:r>
            <a:r>
              <a:rPr lang="ko-KR" altLang="en-US" dirty="0"/>
              <a:t>모니터링 실시</a:t>
            </a:r>
            <a:endParaRPr lang="en-US" altLang="ko-KR" dirty="0"/>
          </a:p>
        </p:txBody>
      </p:sp>
      <p:grpSp>
        <p:nvGrpSpPr>
          <p:cNvPr id="32" name="그룹 31"/>
          <p:cNvGrpSpPr/>
          <p:nvPr/>
        </p:nvGrpSpPr>
        <p:grpSpPr>
          <a:xfrm>
            <a:off x="3289769" y="2150656"/>
            <a:ext cx="3594180" cy="770096"/>
            <a:chOff x="3441700" y="1723506"/>
            <a:chExt cx="3594180" cy="770096"/>
          </a:xfrm>
        </p:grpSpPr>
        <p:sp>
          <p:nvSpPr>
            <p:cNvPr id="48" name="TextBox 47"/>
            <p:cNvSpPr txBox="1"/>
            <p:nvPr/>
          </p:nvSpPr>
          <p:spPr>
            <a:xfrm>
              <a:off x="3441700" y="1723506"/>
              <a:ext cx="117981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사례종결</a:t>
              </a: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3441700" y="2247381"/>
              <a:ext cx="3594180" cy="246221"/>
              <a:chOff x="3324713" y="1645516"/>
              <a:chExt cx="3594180" cy="246221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3565411" y="1645516"/>
                <a:ext cx="3353482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피해자 지원이 완료된 경우 사례종결</a:t>
                </a:r>
                <a:endPara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5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11" name="직선 연결선 10"/>
          <p:cNvCxnSpPr/>
          <p:nvPr/>
        </p:nvCxnSpPr>
        <p:spPr>
          <a:xfrm>
            <a:off x="3289769" y="3668670"/>
            <a:ext cx="3806356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원호 73"/>
          <p:cNvSpPr/>
          <p:nvPr/>
        </p:nvSpPr>
        <p:spPr>
          <a:xfrm>
            <a:off x="675212" y="1419141"/>
            <a:ext cx="2248066" cy="2248064"/>
          </a:xfrm>
          <a:prstGeom prst="arc">
            <a:avLst>
              <a:gd name="adj1" fmla="val 5214798"/>
              <a:gd name="adj2" fmla="val 16158972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547216" y="3416642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3" name="Freeform 6"/>
          <p:cNvSpPr>
            <a:spLocks noChangeAspect="1"/>
          </p:cNvSpPr>
          <p:nvPr/>
        </p:nvSpPr>
        <p:spPr bwMode="auto">
          <a:xfrm rot="5400000">
            <a:off x="1707007" y="3519810"/>
            <a:ext cx="184473" cy="320469"/>
          </a:xfrm>
          <a:custGeom>
            <a:avLst/>
            <a:gdLst>
              <a:gd name="T0" fmla="*/ 219 w 1920"/>
              <a:gd name="T1" fmla="*/ 0 h 3330"/>
              <a:gd name="T2" fmla="*/ 251 w 1920"/>
              <a:gd name="T3" fmla="*/ 0 h 3330"/>
              <a:gd name="T4" fmla="*/ 285 w 1920"/>
              <a:gd name="T5" fmla="*/ 6 h 3330"/>
              <a:gd name="T6" fmla="*/ 316 w 1920"/>
              <a:gd name="T7" fmla="*/ 15 h 3330"/>
              <a:gd name="T8" fmla="*/ 347 w 1920"/>
              <a:gd name="T9" fmla="*/ 28 h 3330"/>
              <a:gd name="T10" fmla="*/ 375 w 1920"/>
              <a:gd name="T11" fmla="*/ 46 h 3330"/>
              <a:gd name="T12" fmla="*/ 403 w 1920"/>
              <a:gd name="T13" fmla="*/ 68 h 3330"/>
              <a:gd name="T14" fmla="*/ 1851 w 1920"/>
              <a:gd name="T15" fmla="*/ 1501 h 3330"/>
              <a:gd name="T16" fmla="*/ 1872 w 1920"/>
              <a:gd name="T17" fmla="*/ 1525 h 3330"/>
              <a:gd name="T18" fmla="*/ 1890 w 1920"/>
              <a:gd name="T19" fmla="*/ 1551 h 3330"/>
              <a:gd name="T20" fmla="*/ 1902 w 1920"/>
              <a:gd name="T21" fmla="*/ 1578 h 3330"/>
              <a:gd name="T22" fmla="*/ 1912 w 1920"/>
              <a:gd name="T23" fmla="*/ 1607 h 3330"/>
              <a:gd name="T24" fmla="*/ 1918 w 1920"/>
              <a:gd name="T25" fmla="*/ 1635 h 3330"/>
              <a:gd name="T26" fmla="*/ 1920 w 1920"/>
              <a:gd name="T27" fmla="*/ 1665 h 3330"/>
              <a:gd name="T28" fmla="*/ 1918 w 1920"/>
              <a:gd name="T29" fmla="*/ 1695 h 3330"/>
              <a:gd name="T30" fmla="*/ 1912 w 1920"/>
              <a:gd name="T31" fmla="*/ 1725 h 3330"/>
              <a:gd name="T32" fmla="*/ 1902 w 1920"/>
              <a:gd name="T33" fmla="*/ 1754 h 3330"/>
              <a:gd name="T34" fmla="*/ 1890 w 1920"/>
              <a:gd name="T35" fmla="*/ 1781 h 3330"/>
              <a:gd name="T36" fmla="*/ 1872 w 1920"/>
              <a:gd name="T37" fmla="*/ 1807 h 3330"/>
              <a:gd name="T38" fmla="*/ 1851 w 1920"/>
              <a:gd name="T39" fmla="*/ 1830 h 3330"/>
              <a:gd name="T40" fmla="*/ 403 w 1920"/>
              <a:gd name="T41" fmla="*/ 3263 h 3330"/>
              <a:gd name="T42" fmla="*/ 375 w 1920"/>
              <a:gd name="T43" fmla="*/ 3285 h 3330"/>
              <a:gd name="T44" fmla="*/ 347 w 1920"/>
              <a:gd name="T45" fmla="*/ 3303 h 3330"/>
              <a:gd name="T46" fmla="*/ 316 w 1920"/>
              <a:gd name="T47" fmla="*/ 3317 h 3330"/>
              <a:gd name="T48" fmla="*/ 285 w 1920"/>
              <a:gd name="T49" fmla="*/ 3326 h 3330"/>
              <a:gd name="T50" fmla="*/ 251 w 1920"/>
              <a:gd name="T51" fmla="*/ 3330 h 3330"/>
              <a:gd name="T52" fmla="*/ 219 w 1920"/>
              <a:gd name="T53" fmla="*/ 3330 h 3330"/>
              <a:gd name="T54" fmla="*/ 186 w 1920"/>
              <a:gd name="T55" fmla="*/ 3326 h 3330"/>
              <a:gd name="T56" fmla="*/ 154 w 1920"/>
              <a:gd name="T57" fmla="*/ 3317 h 3330"/>
              <a:gd name="T58" fmla="*/ 123 w 1920"/>
              <a:gd name="T59" fmla="*/ 3303 h 3330"/>
              <a:gd name="T60" fmla="*/ 95 w 1920"/>
              <a:gd name="T61" fmla="*/ 3285 h 3330"/>
              <a:gd name="T62" fmla="*/ 68 w 1920"/>
              <a:gd name="T63" fmla="*/ 3263 h 3330"/>
              <a:gd name="T64" fmla="*/ 46 w 1920"/>
              <a:gd name="T65" fmla="*/ 3236 h 3330"/>
              <a:gd name="T66" fmla="*/ 27 w 1920"/>
              <a:gd name="T67" fmla="*/ 3209 h 3330"/>
              <a:gd name="T68" fmla="*/ 14 w 1920"/>
              <a:gd name="T69" fmla="*/ 3178 h 3330"/>
              <a:gd name="T70" fmla="*/ 4 w 1920"/>
              <a:gd name="T71" fmla="*/ 3147 h 3330"/>
              <a:gd name="T72" fmla="*/ 0 w 1920"/>
              <a:gd name="T73" fmla="*/ 3114 h 3330"/>
              <a:gd name="T74" fmla="*/ 0 w 1920"/>
              <a:gd name="T75" fmla="*/ 3082 h 3330"/>
              <a:gd name="T76" fmla="*/ 4 w 1920"/>
              <a:gd name="T77" fmla="*/ 3049 h 3330"/>
              <a:gd name="T78" fmla="*/ 14 w 1920"/>
              <a:gd name="T79" fmla="*/ 3018 h 3330"/>
              <a:gd name="T80" fmla="*/ 27 w 1920"/>
              <a:gd name="T81" fmla="*/ 2988 h 3330"/>
              <a:gd name="T82" fmla="*/ 46 w 1920"/>
              <a:gd name="T83" fmla="*/ 2959 h 3330"/>
              <a:gd name="T84" fmla="*/ 68 w 1920"/>
              <a:gd name="T85" fmla="*/ 2933 h 3330"/>
              <a:gd name="T86" fmla="*/ 1350 w 1920"/>
              <a:gd name="T87" fmla="*/ 1665 h 3330"/>
              <a:gd name="T88" fmla="*/ 69 w 1920"/>
              <a:gd name="T89" fmla="*/ 398 h 3330"/>
              <a:gd name="T90" fmla="*/ 46 w 1920"/>
              <a:gd name="T91" fmla="*/ 373 h 3330"/>
              <a:gd name="T92" fmla="*/ 27 w 1920"/>
              <a:gd name="T93" fmla="*/ 344 h 3330"/>
              <a:gd name="T94" fmla="*/ 14 w 1920"/>
              <a:gd name="T95" fmla="*/ 314 h 3330"/>
              <a:gd name="T96" fmla="*/ 4 w 1920"/>
              <a:gd name="T97" fmla="*/ 282 h 3330"/>
              <a:gd name="T98" fmla="*/ 0 w 1920"/>
              <a:gd name="T99" fmla="*/ 250 h 3330"/>
              <a:gd name="T100" fmla="*/ 0 w 1920"/>
              <a:gd name="T101" fmla="*/ 218 h 3330"/>
              <a:gd name="T102" fmla="*/ 4 w 1920"/>
              <a:gd name="T103" fmla="*/ 185 h 3330"/>
              <a:gd name="T104" fmla="*/ 14 w 1920"/>
              <a:gd name="T105" fmla="*/ 154 h 3330"/>
              <a:gd name="T106" fmla="*/ 27 w 1920"/>
              <a:gd name="T107" fmla="*/ 123 h 3330"/>
              <a:gd name="T108" fmla="*/ 46 w 1920"/>
              <a:gd name="T109" fmla="*/ 95 h 3330"/>
              <a:gd name="T110" fmla="*/ 69 w 1920"/>
              <a:gd name="T111" fmla="*/ 68 h 3330"/>
              <a:gd name="T112" fmla="*/ 95 w 1920"/>
              <a:gd name="T113" fmla="*/ 46 h 3330"/>
              <a:gd name="T114" fmla="*/ 124 w 1920"/>
              <a:gd name="T115" fmla="*/ 28 h 3330"/>
              <a:gd name="T116" fmla="*/ 154 w 1920"/>
              <a:gd name="T117" fmla="*/ 15 h 3330"/>
              <a:gd name="T118" fmla="*/ 187 w 1920"/>
              <a:gd name="T119" fmla="*/ 6 h 3330"/>
              <a:gd name="T120" fmla="*/ 219 w 1920"/>
              <a:gd name="T121" fmla="*/ 0 h 3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20" h="3330">
                <a:moveTo>
                  <a:pt x="219" y="0"/>
                </a:moveTo>
                <a:lnTo>
                  <a:pt x="251" y="0"/>
                </a:lnTo>
                <a:lnTo>
                  <a:pt x="285" y="6"/>
                </a:lnTo>
                <a:lnTo>
                  <a:pt x="316" y="15"/>
                </a:lnTo>
                <a:lnTo>
                  <a:pt x="347" y="28"/>
                </a:lnTo>
                <a:lnTo>
                  <a:pt x="375" y="46"/>
                </a:lnTo>
                <a:lnTo>
                  <a:pt x="403" y="68"/>
                </a:lnTo>
                <a:lnTo>
                  <a:pt x="1851" y="1501"/>
                </a:lnTo>
                <a:lnTo>
                  <a:pt x="1872" y="1525"/>
                </a:lnTo>
                <a:lnTo>
                  <a:pt x="1890" y="1551"/>
                </a:lnTo>
                <a:lnTo>
                  <a:pt x="1902" y="1578"/>
                </a:lnTo>
                <a:lnTo>
                  <a:pt x="1912" y="1607"/>
                </a:lnTo>
                <a:lnTo>
                  <a:pt x="1918" y="1635"/>
                </a:lnTo>
                <a:lnTo>
                  <a:pt x="1920" y="1665"/>
                </a:lnTo>
                <a:lnTo>
                  <a:pt x="1918" y="1695"/>
                </a:lnTo>
                <a:lnTo>
                  <a:pt x="1912" y="1725"/>
                </a:lnTo>
                <a:lnTo>
                  <a:pt x="1902" y="1754"/>
                </a:lnTo>
                <a:lnTo>
                  <a:pt x="1890" y="1781"/>
                </a:lnTo>
                <a:lnTo>
                  <a:pt x="1872" y="1807"/>
                </a:lnTo>
                <a:lnTo>
                  <a:pt x="1851" y="1830"/>
                </a:lnTo>
                <a:lnTo>
                  <a:pt x="403" y="3263"/>
                </a:lnTo>
                <a:lnTo>
                  <a:pt x="375" y="3285"/>
                </a:lnTo>
                <a:lnTo>
                  <a:pt x="347" y="3303"/>
                </a:lnTo>
                <a:lnTo>
                  <a:pt x="316" y="3317"/>
                </a:lnTo>
                <a:lnTo>
                  <a:pt x="285" y="3326"/>
                </a:lnTo>
                <a:lnTo>
                  <a:pt x="251" y="3330"/>
                </a:lnTo>
                <a:lnTo>
                  <a:pt x="219" y="3330"/>
                </a:lnTo>
                <a:lnTo>
                  <a:pt x="186" y="3326"/>
                </a:lnTo>
                <a:lnTo>
                  <a:pt x="154" y="3317"/>
                </a:lnTo>
                <a:lnTo>
                  <a:pt x="123" y="3303"/>
                </a:lnTo>
                <a:lnTo>
                  <a:pt x="95" y="3285"/>
                </a:lnTo>
                <a:lnTo>
                  <a:pt x="68" y="3263"/>
                </a:lnTo>
                <a:lnTo>
                  <a:pt x="46" y="3236"/>
                </a:lnTo>
                <a:lnTo>
                  <a:pt x="27" y="3209"/>
                </a:lnTo>
                <a:lnTo>
                  <a:pt x="14" y="3178"/>
                </a:lnTo>
                <a:lnTo>
                  <a:pt x="4" y="3147"/>
                </a:lnTo>
                <a:lnTo>
                  <a:pt x="0" y="3114"/>
                </a:lnTo>
                <a:lnTo>
                  <a:pt x="0" y="3082"/>
                </a:lnTo>
                <a:lnTo>
                  <a:pt x="4" y="3049"/>
                </a:lnTo>
                <a:lnTo>
                  <a:pt x="14" y="3018"/>
                </a:lnTo>
                <a:lnTo>
                  <a:pt x="27" y="2988"/>
                </a:lnTo>
                <a:lnTo>
                  <a:pt x="46" y="2959"/>
                </a:lnTo>
                <a:lnTo>
                  <a:pt x="68" y="2933"/>
                </a:lnTo>
                <a:lnTo>
                  <a:pt x="1350" y="1665"/>
                </a:lnTo>
                <a:lnTo>
                  <a:pt x="69" y="398"/>
                </a:lnTo>
                <a:lnTo>
                  <a:pt x="46" y="373"/>
                </a:lnTo>
                <a:lnTo>
                  <a:pt x="27" y="344"/>
                </a:lnTo>
                <a:lnTo>
                  <a:pt x="14" y="314"/>
                </a:lnTo>
                <a:lnTo>
                  <a:pt x="4" y="282"/>
                </a:lnTo>
                <a:lnTo>
                  <a:pt x="0" y="250"/>
                </a:lnTo>
                <a:lnTo>
                  <a:pt x="0" y="218"/>
                </a:lnTo>
                <a:lnTo>
                  <a:pt x="4" y="185"/>
                </a:lnTo>
                <a:lnTo>
                  <a:pt x="14" y="154"/>
                </a:lnTo>
                <a:lnTo>
                  <a:pt x="27" y="123"/>
                </a:lnTo>
                <a:lnTo>
                  <a:pt x="46" y="95"/>
                </a:lnTo>
                <a:lnTo>
                  <a:pt x="69" y="68"/>
                </a:lnTo>
                <a:lnTo>
                  <a:pt x="95" y="46"/>
                </a:lnTo>
                <a:lnTo>
                  <a:pt x="124" y="28"/>
                </a:lnTo>
                <a:lnTo>
                  <a:pt x="154" y="15"/>
                </a:lnTo>
                <a:lnTo>
                  <a:pt x="187" y="6"/>
                </a:lnTo>
                <a:lnTo>
                  <a:pt x="219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665824" y="1294267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04667" y="1335354"/>
            <a:ext cx="18915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05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타원 79"/>
          <p:cNvSpPr/>
          <p:nvPr/>
        </p:nvSpPr>
        <p:spPr>
          <a:xfrm>
            <a:off x="1665824" y="5784779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04667" y="5825866"/>
            <a:ext cx="18915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06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Freeform 69"/>
          <p:cNvSpPr>
            <a:spLocks noChangeAspect="1" noEditPoints="1"/>
          </p:cNvSpPr>
          <p:nvPr/>
        </p:nvSpPr>
        <p:spPr bwMode="auto">
          <a:xfrm>
            <a:off x="1529802" y="2232889"/>
            <a:ext cx="521470" cy="589091"/>
          </a:xfrm>
          <a:custGeom>
            <a:avLst/>
            <a:gdLst>
              <a:gd name="T0" fmla="*/ 3038 w 3212"/>
              <a:gd name="T1" fmla="*/ 2915 h 3624"/>
              <a:gd name="T2" fmla="*/ 3019 w 3212"/>
              <a:gd name="T3" fmla="*/ 2233 h 3624"/>
              <a:gd name="T4" fmla="*/ 2195 w 3212"/>
              <a:gd name="T5" fmla="*/ 1280 h 3624"/>
              <a:gd name="T6" fmla="*/ 2235 w 3212"/>
              <a:gd name="T7" fmla="*/ 1377 h 3624"/>
              <a:gd name="T8" fmla="*/ 2153 w 3212"/>
              <a:gd name="T9" fmla="*/ 1440 h 3624"/>
              <a:gd name="T10" fmla="*/ 1066 w 3212"/>
              <a:gd name="T11" fmla="*/ 1398 h 3624"/>
              <a:gd name="T12" fmla="*/ 1079 w 3212"/>
              <a:gd name="T13" fmla="*/ 1294 h 3624"/>
              <a:gd name="T14" fmla="*/ 2153 w 3212"/>
              <a:gd name="T15" fmla="*/ 961 h 3624"/>
              <a:gd name="T16" fmla="*/ 2235 w 3212"/>
              <a:gd name="T17" fmla="*/ 1024 h 3624"/>
              <a:gd name="T18" fmla="*/ 2195 w 3212"/>
              <a:gd name="T19" fmla="*/ 1120 h 3624"/>
              <a:gd name="T20" fmla="*/ 1097 w 3212"/>
              <a:gd name="T21" fmla="*/ 1120 h 3624"/>
              <a:gd name="T22" fmla="*/ 1057 w 3212"/>
              <a:gd name="T23" fmla="*/ 1024 h 3624"/>
              <a:gd name="T24" fmla="*/ 1140 w 3212"/>
              <a:gd name="T25" fmla="*/ 961 h 3624"/>
              <a:gd name="T26" fmla="*/ 958 w 3212"/>
              <a:gd name="T27" fmla="*/ 807 h 3624"/>
              <a:gd name="T28" fmla="*/ 939 w 3212"/>
              <a:gd name="T29" fmla="*/ 1556 h 3624"/>
              <a:gd name="T30" fmla="*/ 1012 w 3212"/>
              <a:gd name="T31" fmla="*/ 1628 h 3624"/>
              <a:gd name="T32" fmla="*/ 2319 w 3212"/>
              <a:gd name="T33" fmla="*/ 1609 h 3624"/>
              <a:gd name="T34" fmla="*/ 2355 w 3212"/>
              <a:gd name="T35" fmla="*/ 868 h 3624"/>
              <a:gd name="T36" fmla="*/ 2301 w 3212"/>
              <a:gd name="T37" fmla="*/ 781 h 3624"/>
              <a:gd name="T38" fmla="*/ 2901 w 3212"/>
              <a:gd name="T39" fmla="*/ 1198 h 3624"/>
              <a:gd name="T40" fmla="*/ 3041 w 3212"/>
              <a:gd name="T41" fmla="*/ 528 h 3624"/>
              <a:gd name="T42" fmla="*/ 385 w 3212"/>
              <a:gd name="T43" fmla="*/ 0 h 3624"/>
              <a:gd name="T44" fmla="*/ 2889 w 3212"/>
              <a:gd name="T45" fmla="*/ 43 h 3624"/>
              <a:gd name="T46" fmla="*/ 3054 w 3212"/>
              <a:gd name="T47" fmla="*/ 338 h 3624"/>
              <a:gd name="T48" fmla="*/ 3186 w 3212"/>
              <a:gd name="T49" fmla="*/ 430 h 3624"/>
              <a:gd name="T50" fmla="*/ 3210 w 3212"/>
              <a:gd name="T51" fmla="*/ 1206 h 3624"/>
              <a:gd name="T52" fmla="*/ 3204 w 3212"/>
              <a:gd name="T53" fmla="*/ 1334 h 3624"/>
              <a:gd name="T54" fmla="*/ 3204 w 3212"/>
              <a:gd name="T55" fmla="*/ 2098 h 3624"/>
              <a:gd name="T56" fmla="*/ 3210 w 3212"/>
              <a:gd name="T57" fmla="*/ 2225 h 3624"/>
              <a:gd name="T58" fmla="*/ 3186 w 3212"/>
              <a:gd name="T59" fmla="*/ 3000 h 3624"/>
              <a:gd name="T60" fmla="*/ 3054 w 3212"/>
              <a:gd name="T61" fmla="*/ 3092 h 3624"/>
              <a:gd name="T62" fmla="*/ 2889 w 3212"/>
              <a:gd name="T63" fmla="*/ 3581 h 3624"/>
              <a:gd name="T64" fmla="*/ 385 w 3212"/>
              <a:gd name="T65" fmla="*/ 3624 h 3624"/>
              <a:gd name="T66" fmla="*/ 303 w 3212"/>
              <a:gd name="T67" fmla="*/ 3561 h 3624"/>
              <a:gd name="T68" fmla="*/ 42 w 3212"/>
              <a:gd name="T69" fmla="*/ 3237 h 3624"/>
              <a:gd name="T70" fmla="*/ 3 w 3212"/>
              <a:gd name="T71" fmla="*/ 3141 h 3624"/>
              <a:gd name="T72" fmla="*/ 85 w 3212"/>
              <a:gd name="T73" fmla="*/ 3078 h 3624"/>
              <a:gd name="T74" fmla="*/ 42 w 3212"/>
              <a:gd name="T75" fmla="*/ 2787 h 3624"/>
              <a:gd name="T76" fmla="*/ 3 w 3212"/>
              <a:gd name="T77" fmla="*/ 2691 h 3624"/>
              <a:gd name="T78" fmla="*/ 85 w 3212"/>
              <a:gd name="T79" fmla="*/ 2628 h 3624"/>
              <a:gd name="T80" fmla="*/ 42 w 3212"/>
              <a:gd name="T81" fmla="*/ 2337 h 3624"/>
              <a:gd name="T82" fmla="*/ 3 w 3212"/>
              <a:gd name="T83" fmla="*/ 2240 h 3624"/>
              <a:gd name="T84" fmla="*/ 85 w 3212"/>
              <a:gd name="T85" fmla="*/ 2178 h 3624"/>
              <a:gd name="T86" fmla="*/ 42 w 3212"/>
              <a:gd name="T87" fmla="*/ 1886 h 3624"/>
              <a:gd name="T88" fmla="*/ 3 w 3212"/>
              <a:gd name="T89" fmla="*/ 1789 h 3624"/>
              <a:gd name="T90" fmla="*/ 85 w 3212"/>
              <a:gd name="T91" fmla="*/ 1726 h 3624"/>
              <a:gd name="T92" fmla="*/ 42 w 3212"/>
              <a:gd name="T93" fmla="*/ 1435 h 3624"/>
              <a:gd name="T94" fmla="*/ 3 w 3212"/>
              <a:gd name="T95" fmla="*/ 1339 h 3624"/>
              <a:gd name="T96" fmla="*/ 85 w 3212"/>
              <a:gd name="T97" fmla="*/ 1276 h 3624"/>
              <a:gd name="T98" fmla="*/ 42 w 3212"/>
              <a:gd name="T99" fmla="*/ 984 h 3624"/>
              <a:gd name="T100" fmla="*/ 3 w 3212"/>
              <a:gd name="T101" fmla="*/ 888 h 3624"/>
              <a:gd name="T102" fmla="*/ 85 w 3212"/>
              <a:gd name="T103" fmla="*/ 825 h 3624"/>
              <a:gd name="T104" fmla="*/ 42 w 3212"/>
              <a:gd name="T105" fmla="*/ 534 h 3624"/>
              <a:gd name="T106" fmla="*/ 3 w 3212"/>
              <a:gd name="T107" fmla="*/ 437 h 3624"/>
              <a:gd name="T108" fmla="*/ 85 w 3212"/>
              <a:gd name="T109" fmla="*/ 374 h 3624"/>
              <a:gd name="T110" fmla="*/ 325 w 3212"/>
              <a:gd name="T111" fmla="*/ 25 h 3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12" h="3624">
                <a:moveTo>
                  <a:pt x="2901" y="2233"/>
                </a:moveTo>
                <a:lnTo>
                  <a:pt x="2901" y="2926"/>
                </a:lnTo>
                <a:lnTo>
                  <a:pt x="3019" y="2926"/>
                </a:lnTo>
                <a:lnTo>
                  <a:pt x="3031" y="2922"/>
                </a:lnTo>
                <a:lnTo>
                  <a:pt x="3038" y="2915"/>
                </a:lnTo>
                <a:lnTo>
                  <a:pt x="3041" y="2904"/>
                </a:lnTo>
                <a:lnTo>
                  <a:pt x="3041" y="2255"/>
                </a:lnTo>
                <a:lnTo>
                  <a:pt x="3038" y="2244"/>
                </a:lnTo>
                <a:lnTo>
                  <a:pt x="3031" y="2236"/>
                </a:lnTo>
                <a:lnTo>
                  <a:pt x="3019" y="2233"/>
                </a:lnTo>
                <a:lnTo>
                  <a:pt x="2901" y="2233"/>
                </a:lnTo>
                <a:close/>
                <a:moveTo>
                  <a:pt x="1140" y="1268"/>
                </a:moveTo>
                <a:lnTo>
                  <a:pt x="2153" y="1268"/>
                </a:lnTo>
                <a:lnTo>
                  <a:pt x="2175" y="1272"/>
                </a:lnTo>
                <a:lnTo>
                  <a:pt x="2195" y="1280"/>
                </a:lnTo>
                <a:lnTo>
                  <a:pt x="2213" y="1294"/>
                </a:lnTo>
                <a:lnTo>
                  <a:pt x="2226" y="1311"/>
                </a:lnTo>
                <a:lnTo>
                  <a:pt x="2235" y="1332"/>
                </a:lnTo>
                <a:lnTo>
                  <a:pt x="2237" y="1354"/>
                </a:lnTo>
                <a:lnTo>
                  <a:pt x="2235" y="1377"/>
                </a:lnTo>
                <a:lnTo>
                  <a:pt x="2226" y="1398"/>
                </a:lnTo>
                <a:lnTo>
                  <a:pt x="2213" y="1414"/>
                </a:lnTo>
                <a:lnTo>
                  <a:pt x="2195" y="1428"/>
                </a:lnTo>
                <a:lnTo>
                  <a:pt x="2175" y="1436"/>
                </a:lnTo>
                <a:lnTo>
                  <a:pt x="2153" y="1440"/>
                </a:lnTo>
                <a:lnTo>
                  <a:pt x="1140" y="1440"/>
                </a:lnTo>
                <a:lnTo>
                  <a:pt x="1117" y="1436"/>
                </a:lnTo>
                <a:lnTo>
                  <a:pt x="1097" y="1428"/>
                </a:lnTo>
                <a:lnTo>
                  <a:pt x="1079" y="1414"/>
                </a:lnTo>
                <a:lnTo>
                  <a:pt x="1066" y="1398"/>
                </a:lnTo>
                <a:lnTo>
                  <a:pt x="1057" y="1377"/>
                </a:lnTo>
                <a:lnTo>
                  <a:pt x="1054" y="1354"/>
                </a:lnTo>
                <a:lnTo>
                  <a:pt x="1057" y="1332"/>
                </a:lnTo>
                <a:lnTo>
                  <a:pt x="1066" y="1311"/>
                </a:lnTo>
                <a:lnTo>
                  <a:pt x="1079" y="1294"/>
                </a:lnTo>
                <a:lnTo>
                  <a:pt x="1097" y="1280"/>
                </a:lnTo>
                <a:lnTo>
                  <a:pt x="1117" y="1272"/>
                </a:lnTo>
                <a:lnTo>
                  <a:pt x="1140" y="1268"/>
                </a:lnTo>
                <a:close/>
                <a:moveTo>
                  <a:pt x="1140" y="961"/>
                </a:moveTo>
                <a:lnTo>
                  <a:pt x="2153" y="961"/>
                </a:lnTo>
                <a:lnTo>
                  <a:pt x="2175" y="964"/>
                </a:lnTo>
                <a:lnTo>
                  <a:pt x="2195" y="973"/>
                </a:lnTo>
                <a:lnTo>
                  <a:pt x="2213" y="986"/>
                </a:lnTo>
                <a:lnTo>
                  <a:pt x="2226" y="1004"/>
                </a:lnTo>
                <a:lnTo>
                  <a:pt x="2235" y="1024"/>
                </a:lnTo>
                <a:lnTo>
                  <a:pt x="2237" y="1047"/>
                </a:lnTo>
                <a:lnTo>
                  <a:pt x="2235" y="1070"/>
                </a:lnTo>
                <a:lnTo>
                  <a:pt x="2226" y="1089"/>
                </a:lnTo>
                <a:lnTo>
                  <a:pt x="2213" y="1107"/>
                </a:lnTo>
                <a:lnTo>
                  <a:pt x="2195" y="1120"/>
                </a:lnTo>
                <a:lnTo>
                  <a:pt x="2175" y="1129"/>
                </a:lnTo>
                <a:lnTo>
                  <a:pt x="2153" y="1132"/>
                </a:lnTo>
                <a:lnTo>
                  <a:pt x="1140" y="1132"/>
                </a:lnTo>
                <a:lnTo>
                  <a:pt x="1117" y="1129"/>
                </a:lnTo>
                <a:lnTo>
                  <a:pt x="1097" y="1120"/>
                </a:lnTo>
                <a:lnTo>
                  <a:pt x="1079" y="1107"/>
                </a:lnTo>
                <a:lnTo>
                  <a:pt x="1066" y="1089"/>
                </a:lnTo>
                <a:lnTo>
                  <a:pt x="1057" y="1070"/>
                </a:lnTo>
                <a:lnTo>
                  <a:pt x="1054" y="1047"/>
                </a:lnTo>
                <a:lnTo>
                  <a:pt x="1057" y="1024"/>
                </a:lnTo>
                <a:lnTo>
                  <a:pt x="1066" y="1004"/>
                </a:lnTo>
                <a:lnTo>
                  <a:pt x="1079" y="986"/>
                </a:lnTo>
                <a:lnTo>
                  <a:pt x="1097" y="973"/>
                </a:lnTo>
                <a:lnTo>
                  <a:pt x="1117" y="964"/>
                </a:lnTo>
                <a:lnTo>
                  <a:pt x="1140" y="961"/>
                </a:lnTo>
                <a:close/>
                <a:moveTo>
                  <a:pt x="1034" y="771"/>
                </a:moveTo>
                <a:lnTo>
                  <a:pt x="1012" y="773"/>
                </a:lnTo>
                <a:lnTo>
                  <a:pt x="991" y="781"/>
                </a:lnTo>
                <a:lnTo>
                  <a:pt x="974" y="792"/>
                </a:lnTo>
                <a:lnTo>
                  <a:pt x="958" y="807"/>
                </a:lnTo>
                <a:lnTo>
                  <a:pt x="947" y="825"/>
                </a:lnTo>
                <a:lnTo>
                  <a:pt x="939" y="846"/>
                </a:lnTo>
                <a:lnTo>
                  <a:pt x="937" y="868"/>
                </a:lnTo>
                <a:lnTo>
                  <a:pt x="937" y="1534"/>
                </a:lnTo>
                <a:lnTo>
                  <a:pt x="939" y="1556"/>
                </a:lnTo>
                <a:lnTo>
                  <a:pt x="947" y="1576"/>
                </a:lnTo>
                <a:lnTo>
                  <a:pt x="958" y="1595"/>
                </a:lnTo>
                <a:lnTo>
                  <a:pt x="974" y="1609"/>
                </a:lnTo>
                <a:lnTo>
                  <a:pt x="991" y="1621"/>
                </a:lnTo>
                <a:lnTo>
                  <a:pt x="1012" y="1628"/>
                </a:lnTo>
                <a:lnTo>
                  <a:pt x="1034" y="1630"/>
                </a:lnTo>
                <a:lnTo>
                  <a:pt x="2258" y="1630"/>
                </a:lnTo>
                <a:lnTo>
                  <a:pt x="2280" y="1628"/>
                </a:lnTo>
                <a:lnTo>
                  <a:pt x="2301" y="1621"/>
                </a:lnTo>
                <a:lnTo>
                  <a:pt x="2319" y="1609"/>
                </a:lnTo>
                <a:lnTo>
                  <a:pt x="2333" y="1595"/>
                </a:lnTo>
                <a:lnTo>
                  <a:pt x="2345" y="1576"/>
                </a:lnTo>
                <a:lnTo>
                  <a:pt x="2352" y="1556"/>
                </a:lnTo>
                <a:lnTo>
                  <a:pt x="2355" y="1534"/>
                </a:lnTo>
                <a:lnTo>
                  <a:pt x="2355" y="868"/>
                </a:lnTo>
                <a:lnTo>
                  <a:pt x="2352" y="846"/>
                </a:lnTo>
                <a:lnTo>
                  <a:pt x="2345" y="825"/>
                </a:lnTo>
                <a:lnTo>
                  <a:pt x="2333" y="807"/>
                </a:lnTo>
                <a:lnTo>
                  <a:pt x="2319" y="792"/>
                </a:lnTo>
                <a:lnTo>
                  <a:pt x="2301" y="781"/>
                </a:lnTo>
                <a:lnTo>
                  <a:pt x="2280" y="773"/>
                </a:lnTo>
                <a:lnTo>
                  <a:pt x="2258" y="771"/>
                </a:lnTo>
                <a:lnTo>
                  <a:pt x="1034" y="771"/>
                </a:lnTo>
                <a:close/>
                <a:moveTo>
                  <a:pt x="2901" y="506"/>
                </a:moveTo>
                <a:lnTo>
                  <a:pt x="2901" y="1198"/>
                </a:lnTo>
                <a:lnTo>
                  <a:pt x="3019" y="1198"/>
                </a:lnTo>
                <a:lnTo>
                  <a:pt x="3031" y="1196"/>
                </a:lnTo>
                <a:lnTo>
                  <a:pt x="3038" y="1188"/>
                </a:lnTo>
                <a:lnTo>
                  <a:pt x="3041" y="1177"/>
                </a:lnTo>
                <a:lnTo>
                  <a:pt x="3041" y="528"/>
                </a:lnTo>
                <a:lnTo>
                  <a:pt x="3038" y="517"/>
                </a:lnTo>
                <a:lnTo>
                  <a:pt x="3031" y="510"/>
                </a:lnTo>
                <a:lnTo>
                  <a:pt x="3019" y="506"/>
                </a:lnTo>
                <a:lnTo>
                  <a:pt x="2901" y="506"/>
                </a:lnTo>
                <a:close/>
                <a:moveTo>
                  <a:pt x="385" y="0"/>
                </a:moveTo>
                <a:lnTo>
                  <a:pt x="2815" y="0"/>
                </a:lnTo>
                <a:lnTo>
                  <a:pt x="2838" y="3"/>
                </a:lnTo>
                <a:lnTo>
                  <a:pt x="2858" y="12"/>
                </a:lnTo>
                <a:lnTo>
                  <a:pt x="2875" y="25"/>
                </a:lnTo>
                <a:lnTo>
                  <a:pt x="2889" y="43"/>
                </a:lnTo>
                <a:lnTo>
                  <a:pt x="2897" y="63"/>
                </a:lnTo>
                <a:lnTo>
                  <a:pt x="2901" y="86"/>
                </a:lnTo>
                <a:lnTo>
                  <a:pt x="2901" y="335"/>
                </a:lnTo>
                <a:lnTo>
                  <a:pt x="3019" y="335"/>
                </a:lnTo>
                <a:lnTo>
                  <a:pt x="3054" y="338"/>
                </a:lnTo>
                <a:lnTo>
                  <a:pt x="3087" y="347"/>
                </a:lnTo>
                <a:lnTo>
                  <a:pt x="3117" y="361"/>
                </a:lnTo>
                <a:lnTo>
                  <a:pt x="3144" y="381"/>
                </a:lnTo>
                <a:lnTo>
                  <a:pt x="3167" y="404"/>
                </a:lnTo>
                <a:lnTo>
                  <a:pt x="3186" y="430"/>
                </a:lnTo>
                <a:lnTo>
                  <a:pt x="3200" y="461"/>
                </a:lnTo>
                <a:lnTo>
                  <a:pt x="3209" y="493"/>
                </a:lnTo>
                <a:lnTo>
                  <a:pt x="3212" y="528"/>
                </a:lnTo>
                <a:lnTo>
                  <a:pt x="3212" y="1177"/>
                </a:lnTo>
                <a:lnTo>
                  <a:pt x="3210" y="1206"/>
                </a:lnTo>
                <a:lnTo>
                  <a:pt x="3204" y="1233"/>
                </a:lnTo>
                <a:lnTo>
                  <a:pt x="3194" y="1260"/>
                </a:lnTo>
                <a:lnTo>
                  <a:pt x="3179" y="1284"/>
                </a:lnTo>
                <a:lnTo>
                  <a:pt x="3194" y="1308"/>
                </a:lnTo>
                <a:lnTo>
                  <a:pt x="3204" y="1334"/>
                </a:lnTo>
                <a:lnTo>
                  <a:pt x="3210" y="1362"/>
                </a:lnTo>
                <a:lnTo>
                  <a:pt x="3212" y="1391"/>
                </a:lnTo>
                <a:lnTo>
                  <a:pt x="3212" y="2040"/>
                </a:lnTo>
                <a:lnTo>
                  <a:pt x="3210" y="2069"/>
                </a:lnTo>
                <a:lnTo>
                  <a:pt x="3204" y="2098"/>
                </a:lnTo>
                <a:lnTo>
                  <a:pt x="3194" y="2123"/>
                </a:lnTo>
                <a:lnTo>
                  <a:pt x="3179" y="2147"/>
                </a:lnTo>
                <a:lnTo>
                  <a:pt x="3194" y="2171"/>
                </a:lnTo>
                <a:lnTo>
                  <a:pt x="3204" y="2197"/>
                </a:lnTo>
                <a:lnTo>
                  <a:pt x="3210" y="2225"/>
                </a:lnTo>
                <a:lnTo>
                  <a:pt x="3212" y="2255"/>
                </a:lnTo>
                <a:lnTo>
                  <a:pt x="3212" y="2904"/>
                </a:lnTo>
                <a:lnTo>
                  <a:pt x="3209" y="2938"/>
                </a:lnTo>
                <a:lnTo>
                  <a:pt x="3200" y="2971"/>
                </a:lnTo>
                <a:lnTo>
                  <a:pt x="3186" y="3000"/>
                </a:lnTo>
                <a:lnTo>
                  <a:pt x="3167" y="3028"/>
                </a:lnTo>
                <a:lnTo>
                  <a:pt x="3144" y="3051"/>
                </a:lnTo>
                <a:lnTo>
                  <a:pt x="3117" y="3069"/>
                </a:lnTo>
                <a:lnTo>
                  <a:pt x="3087" y="3084"/>
                </a:lnTo>
                <a:lnTo>
                  <a:pt x="3054" y="3092"/>
                </a:lnTo>
                <a:lnTo>
                  <a:pt x="3019" y="3096"/>
                </a:lnTo>
                <a:lnTo>
                  <a:pt x="2901" y="3096"/>
                </a:lnTo>
                <a:lnTo>
                  <a:pt x="2901" y="3538"/>
                </a:lnTo>
                <a:lnTo>
                  <a:pt x="2897" y="3561"/>
                </a:lnTo>
                <a:lnTo>
                  <a:pt x="2889" y="3581"/>
                </a:lnTo>
                <a:lnTo>
                  <a:pt x="2875" y="3599"/>
                </a:lnTo>
                <a:lnTo>
                  <a:pt x="2858" y="3612"/>
                </a:lnTo>
                <a:lnTo>
                  <a:pt x="2838" y="3621"/>
                </a:lnTo>
                <a:lnTo>
                  <a:pt x="2815" y="3624"/>
                </a:lnTo>
                <a:lnTo>
                  <a:pt x="385" y="3624"/>
                </a:lnTo>
                <a:lnTo>
                  <a:pt x="362" y="3621"/>
                </a:lnTo>
                <a:lnTo>
                  <a:pt x="342" y="3612"/>
                </a:lnTo>
                <a:lnTo>
                  <a:pt x="325" y="3599"/>
                </a:lnTo>
                <a:lnTo>
                  <a:pt x="311" y="3581"/>
                </a:lnTo>
                <a:lnTo>
                  <a:pt x="303" y="3561"/>
                </a:lnTo>
                <a:lnTo>
                  <a:pt x="299" y="3538"/>
                </a:lnTo>
                <a:lnTo>
                  <a:pt x="299" y="3250"/>
                </a:lnTo>
                <a:lnTo>
                  <a:pt x="85" y="3250"/>
                </a:lnTo>
                <a:lnTo>
                  <a:pt x="62" y="3246"/>
                </a:lnTo>
                <a:lnTo>
                  <a:pt x="42" y="3237"/>
                </a:lnTo>
                <a:lnTo>
                  <a:pt x="25" y="3224"/>
                </a:lnTo>
                <a:lnTo>
                  <a:pt x="12" y="3207"/>
                </a:lnTo>
                <a:lnTo>
                  <a:pt x="3" y="3187"/>
                </a:lnTo>
                <a:lnTo>
                  <a:pt x="0" y="3164"/>
                </a:lnTo>
                <a:lnTo>
                  <a:pt x="3" y="3141"/>
                </a:lnTo>
                <a:lnTo>
                  <a:pt x="12" y="3121"/>
                </a:lnTo>
                <a:lnTo>
                  <a:pt x="25" y="3103"/>
                </a:lnTo>
                <a:lnTo>
                  <a:pt x="42" y="3090"/>
                </a:lnTo>
                <a:lnTo>
                  <a:pt x="62" y="3081"/>
                </a:lnTo>
                <a:lnTo>
                  <a:pt x="85" y="3078"/>
                </a:lnTo>
                <a:lnTo>
                  <a:pt x="299" y="3078"/>
                </a:lnTo>
                <a:lnTo>
                  <a:pt x="299" y="2799"/>
                </a:lnTo>
                <a:lnTo>
                  <a:pt x="85" y="2799"/>
                </a:lnTo>
                <a:lnTo>
                  <a:pt x="62" y="2796"/>
                </a:lnTo>
                <a:lnTo>
                  <a:pt x="42" y="2787"/>
                </a:lnTo>
                <a:lnTo>
                  <a:pt x="25" y="2774"/>
                </a:lnTo>
                <a:lnTo>
                  <a:pt x="12" y="2756"/>
                </a:lnTo>
                <a:lnTo>
                  <a:pt x="3" y="2736"/>
                </a:lnTo>
                <a:lnTo>
                  <a:pt x="0" y="2714"/>
                </a:lnTo>
                <a:lnTo>
                  <a:pt x="3" y="2691"/>
                </a:lnTo>
                <a:lnTo>
                  <a:pt x="12" y="2670"/>
                </a:lnTo>
                <a:lnTo>
                  <a:pt x="25" y="2653"/>
                </a:lnTo>
                <a:lnTo>
                  <a:pt x="42" y="2640"/>
                </a:lnTo>
                <a:lnTo>
                  <a:pt x="62" y="2631"/>
                </a:lnTo>
                <a:lnTo>
                  <a:pt x="85" y="2628"/>
                </a:lnTo>
                <a:lnTo>
                  <a:pt x="299" y="2628"/>
                </a:lnTo>
                <a:lnTo>
                  <a:pt x="299" y="2348"/>
                </a:lnTo>
                <a:lnTo>
                  <a:pt x="85" y="2348"/>
                </a:lnTo>
                <a:lnTo>
                  <a:pt x="62" y="2345"/>
                </a:lnTo>
                <a:lnTo>
                  <a:pt x="42" y="2337"/>
                </a:lnTo>
                <a:lnTo>
                  <a:pt x="25" y="2323"/>
                </a:lnTo>
                <a:lnTo>
                  <a:pt x="12" y="2306"/>
                </a:lnTo>
                <a:lnTo>
                  <a:pt x="3" y="2285"/>
                </a:lnTo>
                <a:lnTo>
                  <a:pt x="0" y="2262"/>
                </a:lnTo>
                <a:lnTo>
                  <a:pt x="3" y="2240"/>
                </a:lnTo>
                <a:lnTo>
                  <a:pt x="12" y="2219"/>
                </a:lnTo>
                <a:lnTo>
                  <a:pt x="25" y="2202"/>
                </a:lnTo>
                <a:lnTo>
                  <a:pt x="42" y="2189"/>
                </a:lnTo>
                <a:lnTo>
                  <a:pt x="62" y="2180"/>
                </a:lnTo>
                <a:lnTo>
                  <a:pt x="85" y="2178"/>
                </a:lnTo>
                <a:lnTo>
                  <a:pt x="299" y="2178"/>
                </a:lnTo>
                <a:lnTo>
                  <a:pt x="299" y="1898"/>
                </a:lnTo>
                <a:lnTo>
                  <a:pt x="85" y="1898"/>
                </a:lnTo>
                <a:lnTo>
                  <a:pt x="62" y="1894"/>
                </a:lnTo>
                <a:lnTo>
                  <a:pt x="42" y="1886"/>
                </a:lnTo>
                <a:lnTo>
                  <a:pt x="25" y="1872"/>
                </a:lnTo>
                <a:lnTo>
                  <a:pt x="12" y="1855"/>
                </a:lnTo>
                <a:lnTo>
                  <a:pt x="3" y="1835"/>
                </a:lnTo>
                <a:lnTo>
                  <a:pt x="0" y="1812"/>
                </a:lnTo>
                <a:lnTo>
                  <a:pt x="3" y="1789"/>
                </a:lnTo>
                <a:lnTo>
                  <a:pt x="12" y="1769"/>
                </a:lnTo>
                <a:lnTo>
                  <a:pt x="25" y="1752"/>
                </a:lnTo>
                <a:lnTo>
                  <a:pt x="42" y="1738"/>
                </a:lnTo>
                <a:lnTo>
                  <a:pt x="62" y="1730"/>
                </a:lnTo>
                <a:lnTo>
                  <a:pt x="85" y="1726"/>
                </a:lnTo>
                <a:lnTo>
                  <a:pt x="299" y="1726"/>
                </a:lnTo>
                <a:lnTo>
                  <a:pt x="299" y="1446"/>
                </a:lnTo>
                <a:lnTo>
                  <a:pt x="85" y="1446"/>
                </a:lnTo>
                <a:lnTo>
                  <a:pt x="62" y="1444"/>
                </a:lnTo>
                <a:lnTo>
                  <a:pt x="42" y="1435"/>
                </a:lnTo>
                <a:lnTo>
                  <a:pt x="25" y="1422"/>
                </a:lnTo>
                <a:lnTo>
                  <a:pt x="12" y="1405"/>
                </a:lnTo>
                <a:lnTo>
                  <a:pt x="3" y="1384"/>
                </a:lnTo>
                <a:lnTo>
                  <a:pt x="0" y="1362"/>
                </a:lnTo>
                <a:lnTo>
                  <a:pt x="3" y="1339"/>
                </a:lnTo>
                <a:lnTo>
                  <a:pt x="12" y="1318"/>
                </a:lnTo>
                <a:lnTo>
                  <a:pt x="25" y="1301"/>
                </a:lnTo>
                <a:lnTo>
                  <a:pt x="42" y="1287"/>
                </a:lnTo>
                <a:lnTo>
                  <a:pt x="62" y="1279"/>
                </a:lnTo>
                <a:lnTo>
                  <a:pt x="85" y="1276"/>
                </a:lnTo>
                <a:lnTo>
                  <a:pt x="299" y="1276"/>
                </a:lnTo>
                <a:lnTo>
                  <a:pt x="299" y="996"/>
                </a:lnTo>
                <a:lnTo>
                  <a:pt x="85" y="996"/>
                </a:lnTo>
                <a:lnTo>
                  <a:pt x="62" y="993"/>
                </a:lnTo>
                <a:lnTo>
                  <a:pt x="42" y="984"/>
                </a:lnTo>
                <a:lnTo>
                  <a:pt x="25" y="971"/>
                </a:lnTo>
                <a:lnTo>
                  <a:pt x="12" y="954"/>
                </a:lnTo>
                <a:lnTo>
                  <a:pt x="3" y="933"/>
                </a:lnTo>
                <a:lnTo>
                  <a:pt x="0" y="910"/>
                </a:lnTo>
                <a:lnTo>
                  <a:pt x="3" y="888"/>
                </a:lnTo>
                <a:lnTo>
                  <a:pt x="12" y="868"/>
                </a:lnTo>
                <a:lnTo>
                  <a:pt x="25" y="850"/>
                </a:lnTo>
                <a:lnTo>
                  <a:pt x="42" y="837"/>
                </a:lnTo>
                <a:lnTo>
                  <a:pt x="62" y="828"/>
                </a:lnTo>
                <a:lnTo>
                  <a:pt x="85" y="825"/>
                </a:lnTo>
                <a:lnTo>
                  <a:pt x="299" y="825"/>
                </a:lnTo>
                <a:lnTo>
                  <a:pt x="299" y="546"/>
                </a:lnTo>
                <a:lnTo>
                  <a:pt x="85" y="546"/>
                </a:lnTo>
                <a:lnTo>
                  <a:pt x="62" y="543"/>
                </a:lnTo>
                <a:lnTo>
                  <a:pt x="42" y="534"/>
                </a:lnTo>
                <a:lnTo>
                  <a:pt x="25" y="521"/>
                </a:lnTo>
                <a:lnTo>
                  <a:pt x="12" y="503"/>
                </a:lnTo>
                <a:lnTo>
                  <a:pt x="3" y="483"/>
                </a:lnTo>
                <a:lnTo>
                  <a:pt x="0" y="460"/>
                </a:lnTo>
                <a:lnTo>
                  <a:pt x="3" y="437"/>
                </a:lnTo>
                <a:lnTo>
                  <a:pt x="12" y="417"/>
                </a:lnTo>
                <a:lnTo>
                  <a:pt x="25" y="400"/>
                </a:lnTo>
                <a:lnTo>
                  <a:pt x="42" y="387"/>
                </a:lnTo>
                <a:lnTo>
                  <a:pt x="62" y="378"/>
                </a:lnTo>
                <a:lnTo>
                  <a:pt x="85" y="374"/>
                </a:lnTo>
                <a:lnTo>
                  <a:pt x="299" y="374"/>
                </a:lnTo>
                <a:lnTo>
                  <a:pt x="299" y="86"/>
                </a:lnTo>
                <a:lnTo>
                  <a:pt x="303" y="63"/>
                </a:lnTo>
                <a:lnTo>
                  <a:pt x="311" y="43"/>
                </a:lnTo>
                <a:lnTo>
                  <a:pt x="325" y="25"/>
                </a:lnTo>
                <a:lnTo>
                  <a:pt x="342" y="12"/>
                </a:lnTo>
                <a:lnTo>
                  <a:pt x="362" y="3"/>
                </a:lnTo>
                <a:lnTo>
                  <a:pt x="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8" name="Freeform 79"/>
          <p:cNvSpPr>
            <a:spLocks noChangeAspect="1" noEditPoints="1"/>
          </p:cNvSpPr>
          <p:nvPr/>
        </p:nvSpPr>
        <p:spPr bwMode="auto">
          <a:xfrm>
            <a:off x="1452155" y="4546622"/>
            <a:ext cx="672451" cy="535537"/>
          </a:xfrm>
          <a:custGeom>
            <a:avLst/>
            <a:gdLst>
              <a:gd name="T0" fmla="*/ 3053 w 3330"/>
              <a:gd name="T1" fmla="*/ 1933 h 2651"/>
              <a:gd name="T2" fmla="*/ 278 w 3330"/>
              <a:gd name="T3" fmla="*/ 1712 h 2651"/>
              <a:gd name="T4" fmla="*/ 666 w 3330"/>
              <a:gd name="T5" fmla="*/ 1712 h 2651"/>
              <a:gd name="T6" fmla="*/ 2720 w 3330"/>
              <a:gd name="T7" fmla="*/ 552 h 2651"/>
              <a:gd name="T8" fmla="*/ 2720 w 3330"/>
              <a:gd name="T9" fmla="*/ 221 h 2651"/>
              <a:gd name="T10" fmla="*/ 1625 w 3330"/>
              <a:gd name="T11" fmla="*/ 173 h 2651"/>
              <a:gd name="T12" fmla="*/ 1507 w 3330"/>
              <a:gd name="T13" fmla="*/ 207 h 2651"/>
              <a:gd name="T14" fmla="*/ 1417 w 3330"/>
              <a:gd name="T15" fmla="*/ 263 h 2651"/>
              <a:gd name="T16" fmla="*/ 1352 w 3330"/>
              <a:gd name="T17" fmla="*/ 333 h 2651"/>
              <a:gd name="T18" fmla="*/ 1309 w 3330"/>
              <a:gd name="T19" fmla="*/ 410 h 2651"/>
              <a:gd name="T20" fmla="*/ 1285 w 3330"/>
              <a:gd name="T21" fmla="*/ 485 h 2651"/>
              <a:gd name="T22" fmla="*/ 1277 w 3330"/>
              <a:gd name="T23" fmla="*/ 552 h 2651"/>
              <a:gd name="T24" fmla="*/ 1270 w 3330"/>
              <a:gd name="T25" fmla="*/ 644 h 2651"/>
              <a:gd name="T26" fmla="*/ 1247 w 3330"/>
              <a:gd name="T27" fmla="*/ 682 h 2651"/>
              <a:gd name="T28" fmla="*/ 1221 w 3330"/>
              <a:gd name="T29" fmla="*/ 748 h 2651"/>
              <a:gd name="T30" fmla="*/ 1230 w 3330"/>
              <a:gd name="T31" fmla="*/ 914 h 2651"/>
              <a:gd name="T32" fmla="*/ 1267 w 3330"/>
              <a:gd name="T33" fmla="*/ 962 h 2651"/>
              <a:gd name="T34" fmla="*/ 1311 w 3330"/>
              <a:gd name="T35" fmla="*/ 1020 h 2651"/>
              <a:gd name="T36" fmla="*/ 1378 w 3330"/>
              <a:gd name="T37" fmla="*/ 1115 h 2651"/>
              <a:gd name="T38" fmla="*/ 1456 w 3330"/>
              <a:gd name="T39" fmla="*/ 1183 h 2651"/>
              <a:gd name="T40" fmla="*/ 1499 w 3330"/>
              <a:gd name="T41" fmla="*/ 1286 h 2651"/>
              <a:gd name="T42" fmla="*/ 1461 w 3330"/>
              <a:gd name="T43" fmla="*/ 1310 h 2651"/>
              <a:gd name="T44" fmla="*/ 1420 w 3330"/>
              <a:gd name="T45" fmla="*/ 1331 h 2651"/>
              <a:gd name="T46" fmla="*/ 1127 w 3330"/>
              <a:gd name="T47" fmla="*/ 1497 h 2651"/>
              <a:gd name="T48" fmla="*/ 1062 w 3330"/>
              <a:gd name="T49" fmla="*/ 1546 h 2651"/>
              <a:gd name="T50" fmla="*/ 2317 w 3330"/>
              <a:gd name="T51" fmla="*/ 1518 h 2651"/>
              <a:gd name="T52" fmla="*/ 2023 w 3330"/>
              <a:gd name="T53" fmla="*/ 1332 h 2651"/>
              <a:gd name="T54" fmla="*/ 1963 w 3330"/>
              <a:gd name="T55" fmla="*/ 1313 h 2651"/>
              <a:gd name="T56" fmla="*/ 1943 w 3330"/>
              <a:gd name="T57" fmla="*/ 1236 h 2651"/>
              <a:gd name="T58" fmla="*/ 1971 w 3330"/>
              <a:gd name="T59" fmla="*/ 1217 h 2651"/>
              <a:gd name="T60" fmla="*/ 2009 w 3330"/>
              <a:gd name="T61" fmla="*/ 1187 h 2651"/>
              <a:gd name="T62" fmla="*/ 2072 w 3330"/>
              <a:gd name="T63" fmla="*/ 1094 h 2651"/>
              <a:gd name="T64" fmla="*/ 2140 w 3330"/>
              <a:gd name="T65" fmla="*/ 991 h 2651"/>
              <a:gd name="T66" fmla="*/ 2197 w 3330"/>
              <a:gd name="T67" fmla="*/ 941 h 2651"/>
              <a:gd name="T68" fmla="*/ 2220 w 3330"/>
              <a:gd name="T69" fmla="*/ 872 h 2651"/>
              <a:gd name="T70" fmla="*/ 2208 w 3330"/>
              <a:gd name="T71" fmla="*/ 703 h 2651"/>
              <a:gd name="T72" fmla="*/ 2178 w 3330"/>
              <a:gd name="T73" fmla="*/ 659 h 2651"/>
              <a:gd name="T74" fmla="*/ 2165 w 3330"/>
              <a:gd name="T75" fmla="*/ 609 h 2651"/>
              <a:gd name="T76" fmla="*/ 2160 w 3330"/>
              <a:gd name="T77" fmla="*/ 508 h 2651"/>
              <a:gd name="T78" fmla="*/ 2142 w 3330"/>
              <a:gd name="T79" fmla="*/ 435 h 2651"/>
              <a:gd name="T80" fmla="*/ 2106 w 3330"/>
              <a:gd name="T81" fmla="*/ 358 h 2651"/>
              <a:gd name="T82" fmla="*/ 2048 w 3330"/>
              <a:gd name="T83" fmla="*/ 285 h 2651"/>
              <a:gd name="T84" fmla="*/ 1967 w 3330"/>
              <a:gd name="T85" fmla="*/ 224 h 2651"/>
              <a:gd name="T86" fmla="*/ 1859 w 3330"/>
              <a:gd name="T87" fmla="*/ 182 h 2651"/>
              <a:gd name="T88" fmla="*/ 1721 w 3330"/>
              <a:gd name="T89" fmla="*/ 166 h 2651"/>
              <a:gd name="T90" fmla="*/ 3292 w 3330"/>
              <a:gd name="T91" fmla="*/ 3 h 2651"/>
              <a:gd name="T92" fmla="*/ 3327 w 3330"/>
              <a:gd name="T93" fmla="*/ 38 h 2651"/>
              <a:gd name="T94" fmla="*/ 3327 w 3330"/>
              <a:gd name="T95" fmla="*/ 2171 h 2651"/>
              <a:gd name="T96" fmla="*/ 3292 w 3330"/>
              <a:gd name="T97" fmla="*/ 2206 h 2651"/>
              <a:gd name="T98" fmla="*/ 1832 w 3330"/>
              <a:gd name="T99" fmla="*/ 2375 h 2651"/>
              <a:gd name="T100" fmla="*/ 1221 w 3330"/>
              <a:gd name="T101" fmla="*/ 2651 h 2651"/>
              <a:gd name="T102" fmla="*/ 1499 w 3330"/>
              <a:gd name="T103" fmla="*/ 2209 h 2651"/>
              <a:gd name="T104" fmla="*/ 23 w 3330"/>
              <a:gd name="T105" fmla="*/ 2198 h 2651"/>
              <a:gd name="T106" fmla="*/ 0 w 3330"/>
              <a:gd name="T107" fmla="*/ 2154 h 2651"/>
              <a:gd name="T108" fmla="*/ 11 w 3330"/>
              <a:gd name="T109" fmla="*/ 23 h 2651"/>
              <a:gd name="T110" fmla="*/ 56 w 3330"/>
              <a:gd name="T111" fmla="*/ 0 h 2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30" h="2651">
                <a:moveTo>
                  <a:pt x="777" y="1712"/>
                </a:moveTo>
                <a:lnTo>
                  <a:pt x="777" y="1933"/>
                </a:lnTo>
                <a:lnTo>
                  <a:pt x="3053" y="1933"/>
                </a:lnTo>
                <a:lnTo>
                  <a:pt x="3053" y="1712"/>
                </a:lnTo>
                <a:lnTo>
                  <a:pt x="777" y="1712"/>
                </a:lnTo>
                <a:close/>
                <a:moveTo>
                  <a:pt x="278" y="1712"/>
                </a:moveTo>
                <a:lnTo>
                  <a:pt x="278" y="1933"/>
                </a:lnTo>
                <a:lnTo>
                  <a:pt x="666" y="1933"/>
                </a:lnTo>
                <a:lnTo>
                  <a:pt x="666" y="1712"/>
                </a:lnTo>
                <a:lnTo>
                  <a:pt x="278" y="1712"/>
                </a:lnTo>
                <a:close/>
                <a:moveTo>
                  <a:pt x="2720" y="221"/>
                </a:moveTo>
                <a:lnTo>
                  <a:pt x="2720" y="552"/>
                </a:lnTo>
                <a:lnTo>
                  <a:pt x="3053" y="552"/>
                </a:lnTo>
                <a:lnTo>
                  <a:pt x="3053" y="221"/>
                </a:lnTo>
                <a:lnTo>
                  <a:pt x="2720" y="221"/>
                </a:lnTo>
                <a:close/>
                <a:moveTo>
                  <a:pt x="1721" y="166"/>
                </a:moveTo>
                <a:lnTo>
                  <a:pt x="1671" y="168"/>
                </a:lnTo>
                <a:lnTo>
                  <a:pt x="1625" y="173"/>
                </a:lnTo>
                <a:lnTo>
                  <a:pt x="1582" y="182"/>
                </a:lnTo>
                <a:lnTo>
                  <a:pt x="1543" y="193"/>
                </a:lnTo>
                <a:lnTo>
                  <a:pt x="1507" y="207"/>
                </a:lnTo>
                <a:lnTo>
                  <a:pt x="1474" y="224"/>
                </a:lnTo>
                <a:lnTo>
                  <a:pt x="1444" y="242"/>
                </a:lnTo>
                <a:lnTo>
                  <a:pt x="1417" y="263"/>
                </a:lnTo>
                <a:lnTo>
                  <a:pt x="1393" y="285"/>
                </a:lnTo>
                <a:lnTo>
                  <a:pt x="1371" y="308"/>
                </a:lnTo>
                <a:lnTo>
                  <a:pt x="1352" y="333"/>
                </a:lnTo>
                <a:lnTo>
                  <a:pt x="1335" y="359"/>
                </a:lnTo>
                <a:lnTo>
                  <a:pt x="1321" y="384"/>
                </a:lnTo>
                <a:lnTo>
                  <a:pt x="1309" y="410"/>
                </a:lnTo>
                <a:lnTo>
                  <a:pt x="1299" y="435"/>
                </a:lnTo>
                <a:lnTo>
                  <a:pt x="1291" y="460"/>
                </a:lnTo>
                <a:lnTo>
                  <a:pt x="1285" y="485"/>
                </a:lnTo>
                <a:lnTo>
                  <a:pt x="1281" y="509"/>
                </a:lnTo>
                <a:lnTo>
                  <a:pt x="1278" y="531"/>
                </a:lnTo>
                <a:lnTo>
                  <a:pt x="1277" y="552"/>
                </a:lnTo>
                <a:lnTo>
                  <a:pt x="1277" y="609"/>
                </a:lnTo>
                <a:lnTo>
                  <a:pt x="1274" y="628"/>
                </a:lnTo>
                <a:lnTo>
                  <a:pt x="1270" y="644"/>
                </a:lnTo>
                <a:lnTo>
                  <a:pt x="1263" y="659"/>
                </a:lnTo>
                <a:lnTo>
                  <a:pt x="1255" y="672"/>
                </a:lnTo>
                <a:lnTo>
                  <a:pt x="1247" y="682"/>
                </a:lnTo>
                <a:lnTo>
                  <a:pt x="1233" y="703"/>
                </a:lnTo>
                <a:lnTo>
                  <a:pt x="1224" y="725"/>
                </a:lnTo>
                <a:lnTo>
                  <a:pt x="1221" y="748"/>
                </a:lnTo>
                <a:lnTo>
                  <a:pt x="1221" y="872"/>
                </a:lnTo>
                <a:lnTo>
                  <a:pt x="1224" y="894"/>
                </a:lnTo>
                <a:lnTo>
                  <a:pt x="1230" y="914"/>
                </a:lnTo>
                <a:lnTo>
                  <a:pt x="1241" y="932"/>
                </a:lnTo>
                <a:lnTo>
                  <a:pt x="1253" y="948"/>
                </a:lnTo>
                <a:lnTo>
                  <a:pt x="1267" y="962"/>
                </a:lnTo>
                <a:lnTo>
                  <a:pt x="1283" y="974"/>
                </a:lnTo>
                <a:lnTo>
                  <a:pt x="1297" y="985"/>
                </a:lnTo>
                <a:lnTo>
                  <a:pt x="1311" y="1020"/>
                </a:lnTo>
                <a:lnTo>
                  <a:pt x="1330" y="1054"/>
                </a:lnTo>
                <a:lnTo>
                  <a:pt x="1353" y="1086"/>
                </a:lnTo>
                <a:lnTo>
                  <a:pt x="1378" y="1115"/>
                </a:lnTo>
                <a:lnTo>
                  <a:pt x="1405" y="1141"/>
                </a:lnTo>
                <a:lnTo>
                  <a:pt x="1431" y="1164"/>
                </a:lnTo>
                <a:lnTo>
                  <a:pt x="1456" y="1183"/>
                </a:lnTo>
                <a:lnTo>
                  <a:pt x="1478" y="1200"/>
                </a:lnTo>
                <a:lnTo>
                  <a:pt x="1499" y="1213"/>
                </a:lnTo>
                <a:lnTo>
                  <a:pt x="1499" y="1286"/>
                </a:lnTo>
                <a:lnTo>
                  <a:pt x="1489" y="1294"/>
                </a:lnTo>
                <a:lnTo>
                  <a:pt x="1476" y="1302"/>
                </a:lnTo>
                <a:lnTo>
                  <a:pt x="1461" y="1310"/>
                </a:lnTo>
                <a:lnTo>
                  <a:pt x="1446" y="1318"/>
                </a:lnTo>
                <a:lnTo>
                  <a:pt x="1432" y="1324"/>
                </a:lnTo>
                <a:lnTo>
                  <a:pt x="1420" y="1331"/>
                </a:lnTo>
                <a:lnTo>
                  <a:pt x="1403" y="1340"/>
                </a:lnTo>
                <a:lnTo>
                  <a:pt x="1388" y="1347"/>
                </a:lnTo>
                <a:lnTo>
                  <a:pt x="1127" y="1497"/>
                </a:lnTo>
                <a:lnTo>
                  <a:pt x="1096" y="1517"/>
                </a:lnTo>
                <a:lnTo>
                  <a:pt x="1065" y="1543"/>
                </a:lnTo>
                <a:lnTo>
                  <a:pt x="1062" y="1546"/>
                </a:lnTo>
                <a:lnTo>
                  <a:pt x="2352" y="1546"/>
                </a:lnTo>
                <a:lnTo>
                  <a:pt x="2347" y="1542"/>
                </a:lnTo>
                <a:lnTo>
                  <a:pt x="2317" y="1518"/>
                </a:lnTo>
                <a:lnTo>
                  <a:pt x="2285" y="1499"/>
                </a:lnTo>
                <a:lnTo>
                  <a:pt x="2028" y="1335"/>
                </a:lnTo>
                <a:lnTo>
                  <a:pt x="2023" y="1332"/>
                </a:lnTo>
                <a:lnTo>
                  <a:pt x="2003" y="1323"/>
                </a:lnTo>
                <a:lnTo>
                  <a:pt x="1983" y="1317"/>
                </a:lnTo>
                <a:lnTo>
                  <a:pt x="1963" y="1313"/>
                </a:lnTo>
                <a:lnTo>
                  <a:pt x="1953" y="1311"/>
                </a:lnTo>
                <a:lnTo>
                  <a:pt x="1943" y="1308"/>
                </a:lnTo>
                <a:lnTo>
                  <a:pt x="1943" y="1236"/>
                </a:lnTo>
                <a:lnTo>
                  <a:pt x="1947" y="1234"/>
                </a:lnTo>
                <a:lnTo>
                  <a:pt x="1951" y="1231"/>
                </a:lnTo>
                <a:lnTo>
                  <a:pt x="1971" y="1217"/>
                </a:lnTo>
                <a:lnTo>
                  <a:pt x="1987" y="1206"/>
                </a:lnTo>
                <a:lnTo>
                  <a:pt x="1999" y="1196"/>
                </a:lnTo>
                <a:lnTo>
                  <a:pt x="2009" y="1187"/>
                </a:lnTo>
                <a:lnTo>
                  <a:pt x="2016" y="1178"/>
                </a:lnTo>
                <a:lnTo>
                  <a:pt x="2044" y="1137"/>
                </a:lnTo>
                <a:lnTo>
                  <a:pt x="2072" y="1094"/>
                </a:lnTo>
                <a:lnTo>
                  <a:pt x="2097" y="1049"/>
                </a:lnTo>
                <a:lnTo>
                  <a:pt x="2118" y="1003"/>
                </a:lnTo>
                <a:lnTo>
                  <a:pt x="2140" y="991"/>
                </a:lnTo>
                <a:lnTo>
                  <a:pt x="2161" y="977"/>
                </a:lnTo>
                <a:lnTo>
                  <a:pt x="2181" y="960"/>
                </a:lnTo>
                <a:lnTo>
                  <a:pt x="2197" y="941"/>
                </a:lnTo>
                <a:lnTo>
                  <a:pt x="2209" y="920"/>
                </a:lnTo>
                <a:lnTo>
                  <a:pt x="2217" y="897"/>
                </a:lnTo>
                <a:lnTo>
                  <a:pt x="2220" y="872"/>
                </a:lnTo>
                <a:lnTo>
                  <a:pt x="2220" y="748"/>
                </a:lnTo>
                <a:lnTo>
                  <a:pt x="2217" y="725"/>
                </a:lnTo>
                <a:lnTo>
                  <a:pt x="2208" y="703"/>
                </a:lnTo>
                <a:lnTo>
                  <a:pt x="2194" y="682"/>
                </a:lnTo>
                <a:lnTo>
                  <a:pt x="2186" y="672"/>
                </a:lnTo>
                <a:lnTo>
                  <a:pt x="2178" y="659"/>
                </a:lnTo>
                <a:lnTo>
                  <a:pt x="2171" y="644"/>
                </a:lnTo>
                <a:lnTo>
                  <a:pt x="2167" y="628"/>
                </a:lnTo>
                <a:lnTo>
                  <a:pt x="2165" y="609"/>
                </a:lnTo>
                <a:lnTo>
                  <a:pt x="2165" y="551"/>
                </a:lnTo>
                <a:lnTo>
                  <a:pt x="2163" y="530"/>
                </a:lnTo>
                <a:lnTo>
                  <a:pt x="2160" y="508"/>
                </a:lnTo>
                <a:lnTo>
                  <a:pt x="2156" y="484"/>
                </a:lnTo>
                <a:lnTo>
                  <a:pt x="2150" y="460"/>
                </a:lnTo>
                <a:lnTo>
                  <a:pt x="2142" y="435"/>
                </a:lnTo>
                <a:lnTo>
                  <a:pt x="2132" y="409"/>
                </a:lnTo>
                <a:lnTo>
                  <a:pt x="2120" y="384"/>
                </a:lnTo>
                <a:lnTo>
                  <a:pt x="2106" y="358"/>
                </a:lnTo>
                <a:lnTo>
                  <a:pt x="2089" y="332"/>
                </a:lnTo>
                <a:lnTo>
                  <a:pt x="2070" y="308"/>
                </a:lnTo>
                <a:lnTo>
                  <a:pt x="2048" y="285"/>
                </a:lnTo>
                <a:lnTo>
                  <a:pt x="2024" y="263"/>
                </a:lnTo>
                <a:lnTo>
                  <a:pt x="1997" y="242"/>
                </a:lnTo>
                <a:lnTo>
                  <a:pt x="1967" y="224"/>
                </a:lnTo>
                <a:lnTo>
                  <a:pt x="1934" y="207"/>
                </a:lnTo>
                <a:lnTo>
                  <a:pt x="1898" y="193"/>
                </a:lnTo>
                <a:lnTo>
                  <a:pt x="1859" y="182"/>
                </a:lnTo>
                <a:lnTo>
                  <a:pt x="1816" y="173"/>
                </a:lnTo>
                <a:lnTo>
                  <a:pt x="1770" y="168"/>
                </a:lnTo>
                <a:lnTo>
                  <a:pt x="1721" y="166"/>
                </a:lnTo>
                <a:close/>
                <a:moveTo>
                  <a:pt x="56" y="0"/>
                </a:moveTo>
                <a:lnTo>
                  <a:pt x="3275" y="0"/>
                </a:lnTo>
                <a:lnTo>
                  <a:pt x="3292" y="3"/>
                </a:lnTo>
                <a:lnTo>
                  <a:pt x="3307" y="11"/>
                </a:lnTo>
                <a:lnTo>
                  <a:pt x="3319" y="23"/>
                </a:lnTo>
                <a:lnTo>
                  <a:pt x="3327" y="38"/>
                </a:lnTo>
                <a:lnTo>
                  <a:pt x="3330" y="55"/>
                </a:lnTo>
                <a:lnTo>
                  <a:pt x="3330" y="2154"/>
                </a:lnTo>
                <a:lnTo>
                  <a:pt x="3327" y="2171"/>
                </a:lnTo>
                <a:lnTo>
                  <a:pt x="3319" y="2186"/>
                </a:lnTo>
                <a:lnTo>
                  <a:pt x="3307" y="2198"/>
                </a:lnTo>
                <a:lnTo>
                  <a:pt x="3292" y="2206"/>
                </a:lnTo>
                <a:lnTo>
                  <a:pt x="3275" y="2209"/>
                </a:lnTo>
                <a:lnTo>
                  <a:pt x="1832" y="2209"/>
                </a:lnTo>
                <a:lnTo>
                  <a:pt x="1832" y="2375"/>
                </a:lnTo>
                <a:lnTo>
                  <a:pt x="2109" y="2375"/>
                </a:lnTo>
                <a:lnTo>
                  <a:pt x="2109" y="2651"/>
                </a:lnTo>
                <a:lnTo>
                  <a:pt x="1221" y="2651"/>
                </a:lnTo>
                <a:lnTo>
                  <a:pt x="1221" y="2375"/>
                </a:lnTo>
                <a:lnTo>
                  <a:pt x="1499" y="2375"/>
                </a:lnTo>
                <a:lnTo>
                  <a:pt x="1499" y="2209"/>
                </a:lnTo>
                <a:lnTo>
                  <a:pt x="56" y="2209"/>
                </a:lnTo>
                <a:lnTo>
                  <a:pt x="38" y="2206"/>
                </a:lnTo>
                <a:lnTo>
                  <a:pt x="23" y="2198"/>
                </a:lnTo>
                <a:lnTo>
                  <a:pt x="11" y="2186"/>
                </a:lnTo>
                <a:lnTo>
                  <a:pt x="3" y="2171"/>
                </a:lnTo>
                <a:lnTo>
                  <a:pt x="0" y="2154"/>
                </a:lnTo>
                <a:lnTo>
                  <a:pt x="0" y="55"/>
                </a:lnTo>
                <a:lnTo>
                  <a:pt x="3" y="38"/>
                </a:lnTo>
                <a:lnTo>
                  <a:pt x="11" y="23"/>
                </a:lnTo>
                <a:lnTo>
                  <a:pt x="23" y="11"/>
                </a:lnTo>
                <a:lnTo>
                  <a:pt x="38" y="3"/>
                </a:lnTo>
                <a:lnTo>
                  <a:pt x="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15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3520" y="1749574"/>
            <a:ext cx="1327286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06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4616648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endParaRPr lang="en-US" altLang="ko-KR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신고의무</a:t>
            </a:r>
            <a:endParaRPr lang="en-US" altLang="ko-KR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9612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1315670"/>
            <a:ext cx="12192000" cy="2433423"/>
          </a:xfrm>
          <a:prstGeom prst="rect">
            <a:avLst/>
          </a:prstGeom>
          <a:solidFill>
            <a:schemeClr val="tx1">
              <a:alpha val="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5" name="타원 14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48481" y="388054"/>
            <a:ext cx="356187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신고의무자</a:t>
            </a:r>
          </a:p>
        </p:txBody>
      </p:sp>
      <p:cxnSp>
        <p:nvCxnSpPr>
          <p:cNvPr id="18" name="직선 연결선 17"/>
          <p:cNvCxnSpPr/>
          <p:nvPr/>
        </p:nvCxnSpPr>
        <p:spPr>
          <a:xfrm>
            <a:off x="4543425" y="742197"/>
            <a:ext cx="7426252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5400675" y="1722321"/>
            <a:ext cx="6125682" cy="1639170"/>
            <a:chOff x="5400675" y="1730455"/>
            <a:chExt cx="6125682" cy="1639170"/>
          </a:xfrm>
        </p:grpSpPr>
        <p:grpSp>
          <p:nvGrpSpPr>
            <p:cNvPr id="45" name="그룹 44"/>
            <p:cNvGrpSpPr/>
            <p:nvPr/>
          </p:nvGrpSpPr>
          <p:grpSpPr>
            <a:xfrm>
              <a:off x="5400675" y="3061848"/>
              <a:ext cx="6053197" cy="307777"/>
              <a:chOff x="1238250" y="2911171"/>
              <a:chExt cx="6053197" cy="307777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4FCDA2B9-A3FE-4C7D-B953-BDA38FF86A80}"/>
                  </a:ext>
                </a:extLst>
              </p:cNvPr>
              <p:cNvSpPr/>
              <p:nvPr/>
            </p:nvSpPr>
            <p:spPr>
              <a:xfrm>
                <a:off x="4652904" y="2911171"/>
                <a:ext cx="26385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ko-KR" altLang="en-US" sz="20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장애인학대신고의무 </a:t>
                </a:r>
                <a:r>
                  <a:rPr lang="ko-KR" altLang="en-US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부여</a:t>
                </a:r>
              </a:p>
            </p:txBody>
          </p:sp>
          <p:cxnSp>
            <p:nvCxnSpPr>
              <p:cNvPr id="42" name="직선 연결선 41"/>
              <p:cNvCxnSpPr/>
              <p:nvPr/>
            </p:nvCxnSpPr>
            <p:spPr>
              <a:xfrm>
                <a:off x="1238250" y="3065059"/>
                <a:ext cx="3354674" cy="0"/>
              </a:xfrm>
              <a:prstGeom prst="line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그룹 53"/>
            <p:cNvGrpSpPr/>
            <p:nvPr/>
          </p:nvGrpSpPr>
          <p:grpSpPr>
            <a:xfrm>
              <a:off x="5668984" y="1730455"/>
              <a:ext cx="5857373" cy="1085195"/>
              <a:chOff x="4614884" y="1635205"/>
              <a:chExt cx="5857373" cy="108519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4FCDA2B9-A3FE-4C7D-B953-BDA38FF86A80}"/>
                  </a:ext>
                </a:extLst>
              </p:cNvPr>
              <p:cNvSpPr/>
              <p:nvPr/>
            </p:nvSpPr>
            <p:spPr>
              <a:xfrm>
                <a:off x="4614884" y="1635205"/>
                <a:ext cx="4007507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3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직무상</a:t>
                </a:r>
                <a:r>
                  <a:rPr lang="en-US" altLang="ko-KR" sz="3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</a:t>
                </a:r>
                <a:r>
                  <a:rPr lang="ko-KR" altLang="en-US" sz="3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장애인학대를</a:t>
                </a:r>
                <a:endParaRPr lang="en-US" altLang="ko-KR" sz="3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4FCDA2B9-A3FE-4C7D-B953-BDA38FF86A80}"/>
                  </a:ext>
                </a:extLst>
              </p:cNvPr>
              <p:cNvSpPr/>
              <p:nvPr/>
            </p:nvSpPr>
            <p:spPr>
              <a:xfrm>
                <a:off x="4614884" y="2197180"/>
                <a:ext cx="5857373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3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인지할 가능성이 높은 </a:t>
                </a:r>
                <a:r>
                  <a:rPr lang="ko-KR" altLang="en-US" sz="3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직군</a:t>
                </a:r>
                <a:r>
                  <a:rPr lang="ko-KR" altLang="en-US" sz="3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에게</a:t>
                </a:r>
                <a:endParaRPr lang="en-US" altLang="ko-KR" sz="3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</p:grpSp>
      <p:grpSp>
        <p:nvGrpSpPr>
          <p:cNvPr id="41" name="그룹 40"/>
          <p:cNvGrpSpPr/>
          <p:nvPr/>
        </p:nvGrpSpPr>
        <p:grpSpPr>
          <a:xfrm>
            <a:off x="6820382" y="5735421"/>
            <a:ext cx="1615970" cy="184666"/>
            <a:chOff x="9690734" y="5514635"/>
            <a:chExt cx="1615970" cy="184666"/>
          </a:xfrm>
        </p:grpSpPr>
        <p:sp>
          <p:nvSpPr>
            <p:cNvPr id="43" name="직사각형 42"/>
            <p:cNvSpPr/>
            <p:nvPr/>
          </p:nvSpPr>
          <p:spPr>
            <a:xfrm>
              <a:off x="9966594" y="5514635"/>
              <a:ext cx="134011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90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9690734" y="5514802"/>
              <a:ext cx="182627" cy="182401"/>
              <a:chOff x="11498300" y="2410426"/>
              <a:chExt cx="8980487" cy="8969375"/>
            </a:xfrm>
            <a:solidFill>
              <a:srgbClr val="68686D"/>
            </a:solidFill>
          </p:grpSpPr>
          <p:sp>
            <p:nvSpPr>
              <p:cNvPr id="46" name="Freeform 5"/>
              <p:cNvSpPr>
                <a:spLocks/>
              </p:cNvSpPr>
              <p:nvPr/>
            </p:nvSpPr>
            <p:spPr bwMode="auto">
              <a:xfrm>
                <a:off x="11498300" y="9487501"/>
                <a:ext cx="5811838" cy="1892300"/>
              </a:xfrm>
              <a:custGeom>
                <a:avLst/>
                <a:gdLst>
                  <a:gd name="T0" fmla="*/ 1369 w 1548"/>
                  <a:gd name="T1" fmla="*/ 0 h 504"/>
                  <a:gd name="T2" fmla="*/ 179 w 1548"/>
                  <a:gd name="T3" fmla="*/ 0 h 504"/>
                  <a:gd name="T4" fmla="*/ 0 w 1548"/>
                  <a:gd name="T5" fmla="*/ 179 h 504"/>
                  <a:gd name="T6" fmla="*/ 0 w 1548"/>
                  <a:gd name="T7" fmla="*/ 504 h 504"/>
                  <a:gd name="T8" fmla="*/ 1548 w 1548"/>
                  <a:gd name="T9" fmla="*/ 504 h 504"/>
                  <a:gd name="T10" fmla="*/ 1548 w 1548"/>
                  <a:gd name="T11" fmla="*/ 179 h 504"/>
                  <a:gd name="T12" fmla="*/ 1369 w 1548"/>
                  <a:gd name="T13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8" h="504">
                    <a:moveTo>
                      <a:pt x="1369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81" y="0"/>
                      <a:pt x="0" y="81"/>
                      <a:pt x="0" y="179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1548" y="504"/>
                      <a:pt x="1548" y="504"/>
                      <a:pt x="1548" y="504"/>
                    </a:cubicBezTo>
                    <a:cubicBezTo>
                      <a:pt x="1548" y="179"/>
                      <a:pt x="1548" y="179"/>
                      <a:pt x="1548" y="179"/>
                    </a:cubicBezTo>
                    <a:cubicBezTo>
                      <a:pt x="1548" y="81"/>
                      <a:pt x="1468" y="0"/>
                      <a:pt x="13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12563512" y="2410426"/>
                <a:ext cx="7915275" cy="7915275"/>
              </a:xfrm>
              <a:custGeom>
                <a:avLst/>
                <a:gdLst>
                  <a:gd name="T0" fmla="*/ 2065 w 2108"/>
                  <a:gd name="T1" fmla="*/ 1911 h 2108"/>
                  <a:gd name="T2" fmla="*/ 979 w 2108"/>
                  <a:gd name="T3" fmla="*/ 824 h 2108"/>
                  <a:gd name="T4" fmla="*/ 1189 w 2108"/>
                  <a:gd name="T5" fmla="*/ 615 h 2108"/>
                  <a:gd name="T6" fmla="*/ 1309 w 2108"/>
                  <a:gd name="T7" fmla="*/ 611 h 2108"/>
                  <a:gd name="T8" fmla="*/ 1309 w 2108"/>
                  <a:gd name="T9" fmla="*/ 487 h 2108"/>
                  <a:gd name="T10" fmla="*/ 857 w 2108"/>
                  <a:gd name="T11" fmla="*/ 35 h 2108"/>
                  <a:gd name="T12" fmla="*/ 733 w 2108"/>
                  <a:gd name="T13" fmla="*/ 35 h 2108"/>
                  <a:gd name="T14" fmla="*/ 733 w 2108"/>
                  <a:gd name="T15" fmla="*/ 159 h 2108"/>
                  <a:gd name="T16" fmla="*/ 729 w 2108"/>
                  <a:gd name="T17" fmla="*/ 155 h 2108"/>
                  <a:gd name="T18" fmla="*/ 155 w 2108"/>
                  <a:gd name="T19" fmla="*/ 729 h 2108"/>
                  <a:gd name="T20" fmla="*/ 158 w 2108"/>
                  <a:gd name="T21" fmla="*/ 733 h 2108"/>
                  <a:gd name="T22" fmla="*/ 34 w 2108"/>
                  <a:gd name="T23" fmla="*/ 733 h 2108"/>
                  <a:gd name="T24" fmla="*/ 34 w 2108"/>
                  <a:gd name="T25" fmla="*/ 857 h 2108"/>
                  <a:gd name="T26" fmla="*/ 486 w 2108"/>
                  <a:gd name="T27" fmla="*/ 1310 h 2108"/>
                  <a:gd name="T28" fmla="*/ 611 w 2108"/>
                  <a:gd name="T29" fmla="*/ 1310 h 2108"/>
                  <a:gd name="T30" fmla="*/ 611 w 2108"/>
                  <a:gd name="T31" fmla="*/ 1185 h 2108"/>
                  <a:gd name="T32" fmla="*/ 615 w 2108"/>
                  <a:gd name="T33" fmla="*/ 1189 h 2108"/>
                  <a:gd name="T34" fmla="*/ 824 w 2108"/>
                  <a:gd name="T35" fmla="*/ 979 h 2108"/>
                  <a:gd name="T36" fmla="*/ 1910 w 2108"/>
                  <a:gd name="T37" fmla="*/ 2065 h 2108"/>
                  <a:gd name="T38" fmla="*/ 2065 w 2108"/>
                  <a:gd name="T39" fmla="*/ 2065 h 2108"/>
                  <a:gd name="T40" fmla="*/ 2065 w 2108"/>
                  <a:gd name="T41" fmla="*/ 1911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08" h="2108">
                    <a:moveTo>
                      <a:pt x="2065" y="1911"/>
                    </a:moveTo>
                    <a:cubicBezTo>
                      <a:pt x="979" y="824"/>
                      <a:pt x="979" y="824"/>
                      <a:pt x="979" y="824"/>
                    </a:cubicBezTo>
                    <a:cubicBezTo>
                      <a:pt x="1189" y="615"/>
                      <a:pt x="1189" y="615"/>
                      <a:pt x="1189" y="615"/>
                    </a:cubicBezTo>
                    <a:cubicBezTo>
                      <a:pt x="1224" y="645"/>
                      <a:pt x="1277" y="644"/>
                      <a:pt x="1309" y="611"/>
                    </a:cubicBezTo>
                    <a:cubicBezTo>
                      <a:pt x="1344" y="577"/>
                      <a:pt x="1344" y="521"/>
                      <a:pt x="1309" y="487"/>
                    </a:cubicBezTo>
                    <a:cubicBezTo>
                      <a:pt x="857" y="35"/>
                      <a:pt x="857" y="35"/>
                      <a:pt x="857" y="35"/>
                    </a:cubicBezTo>
                    <a:cubicBezTo>
                      <a:pt x="823" y="0"/>
                      <a:pt x="767" y="0"/>
                      <a:pt x="733" y="35"/>
                    </a:cubicBezTo>
                    <a:cubicBezTo>
                      <a:pt x="698" y="69"/>
                      <a:pt x="698" y="125"/>
                      <a:pt x="733" y="159"/>
                    </a:cubicBezTo>
                    <a:cubicBezTo>
                      <a:pt x="729" y="155"/>
                      <a:pt x="729" y="155"/>
                      <a:pt x="729" y="155"/>
                    </a:cubicBezTo>
                    <a:cubicBezTo>
                      <a:pt x="155" y="729"/>
                      <a:pt x="155" y="729"/>
                      <a:pt x="155" y="729"/>
                    </a:cubicBezTo>
                    <a:cubicBezTo>
                      <a:pt x="158" y="733"/>
                      <a:pt x="158" y="733"/>
                      <a:pt x="158" y="733"/>
                    </a:cubicBezTo>
                    <a:cubicBezTo>
                      <a:pt x="124" y="699"/>
                      <a:pt x="68" y="699"/>
                      <a:pt x="34" y="733"/>
                    </a:cubicBezTo>
                    <a:cubicBezTo>
                      <a:pt x="0" y="767"/>
                      <a:pt x="0" y="823"/>
                      <a:pt x="34" y="857"/>
                    </a:cubicBezTo>
                    <a:cubicBezTo>
                      <a:pt x="486" y="1310"/>
                      <a:pt x="486" y="1310"/>
                      <a:pt x="486" y="1310"/>
                    </a:cubicBezTo>
                    <a:cubicBezTo>
                      <a:pt x="521" y="1344"/>
                      <a:pt x="577" y="1344"/>
                      <a:pt x="611" y="1310"/>
                    </a:cubicBezTo>
                    <a:cubicBezTo>
                      <a:pt x="645" y="1275"/>
                      <a:pt x="645" y="1220"/>
                      <a:pt x="611" y="1185"/>
                    </a:cubicBezTo>
                    <a:cubicBezTo>
                      <a:pt x="615" y="1189"/>
                      <a:pt x="615" y="1189"/>
                      <a:pt x="615" y="1189"/>
                    </a:cubicBezTo>
                    <a:cubicBezTo>
                      <a:pt x="824" y="979"/>
                      <a:pt x="824" y="979"/>
                      <a:pt x="824" y="979"/>
                    </a:cubicBezTo>
                    <a:cubicBezTo>
                      <a:pt x="1910" y="2065"/>
                      <a:pt x="1910" y="2065"/>
                      <a:pt x="1910" y="2065"/>
                    </a:cubicBezTo>
                    <a:cubicBezTo>
                      <a:pt x="1953" y="2108"/>
                      <a:pt x="2023" y="2108"/>
                      <a:pt x="2065" y="2065"/>
                    </a:cubicBezTo>
                    <a:cubicBezTo>
                      <a:pt x="2108" y="2023"/>
                      <a:pt x="2108" y="1953"/>
                      <a:pt x="2065" y="19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1" name="그룹 70"/>
          <p:cNvGrpSpPr/>
          <p:nvPr/>
        </p:nvGrpSpPr>
        <p:grpSpPr>
          <a:xfrm>
            <a:off x="6785110" y="4088798"/>
            <a:ext cx="4328297" cy="307777"/>
            <a:chOff x="599303" y="3871084"/>
            <a:chExt cx="4328297" cy="307777"/>
          </a:xfrm>
        </p:grpSpPr>
        <p:sp>
          <p:nvSpPr>
            <p:cNvPr id="72" name="object 231">
              <a:extLst>
                <a:ext uri="{FF2B5EF4-FFF2-40B4-BE49-F238E27FC236}">
                  <a16:creationId xmlns:a16="http://schemas.microsoft.com/office/drawing/2014/main" id="{8B04C6F3-0418-4F13-9740-40F3C2421BB5}"/>
                </a:ext>
              </a:extLst>
            </p:cNvPr>
            <p:cNvSpPr txBox="1"/>
            <p:nvPr/>
          </p:nvSpPr>
          <p:spPr>
            <a:xfrm>
              <a:off x="599303" y="3871084"/>
              <a:ext cx="287258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defRPr>
              </a:lvl1pPr>
            </a:lstStyle>
            <a:p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장애인학대신고의무 불이행</a:t>
              </a:r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3534592" y="4083029"/>
              <a:ext cx="1393008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bject 233">
            <a:extLst>
              <a:ext uri="{FF2B5EF4-FFF2-40B4-BE49-F238E27FC236}">
                <a16:creationId xmlns:a16="http://schemas.microsoft.com/office/drawing/2014/main" id="{FA296D1F-8D56-4052-9DD3-E5D1CC7527F2}"/>
              </a:ext>
            </a:extLst>
          </p:cNvPr>
          <p:cNvSpPr txBox="1"/>
          <p:nvPr/>
        </p:nvSpPr>
        <p:spPr>
          <a:xfrm>
            <a:off x="2284860" y="4678549"/>
            <a:ext cx="385169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>
              <a:defRPr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sz="1600" spc="-8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장애인학대</a:t>
            </a:r>
            <a:r>
              <a:rPr lang="ko-KR" altLang="en-US" sz="1600" spc="-80" dirty="0">
                <a:solidFill>
                  <a:prstClr val="black">
                    <a:lumMod val="75000"/>
                    <a:lumOff val="25000"/>
                  </a:prstClr>
                </a:solidFill>
              </a:rPr>
              <a:t> 및 장애인 대상 성범죄를 알게 된 경우</a:t>
            </a:r>
            <a:r>
              <a:rPr lang="en-US" altLang="ko-KR" sz="1600" spc="-80" dirty="0">
                <a:solidFill>
                  <a:prstClr val="black">
                    <a:lumMod val="75000"/>
                    <a:lumOff val="25000"/>
                  </a:prstClr>
                </a:solidFill>
              </a:rPr>
              <a:t>,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993003" y="4507880"/>
            <a:ext cx="1244633" cy="440961"/>
            <a:chOff x="426946" y="4391766"/>
            <a:chExt cx="1244633" cy="440961"/>
          </a:xfrm>
        </p:grpSpPr>
        <p:sp>
          <p:nvSpPr>
            <p:cNvPr id="58" name="직사각형 57"/>
            <p:cNvSpPr/>
            <p:nvPr/>
          </p:nvSpPr>
          <p:spPr>
            <a:xfrm>
              <a:off x="426946" y="4391766"/>
              <a:ext cx="1244633" cy="440961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7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458924" y="4461071"/>
              <a:ext cx="88485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2400" dirty="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직무상</a:t>
              </a:r>
              <a:endParaRPr sz="2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993003" y="5007700"/>
            <a:ext cx="4369623" cy="440961"/>
            <a:chOff x="426946" y="4891586"/>
            <a:chExt cx="4369623" cy="440961"/>
          </a:xfrm>
        </p:grpSpPr>
        <p:sp>
          <p:nvSpPr>
            <p:cNvPr id="48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1718803" y="5035579"/>
              <a:ext cx="3077766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장애인권익옹호기관 또는 수사기관에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26946" y="4891586"/>
              <a:ext cx="1244633" cy="440961"/>
              <a:chOff x="426946" y="4891586"/>
              <a:chExt cx="1244633" cy="440961"/>
            </a:xfrm>
          </p:grpSpPr>
          <p:sp>
            <p:nvSpPr>
              <p:cNvPr id="59" name="직사각형 58"/>
              <p:cNvSpPr/>
              <p:nvPr/>
            </p:nvSpPr>
            <p:spPr>
              <a:xfrm>
                <a:off x="426946" y="4891586"/>
                <a:ext cx="1244633" cy="440961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9" name="object 233">
                <a:extLst>
                  <a:ext uri="{FF2B5EF4-FFF2-40B4-BE49-F238E27FC236}">
                    <a16:creationId xmlns:a16="http://schemas.microsoft.com/office/drawing/2014/main" id="{FA296D1F-8D56-4052-9DD3-E5D1CC7527F2}"/>
                  </a:ext>
                </a:extLst>
              </p:cNvPr>
              <p:cNvSpPr txBox="1"/>
              <p:nvPr/>
            </p:nvSpPr>
            <p:spPr>
              <a:xfrm>
                <a:off x="458924" y="4954521"/>
                <a:ext cx="1179810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8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2400" dirty="0"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지체없이</a:t>
                </a:r>
                <a:endParaRPr sz="2400" dirty="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993003" y="5507520"/>
            <a:ext cx="2259772" cy="440961"/>
            <a:chOff x="426946" y="5391406"/>
            <a:chExt cx="2259772" cy="440961"/>
          </a:xfrm>
        </p:grpSpPr>
        <p:sp>
          <p:nvSpPr>
            <p:cNvPr id="60" name="직사각형 59"/>
            <p:cNvSpPr/>
            <p:nvPr/>
          </p:nvSpPr>
          <p:spPr>
            <a:xfrm>
              <a:off x="426946" y="5391406"/>
              <a:ext cx="2259772" cy="440961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0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474422" y="5455867"/>
              <a:ext cx="2162451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2400" dirty="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신고하여야 한다</a:t>
              </a:r>
              <a:endParaRPr sz="2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993003" y="4088798"/>
            <a:ext cx="5112522" cy="307777"/>
            <a:chOff x="599303" y="3871084"/>
            <a:chExt cx="5112522" cy="307777"/>
          </a:xfrm>
        </p:grpSpPr>
        <p:sp>
          <p:nvSpPr>
            <p:cNvPr id="10" name="object 231">
              <a:extLst>
                <a:ext uri="{FF2B5EF4-FFF2-40B4-BE49-F238E27FC236}">
                  <a16:creationId xmlns:a16="http://schemas.microsoft.com/office/drawing/2014/main" id="{8B04C6F3-0418-4F13-9740-40F3C2421BB5}"/>
                </a:ext>
              </a:extLst>
            </p:cNvPr>
            <p:cNvSpPr txBox="1"/>
            <p:nvPr/>
          </p:nvSpPr>
          <p:spPr>
            <a:xfrm>
              <a:off x="599303" y="3871084"/>
              <a:ext cx="263854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defRPr>
              </a:lvl1pPr>
            </a:lstStyle>
            <a:p>
              <a:r>
                <a:rPr lang="ko-KR" altLang="en-US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장애인학대</a:t>
              </a: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신고의무자</a:t>
              </a: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는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cxnSp>
          <p:nvCxnSpPr>
            <p:cNvPr id="70" name="직선 연결선 69"/>
            <p:cNvCxnSpPr/>
            <p:nvPr/>
          </p:nvCxnSpPr>
          <p:spPr>
            <a:xfrm>
              <a:off x="3235325" y="4121129"/>
              <a:ext cx="24765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2"/>
          <a:srcRect b="5815"/>
          <a:stretch/>
        </p:blipFill>
        <p:spPr>
          <a:xfrm flipH="1">
            <a:off x="313822" y="1676151"/>
            <a:ext cx="1840461" cy="20729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b="2559"/>
          <a:stretch/>
        </p:blipFill>
        <p:spPr>
          <a:xfrm flipH="1">
            <a:off x="3952461" y="1705351"/>
            <a:ext cx="1593335" cy="204374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t="1" b="2237"/>
          <a:stretch/>
        </p:blipFill>
        <p:spPr>
          <a:xfrm flipH="1">
            <a:off x="2842008" y="1483553"/>
            <a:ext cx="1718448" cy="2265540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5"/>
          <a:srcRect t="1" b="4057"/>
          <a:stretch/>
        </p:blipFill>
        <p:spPr>
          <a:xfrm>
            <a:off x="1751015" y="1600494"/>
            <a:ext cx="1489299" cy="2148599"/>
          </a:xfrm>
          <a:prstGeom prst="rect">
            <a:avLst/>
          </a:prstGeom>
        </p:spPr>
      </p:pic>
      <p:grpSp>
        <p:nvGrpSpPr>
          <p:cNvPr id="61" name="그룹 60"/>
          <p:cNvGrpSpPr/>
          <p:nvPr/>
        </p:nvGrpSpPr>
        <p:grpSpPr>
          <a:xfrm>
            <a:off x="6831828" y="4507880"/>
            <a:ext cx="1283472" cy="440961"/>
            <a:chOff x="426946" y="4391766"/>
            <a:chExt cx="1283472" cy="440961"/>
          </a:xfrm>
        </p:grpSpPr>
        <p:sp>
          <p:nvSpPr>
            <p:cNvPr id="62" name="직사각형 61"/>
            <p:cNvSpPr/>
            <p:nvPr/>
          </p:nvSpPr>
          <p:spPr>
            <a:xfrm>
              <a:off x="426946" y="4391766"/>
              <a:ext cx="1283472" cy="440961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3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458924" y="4461071"/>
              <a:ext cx="120706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ko-KR" sz="240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300</a:t>
              </a:r>
              <a:r>
                <a:rPr lang="ko-KR" altLang="en-US" sz="240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만원</a:t>
              </a:r>
              <a:endParaRPr sz="2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64" name="object 233">
            <a:extLst>
              <a:ext uri="{FF2B5EF4-FFF2-40B4-BE49-F238E27FC236}">
                <a16:creationId xmlns:a16="http://schemas.microsoft.com/office/drawing/2014/main" id="{FA296D1F-8D56-4052-9DD3-E5D1CC7527F2}"/>
              </a:ext>
            </a:extLst>
          </p:cNvPr>
          <p:cNvSpPr txBox="1"/>
          <p:nvPr/>
        </p:nvSpPr>
        <p:spPr>
          <a:xfrm>
            <a:off x="8142735" y="4678549"/>
            <a:ext cx="52706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>
              <a:defRPr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sz="1600" spc="-80">
                <a:solidFill>
                  <a:prstClr val="black">
                    <a:lumMod val="75000"/>
                    <a:lumOff val="25000"/>
                  </a:prstClr>
                </a:solidFill>
              </a:rPr>
              <a:t>이하의</a:t>
            </a:r>
            <a:endParaRPr lang="en-US" altLang="ko-KR" sz="1600" spc="-8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65" name="그룹 64"/>
          <p:cNvGrpSpPr/>
          <p:nvPr/>
        </p:nvGrpSpPr>
        <p:grpSpPr>
          <a:xfrm>
            <a:off x="6831828" y="5007700"/>
            <a:ext cx="1664472" cy="440961"/>
            <a:chOff x="426946" y="4391766"/>
            <a:chExt cx="1664472" cy="440961"/>
          </a:xfrm>
        </p:grpSpPr>
        <p:sp>
          <p:nvSpPr>
            <p:cNvPr id="66" name="직사각형 65"/>
            <p:cNvSpPr/>
            <p:nvPr/>
          </p:nvSpPr>
          <p:spPr>
            <a:xfrm>
              <a:off x="426946" y="4391766"/>
              <a:ext cx="1664472" cy="440961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7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458924" y="4461071"/>
              <a:ext cx="1572546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240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과태료 부과</a:t>
              </a:r>
              <a:endParaRPr sz="2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372730" y="4088798"/>
            <a:ext cx="2112307" cy="27744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그룹 73"/>
          <p:cNvGrpSpPr/>
          <p:nvPr/>
        </p:nvGrpSpPr>
        <p:grpSpPr>
          <a:xfrm>
            <a:off x="3356168" y="5735421"/>
            <a:ext cx="2297247" cy="184666"/>
            <a:chOff x="9690734" y="5514635"/>
            <a:chExt cx="2297247" cy="184666"/>
          </a:xfrm>
        </p:grpSpPr>
        <p:sp>
          <p:nvSpPr>
            <p:cNvPr id="75" name="직사각형 74"/>
            <p:cNvSpPr/>
            <p:nvPr/>
          </p:nvSpPr>
          <p:spPr>
            <a:xfrm>
              <a:off x="9966594" y="5514635"/>
              <a:ext cx="2021387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59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항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76" name="그룹 75"/>
            <p:cNvGrpSpPr/>
            <p:nvPr/>
          </p:nvGrpSpPr>
          <p:grpSpPr>
            <a:xfrm>
              <a:off x="9690734" y="5514802"/>
              <a:ext cx="182627" cy="182401"/>
              <a:chOff x="11498300" y="2410426"/>
              <a:chExt cx="8980487" cy="8969375"/>
            </a:xfrm>
            <a:solidFill>
              <a:srgbClr val="68686D"/>
            </a:solidFill>
          </p:grpSpPr>
          <p:sp>
            <p:nvSpPr>
              <p:cNvPr id="80" name="Freeform 5"/>
              <p:cNvSpPr>
                <a:spLocks/>
              </p:cNvSpPr>
              <p:nvPr/>
            </p:nvSpPr>
            <p:spPr bwMode="auto">
              <a:xfrm>
                <a:off x="11498300" y="9487501"/>
                <a:ext cx="5811838" cy="1892300"/>
              </a:xfrm>
              <a:custGeom>
                <a:avLst/>
                <a:gdLst>
                  <a:gd name="T0" fmla="*/ 1369 w 1548"/>
                  <a:gd name="T1" fmla="*/ 0 h 504"/>
                  <a:gd name="T2" fmla="*/ 179 w 1548"/>
                  <a:gd name="T3" fmla="*/ 0 h 504"/>
                  <a:gd name="T4" fmla="*/ 0 w 1548"/>
                  <a:gd name="T5" fmla="*/ 179 h 504"/>
                  <a:gd name="T6" fmla="*/ 0 w 1548"/>
                  <a:gd name="T7" fmla="*/ 504 h 504"/>
                  <a:gd name="T8" fmla="*/ 1548 w 1548"/>
                  <a:gd name="T9" fmla="*/ 504 h 504"/>
                  <a:gd name="T10" fmla="*/ 1548 w 1548"/>
                  <a:gd name="T11" fmla="*/ 179 h 504"/>
                  <a:gd name="T12" fmla="*/ 1369 w 1548"/>
                  <a:gd name="T13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8" h="504">
                    <a:moveTo>
                      <a:pt x="1369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81" y="0"/>
                      <a:pt x="0" y="81"/>
                      <a:pt x="0" y="179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1548" y="504"/>
                      <a:pt x="1548" y="504"/>
                      <a:pt x="1548" y="504"/>
                    </a:cubicBezTo>
                    <a:cubicBezTo>
                      <a:pt x="1548" y="179"/>
                      <a:pt x="1548" y="179"/>
                      <a:pt x="1548" y="179"/>
                    </a:cubicBezTo>
                    <a:cubicBezTo>
                      <a:pt x="1548" y="81"/>
                      <a:pt x="1468" y="0"/>
                      <a:pt x="13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6"/>
              <p:cNvSpPr>
                <a:spLocks/>
              </p:cNvSpPr>
              <p:nvPr/>
            </p:nvSpPr>
            <p:spPr bwMode="auto">
              <a:xfrm>
                <a:off x="12563512" y="2410426"/>
                <a:ext cx="7915275" cy="7915275"/>
              </a:xfrm>
              <a:custGeom>
                <a:avLst/>
                <a:gdLst>
                  <a:gd name="T0" fmla="*/ 2065 w 2108"/>
                  <a:gd name="T1" fmla="*/ 1911 h 2108"/>
                  <a:gd name="T2" fmla="*/ 979 w 2108"/>
                  <a:gd name="T3" fmla="*/ 824 h 2108"/>
                  <a:gd name="T4" fmla="*/ 1189 w 2108"/>
                  <a:gd name="T5" fmla="*/ 615 h 2108"/>
                  <a:gd name="T6" fmla="*/ 1309 w 2108"/>
                  <a:gd name="T7" fmla="*/ 611 h 2108"/>
                  <a:gd name="T8" fmla="*/ 1309 w 2108"/>
                  <a:gd name="T9" fmla="*/ 487 h 2108"/>
                  <a:gd name="T10" fmla="*/ 857 w 2108"/>
                  <a:gd name="T11" fmla="*/ 35 h 2108"/>
                  <a:gd name="T12" fmla="*/ 733 w 2108"/>
                  <a:gd name="T13" fmla="*/ 35 h 2108"/>
                  <a:gd name="T14" fmla="*/ 733 w 2108"/>
                  <a:gd name="T15" fmla="*/ 159 h 2108"/>
                  <a:gd name="T16" fmla="*/ 729 w 2108"/>
                  <a:gd name="T17" fmla="*/ 155 h 2108"/>
                  <a:gd name="T18" fmla="*/ 155 w 2108"/>
                  <a:gd name="T19" fmla="*/ 729 h 2108"/>
                  <a:gd name="T20" fmla="*/ 158 w 2108"/>
                  <a:gd name="T21" fmla="*/ 733 h 2108"/>
                  <a:gd name="T22" fmla="*/ 34 w 2108"/>
                  <a:gd name="T23" fmla="*/ 733 h 2108"/>
                  <a:gd name="T24" fmla="*/ 34 w 2108"/>
                  <a:gd name="T25" fmla="*/ 857 h 2108"/>
                  <a:gd name="T26" fmla="*/ 486 w 2108"/>
                  <a:gd name="T27" fmla="*/ 1310 h 2108"/>
                  <a:gd name="T28" fmla="*/ 611 w 2108"/>
                  <a:gd name="T29" fmla="*/ 1310 h 2108"/>
                  <a:gd name="T30" fmla="*/ 611 w 2108"/>
                  <a:gd name="T31" fmla="*/ 1185 h 2108"/>
                  <a:gd name="T32" fmla="*/ 615 w 2108"/>
                  <a:gd name="T33" fmla="*/ 1189 h 2108"/>
                  <a:gd name="T34" fmla="*/ 824 w 2108"/>
                  <a:gd name="T35" fmla="*/ 979 h 2108"/>
                  <a:gd name="T36" fmla="*/ 1910 w 2108"/>
                  <a:gd name="T37" fmla="*/ 2065 h 2108"/>
                  <a:gd name="T38" fmla="*/ 2065 w 2108"/>
                  <a:gd name="T39" fmla="*/ 2065 h 2108"/>
                  <a:gd name="T40" fmla="*/ 2065 w 2108"/>
                  <a:gd name="T41" fmla="*/ 1911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08" h="2108">
                    <a:moveTo>
                      <a:pt x="2065" y="1911"/>
                    </a:moveTo>
                    <a:cubicBezTo>
                      <a:pt x="979" y="824"/>
                      <a:pt x="979" y="824"/>
                      <a:pt x="979" y="824"/>
                    </a:cubicBezTo>
                    <a:cubicBezTo>
                      <a:pt x="1189" y="615"/>
                      <a:pt x="1189" y="615"/>
                      <a:pt x="1189" y="615"/>
                    </a:cubicBezTo>
                    <a:cubicBezTo>
                      <a:pt x="1224" y="645"/>
                      <a:pt x="1277" y="644"/>
                      <a:pt x="1309" y="611"/>
                    </a:cubicBezTo>
                    <a:cubicBezTo>
                      <a:pt x="1344" y="577"/>
                      <a:pt x="1344" y="521"/>
                      <a:pt x="1309" y="487"/>
                    </a:cubicBezTo>
                    <a:cubicBezTo>
                      <a:pt x="857" y="35"/>
                      <a:pt x="857" y="35"/>
                      <a:pt x="857" y="35"/>
                    </a:cubicBezTo>
                    <a:cubicBezTo>
                      <a:pt x="823" y="0"/>
                      <a:pt x="767" y="0"/>
                      <a:pt x="733" y="35"/>
                    </a:cubicBezTo>
                    <a:cubicBezTo>
                      <a:pt x="698" y="69"/>
                      <a:pt x="698" y="125"/>
                      <a:pt x="733" y="159"/>
                    </a:cubicBezTo>
                    <a:cubicBezTo>
                      <a:pt x="729" y="155"/>
                      <a:pt x="729" y="155"/>
                      <a:pt x="729" y="155"/>
                    </a:cubicBezTo>
                    <a:cubicBezTo>
                      <a:pt x="155" y="729"/>
                      <a:pt x="155" y="729"/>
                      <a:pt x="155" y="729"/>
                    </a:cubicBezTo>
                    <a:cubicBezTo>
                      <a:pt x="158" y="733"/>
                      <a:pt x="158" y="733"/>
                      <a:pt x="158" y="733"/>
                    </a:cubicBezTo>
                    <a:cubicBezTo>
                      <a:pt x="124" y="699"/>
                      <a:pt x="68" y="699"/>
                      <a:pt x="34" y="733"/>
                    </a:cubicBezTo>
                    <a:cubicBezTo>
                      <a:pt x="0" y="767"/>
                      <a:pt x="0" y="823"/>
                      <a:pt x="34" y="857"/>
                    </a:cubicBezTo>
                    <a:cubicBezTo>
                      <a:pt x="486" y="1310"/>
                      <a:pt x="486" y="1310"/>
                      <a:pt x="486" y="1310"/>
                    </a:cubicBezTo>
                    <a:cubicBezTo>
                      <a:pt x="521" y="1344"/>
                      <a:pt x="577" y="1344"/>
                      <a:pt x="611" y="1310"/>
                    </a:cubicBezTo>
                    <a:cubicBezTo>
                      <a:pt x="645" y="1275"/>
                      <a:pt x="645" y="1220"/>
                      <a:pt x="611" y="1185"/>
                    </a:cubicBezTo>
                    <a:cubicBezTo>
                      <a:pt x="615" y="1189"/>
                      <a:pt x="615" y="1189"/>
                      <a:pt x="615" y="1189"/>
                    </a:cubicBezTo>
                    <a:cubicBezTo>
                      <a:pt x="824" y="979"/>
                      <a:pt x="824" y="979"/>
                      <a:pt x="824" y="979"/>
                    </a:cubicBezTo>
                    <a:cubicBezTo>
                      <a:pt x="1910" y="2065"/>
                      <a:pt x="1910" y="2065"/>
                      <a:pt x="1910" y="2065"/>
                    </a:cubicBezTo>
                    <a:cubicBezTo>
                      <a:pt x="1953" y="2108"/>
                      <a:pt x="2023" y="2108"/>
                      <a:pt x="2065" y="2065"/>
                    </a:cubicBezTo>
                    <a:cubicBezTo>
                      <a:pt x="2108" y="2023"/>
                      <a:pt x="2108" y="1953"/>
                      <a:pt x="2065" y="19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508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그림 294"/>
          <p:cNvPicPr>
            <a:picLocks noChangeAspect="1"/>
          </p:cNvPicPr>
          <p:nvPr/>
        </p:nvPicPr>
        <p:blipFill rotWithShape="1">
          <a:blip r:embed="rId2"/>
          <a:srcRect b="2559"/>
          <a:stretch/>
        </p:blipFill>
        <p:spPr>
          <a:xfrm>
            <a:off x="4072605" y="2006568"/>
            <a:ext cx="1361296" cy="17461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8481" y="388054"/>
            <a:ext cx="436658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신고의무자 직군</a:t>
            </a:r>
          </a:p>
        </p:txBody>
      </p:sp>
      <p:cxnSp>
        <p:nvCxnSpPr>
          <p:cNvPr id="24" name="직선 연결선 23"/>
          <p:cNvCxnSpPr/>
          <p:nvPr/>
        </p:nvCxnSpPr>
        <p:spPr>
          <a:xfrm>
            <a:off x="5353050" y="742197"/>
            <a:ext cx="66166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7" name="타원 2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676382" y="3752677"/>
            <a:ext cx="2611306" cy="22861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09" name="그룹 108"/>
          <p:cNvGrpSpPr/>
          <p:nvPr/>
        </p:nvGrpSpPr>
        <p:grpSpPr>
          <a:xfrm>
            <a:off x="1018473" y="4097204"/>
            <a:ext cx="1141368" cy="215444"/>
            <a:chOff x="986890" y="2497874"/>
            <a:chExt cx="1141368" cy="215444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497874"/>
              <a:ext cx="98103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사회복지시설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18" name="Freeform 12"/>
            <p:cNvSpPr>
              <a:spLocks noChangeAspect="1" noEditPoints="1"/>
            </p:cNvSpPr>
            <p:nvPr/>
          </p:nvSpPr>
          <p:spPr bwMode="auto">
            <a:xfrm>
              <a:off x="986890" y="255052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1018473" y="4442623"/>
            <a:ext cx="1141368" cy="215444"/>
            <a:chOff x="986890" y="2830904"/>
            <a:chExt cx="1141368" cy="215444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830904"/>
              <a:ext cx="98103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활동지원기관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15" name="Freeform 12"/>
            <p:cNvSpPr>
              <a:spLocks noChangeAspect="1" noEditPoints="1"/>
            </p:cNvSpPr>
            <p:nvPr/>
          </p:nvSpPr>
          <p:spPr bwMode="auto">
            <a:xfrm>
              <a:off x="986890" y="287839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1018473" y="4788042"/>
            <a:ext cx="1468575" cy="215444"/>
            <a:chOff x="986890" y="3142778"/>
            <a:chExt cx="1468575" cy="215444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415" y="3142778"/>
              <a:ext cx="1308050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정신건강복지센터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13" name="Freeform 12"/>
            <p:cNvSpPr>
              <a:spLocks noChangeAspect="1" noEditPoints="1"/>
            </p:cNvSpPr>
            <p:nvPr/>
          </p:nvSpPr>
          <p:spPr bwMode="auto">
            <a:xfrm>
              <a:off x="986890" y="3199889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1018473" y="5133461"/>
            <a:ext cx="1140606" cy="215444"/>
            <a:chOff x="2603572" y="2191918"/>
            <a:chExt cx="1140606" cy="215444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2763140" y="2191918"/>
              <a:ext cx="98103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장기요양기관</a:t>
              </a:r>
              <a:endParaRPr lang="en-US" altLang="ko-KR" sz="140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08" name="Freeform 12"/>
            <p:cNvSpPr>
              <a:spLocks noChangeAspect="1" noEditPoints="1"/>
            </p:cNvSpPr>
            <p:nvPr/>
          </p:nvSpPr>
          <p:spPr bwMode="auto">
            <a:xfrm>
              <a:off x="2603572" y="2255368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76382" y="1251941"/>
            <a:ext cx="2611306" cy="521232"/>
            <a:chOff x="820398" y="1204316"/>
            <a:chExt cx="2611306" cy="521232"/>
          </a:xfrm>
        </p:grpSpPr>
        <p:sp>
          <p:nvSpPr>
            <p:cNvPr id="73" name="모서리가 둥근 직사각형 72"/>
            <p:cNvSpPr/>
            <p:nvPr/>
          </p:nvSpPr>
          <p:spPr>
            <a:xfrm>
              <a:off x="820398" y="1204316"/>
              <a:ext cx="2611306" cy="392410"/>
            </a:xfrm>
            <a:prstGeom prst="roundRect">
              <a:avLst>
                <a:gd name="adj" fmla="val 10476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922518" y="1280780"/>
              <a:ext cx="2407069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latinLnBrk="0"/>
              <a:r>
                <a:rPr lang="ko-KR" altLang="en-US" sz="1600" spc="-80"/>
                <a:t>사회복지 종사자 및 전담공무원</a:t>
              </a:r>
            </a:p>
          </p:txBody>
        </p:sp>
        <p:sp>
          <p:nvSpPr>
            <p:cNvPr id="8" name="이등변 삼각형 7"/>
            <p:cNvSpPr/>
            <p:nvPr/>
          </p:nvSpPr>
          <p:spPr>
            <a:xfrm flipV="1">
              <a:off x="2046920" y="1589116"/>
              <a:ext cx="158263" cy="136432"/>
            </a:xfrm>
            <a:prstGeom prst="triangl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2" name="직사각형 221"/>
          <p:cNvSpPr/>
          <p:nvPr/>
        </p:nvSpPr>
        <p:spPr>
          <a:xfrm>
            <a:off x="3419025" y="3752677"/>
            <a:ext cx="2611306" cy="22861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33" name="그룹 232"/>
          <p:cNvGrpSpPr/>
          <p:nvPr/>
        </p:nvGrpSpPr>
        <p:grpSpPr>
          <a:xfrm>
            <a:off x="3761116" y="4097204"/>
            <a:ext cx="650849" cy="215444"/>
            <a:chOff x="986890" y="2497874"/>
            <a:chExt cx="650849" cy="215444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497874"/>
              <a:ext cx="49051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의료인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47" name="Freeform 12"/>
            <p:cNvSpPr>
              <a:spLocks noChangeAspect="1" noEditPoints="1"/>
            </p:cNvSpPr>
            <p:nvPr/>
          </p:nvSpPr>
          <p:spPr bwMode="auto">
            <a:xfrm>
              <a:off x="986890" y="255052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그룹 233"/>
          <p:cNvGrpSpPr/>
          <p:nvPr/>
        </p:nvGrpSpPr>
        <p:grpSpPr>
          <a:xfrm>
            <a:off x="3761116" y="4442623"/>
            <a:ext cx="814355" cy="215444"/>
            <a:chOff x="986890" y="2830904"/>
            <a:chExt cx="814355" cy="215444"/>
          </a:xfrm>
        </p:grpSpPr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830904"/>
              <a:ext cx="65402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의료기사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45" name="Freeform 12"/>
            <p:cNvSpPr>
              <a:spLocks noChangeAspect="1" noEditPoints="1"/>
            </p:cNvSpPr>
            <p:nvPr/>
          </p:nvSpPr>
          <p:spPr bwMode="auto">
            <a:xfrm>
              <a:off x="986890" y="287839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35" name="그룹 234"/>
          <p:cNvGrpSpPr/>
          <p:nvPr/>
        </p:nvGrpSpPr>
        <p:grpSpPr>
          <a:xfrm>
            <a:off x="3761116" y="4788042"/>
            <a:ext cx="978056" cy="215444"/>
            <a:chOff x="986890" y="3142778"/>
            <a:chExt cx="978056" cy="215444"/>
          </a:xfrm>
        </p:grpSpPr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415" y="3142778"/>
              <a:ext cx="817531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응급구조사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43" name="Freeform 12"/>
            <p:cNvSpPr>
              <a:spLocks noChangeAspect="1" noEditPoints="1"/>
            </p:cNvSpPr>
            <p:nvPr/>
          </p:nvSpPr>
          <p:spPr bwMode="auto">
            <a:xfrm>
              <a:off x="986890" y="3199889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36" name="그룹 235"/>
          <p:cNvGrpSpPr/>
          <p:nvPr/>
        </p:nvGrpSpPr>
        <p:grpSpPr>
          <a:xfrm>
            <a:off x="3761116" y="5133461"/>
            <a:ext cx="813593" cy="215444"/>
            <a:chOff x="2603572" y="2191918"/>
            <a:chExt cx="813593" cy="215444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2763140" y="2191918"/>
              <a:ext cx="65402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구급대원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41" name="Freeform 12"/>
            <p:cNvSpPr>
              <a:spLocks noChangeAspect="1" noEditPoints="1"/>
            </p:cNvSpPr>
            <p:nvPr/>
          </p:nvSpPr>
          <p:spPr bwMode="auto">
            <a:xfrm>
              <a:off x="2603572" y="2255368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27" name="그룹 226"/>
          <p:cNvGrpSpPr/>
          <p:nvPr/>
        </p:nvGrpSpPr>
        <p:grpSpPr>
          <a:xfrm>
            <a:off x="3419025" y="1251941"/>
            <a:ext cx="2611306" cy="521232"/>
            <a:chOff x="820398" y="1204316"/>
            <a:chExt cx="2611306" cy="521232"/>
          </a:xfrm>
        </p:grpSpPr>
        <p:sp>
          <p:nvSpPr>
            <p:cNvPr id="228" name="모서리가 둥근 직사각형 227"/>
            <p:cNvSpPr/>
            <p:nvPr/>
          </p:nvSpPr>
          <p:spPr>
            <a:xfrm>
              <a:off x="820398" y="1204316"/>
              <a:ext cx="2611306" cy="392410"/>
            </a:xfrm>
            <a:prstGeom prst="roundRect">
              <a:avLst>
                <a:gd name="adj" fmla="val 10476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728507" y="1280780"/>
              <a:ext cx="795089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latinLnBrk="0"/>
              <a:r>
                <a:rPr lang="ko-KR" altLang="en-US" sz="1600"/>
                <a:t>의료인 등</a:t>
              </a:r>
              <a:endParaRPr lang="en-US" altLang="ko-KR" sz="1600" dirty="0"/>
            </a:p>
          </p:txBody>
        </p:sp>
        <p:sp>
          <p:nvSpPr>
            <p:cNvPr id="232" name="이등변 삼각형 231"/>
            <p:cNvSpPr/>
            <p:nvPr/>
          </p:nvSpPr>
          <p:spPr>
            <a:xfrm flipV="1">
              <a:off x="2046920" y="1589116"/>
              <a:ext cx="158263" cy="136432"/>
            </a:xfrm>
            <a:prstGeom prst="triangl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49" name="직사각형 248"/>
          <p:cNvSpPr/>
          <p:nvPr/>
        </p:nvSpPr>
        <p:spPr>
          <a:xfrm>
            <a:off x="6161668" y="3752677"/>
            <a:ext cx="2611306" cy="22861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50" name="그림 249"/>
          <p:cNvPicPr>
            <a:picLocks noChangeAspect="1"/>
          </p:cNvPicPr>
          <p:nvPr/>
        </p:nvPicPr>
        <p:blipFill rotWithShape="1">
          <a:blip r:embed="rId3"/>
          <a:srcRect t="1" b="2237"/>
          <a:stretch/>
        </p:blipFill>
        <p:spPr>
          <a:xfrm flipH="1">
            <a:off x="6722513" y="1917961"/>
            <a:ext cx="1391663" cy="1834716"/>
          </a:xfrm>
          <a:prstGeom prst="rect">
            <a:avLst/>
          </a:prstGeom>
        </p:spPr>
      </p:pic>
      <p:grpSp>
        <p:nvGrpSpPr>
          <p:cNvPr id="251" name="그룹 250"/>
          <p:cNvGrpSpPr/>
          <p:nvPr/>
        </p:nvGrpSpPr>
        <p:grpSpPr>
          <a:xfrm>
            <a:off x="6503759" y="4097204"/>
            <a:ext cx="1676771" cy="1597121"/>
            <a:chOff x="1199456" y="3861048"/>
            <a:chExt cx="1676771" cy="1597121"/>
          </a:xfrm>
        </p:grpSpPr>
        <p:grpSp>
          <p:nvGrpSpPr>
            <p:cNvPr id="256" name="그룹 255"/>
            <p:cNvGrpSpPr/>
            <p:nvPr/>
          </p:nvGrpSpPr>
          <p:grpSpPr>
            <a:xfrm>
              <a:off x="1199456" y="3861048"/>
              <a:ext cx="650849" cy="215444"/>
              <a:chOff x="986890" y="2497874"/>
              <a:chExt cx="650849" cy="215444"/>
            </a:xfrm>
          </p:grpSpPr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1147220" y="2497874"/>
                <a:ext cx="490519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교직원</a:t>
                </a:r>
                <a:endPara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270" name="Freeform 12"/>
              <p:cNvSpPr>
                <a:spLocks noChangeAspect="1" noEditPoints="1"/>
              </p:cNvSpPr>
              <p:nvPr/>
            </p:nvSpPr>
            <p:spPr bwMode="auto">
              <a:xfrm>
                <a:off x="986890" y="2550525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7" name="그룹 256"/>
            <p:cNvGrpSpPr/>
            <p:nvPr/>
          </p:nvGrpSpPr>
          <p:grpSpPr>
            <a:xfrm>
              <a:off x="1199456" y="4206467"/>
              <a:ext cx="1022746" cy="215444"/>
              <a:chOff x="986890" y="2830904"/>
              <a:chExt cx="1022746" cy="215444"/>
            </a:xfrm>
          </p:grpSpPr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1147220" y="2830904"/>
                <a:ext cx="862416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학교의 교사</a:t>
                </a:r>
                <a:endPara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268" name="Freeform 12"/>
              <p:cNvSpPr>
                <a:spLocks noChangeAspect="1" noEditPoints="1"/>
              </p:cNvSpPr>
              <p:nvPr/>
            </p:nvSpPr>
            <p:spPr bwMode="auto">
              <a:xfrm>
                <a:off x="986890" y="2878395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8" name="그룹 257"/>
            <p:cNvGrpSpPr/>
            <p:nvPr/>
          </p:nvGrpSpPr>
          <p:grpSpPr>
            <a:xfrm>
              <a:off x="1199456" y="4551886"/>
              <a:ext cx="651044" cy="215444"/>
              <a:chOff x="986890" y="3142778"/>
              <a:chExt cx="651044" cy="215444"/>
            </a:xfrm>
          </p:grpSpPr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1147415" y="3142778"/>
                <a:ext cx="490519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유치원</a:t>
                </a:r>
                <a:endPara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266" name="Freeform 12"/>
              <p:cNvSpPr>
                <a:spLocks noChangeAspect="1" noEditPoints="1"/>
              </p:cNvSpPr>
              <p:nvPr/>
            </p:nvSpPr>
            <p:spPr bwMode="auto">
              <a:xfrm>
                <a:off x="986890" y="3199889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9" name="그룹 258"/>
            <p:cNvGrpSpPr/>
            <p:nvPr/>
          </p:nvGrpSpPr>
          <p:grpSpPr>
            <a:xfrm>
              <a:off x="1199456" y="4897305"/>
              <a:ext cx="813593" cy="215444"/>
              <a:chOff x="2603572" y="2191918"/>
              <a:chExt cx="813593" cy="215444"/>
            </a:xfrm>
          </p:grpSpPr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2763140" y="2191918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학원강사</a:t>
                </a:r>
              </a:p>
            </p:txBody>
          </p:sp>
          <p:sp>
            <p:nvSpPr>
              <p:cNvPr id="264" name="Freeform 12"/>
              <p:cNvSpPr>
                <a:spLocks noChangeAspect="1" noEditPoints="1"/>
              </p:cNvSpPr>
              <p:nvPr/>
            </p:nvSpPr>
            <p:spPr bwMode="auto">
              <a:xfrm>
                <a:off x="2603572" y="2255368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0" name="그룹 259"/>
            <p:cNvGrpSpPr/>
            <p:nvPr/>
          </p:nvGrpSpPr>
          <p:grpSpPr>
            <a:xfrm>
              <a:off x="1199456" y="5242725"/>
              <a:ext cx="1676771" cy="215444"/>
              <a:chOff x="986890" y="2497874"/>
              <a:chExt cx="1676771" cy="215444"/>
            </a:xfrm>
          </p:grpSpPr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1147220" y="2497874"/>
                <a:ext cx="151644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어린이집의 보육교사</a:t>
                </a:r>
                <a:endPara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262" name="Freeform 12"/>
              <p:cNvSpPr>
                <a:spLocks noChangeAspect="1" noEditPoints="1"/>
              </p:cNvSpPr>
              <p:nvPr/>
            </p:nvSpPr>
            <p:spPr bwMode="auto">
              <a:xfrm>
                <a:off x="986890" y="2550525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2" name="그룹 251"/>
          <p:cNvGrpSpPr/>
          <p:nvPr/>
        </p:nvGrpSpPr>
        <p:grpSpPr>
          <a:xfrm>
            <a:off x="6161668" y="1251941"/>
            <a:ext cx="2611306" cy="521232"/>
            <a:chOff x="820398" y="1204316"/>
            <a:chExt cx="2611306" cy="521232"/>
          </a:xfrm>
        </p:grpSpPr>
        <p:sp>
          <p:nvSpPr>
            <p:cNvPr id="253" name="모서리가 둥근 직사각형 252"/>
            <p:cNvSpPr/>
            <p:nvPr/>
          </p:nvSpPr>
          <p:spPr>
            <a:xfrm>
              <a:off x="820398" y="1204316"/>
              <a:ext cx="2611306" cy="392410"/>
            </a:xfrm>
            <a:prstGeom prst="roundRect">
              <a:avLst>
                <a:gd name="adj" fmla="val 10476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449584" y="1280780"/>
              <a:ext cx="135293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latinLnBrk="0"/>
              <a:r>
                <a:rPr lang="ko-KR" altLang="en-US" sz="1600" dirty="0"/>
                <a:t>교육기관 종사자</a:t>
              </a:r>
              <a:endParaRPr lang="en-US" altLang="ko-KR" sz="1600" dirty="0"/>
            </a:p>
          </p:txBody>
        </p:sp>
        <p:sp>
          <p:nvSpPr>
            <p:cNvPr id="255" name="이등변 삼각형 254"/>
            <p:cNvSpPr/>
            <p:nvPr/>
          </p:nvSpPr>
          <p:spPr>
            <a:xfrm flipV="1">
              <a:off x="2046920" y="1589116"/>
              <a:ext cx="158263" cy="136432"/>
            </a:xfrm>
            <a:prstGeom prst="triangl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72" name="직사각형 271"/>
          <p:cNvSpPr/>
          <p:nvPr/>
        </p:nvSpPr>
        <p:spPr>
          <a:xfrm>
            <a:off x="8904312" y="3752677"/>
            <a:ext cx="2611306" cy="22861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79" name="그룹 278"/>
          <p:cNvGrpSpPr/>
          <p:nvPr/>
        </p:nvGrpSpPr>
        <p:grpSpPr>
          <a:xfrm>
            <a:off x="9246403" y="4097204"/>
            <a:ext cx="1527692" cy="215444"/>
            <a:chOff x="986890" y="2497874"/>
            <a:chExt cx="1527692" cy="215444"/>
          </a:xfrm>
        </p:grpSpPr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497874"/>
              <a:ext cx="1367362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성폭력</a:t>
              </a:r>
              <a:r>
                <a:rPr lang="en-US" altLang="ko-KR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·</a:t>
              </a: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성매매피해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93" name="Freeform 12"/>
            <p:cNvSpPr>
              <a:spLocks noChangeAspect="1" noEditPoints="1"/>
            </p:cNvSpPr>
            <p:nvPr/>
          </p:nvSpPr>
          <p:spPr bwMode="auto">
            <a:xfrm>
              <a:off x="986890" y="255052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80" name="그룹 279"/>
          <p:cNvGrpSpPr/>
          <p:nvPr/>
        </p:nvGrpSpPr>
        <p:grpSpPr>
          <a:xfrm>
            <a:off x="9246403" y="4442623"/>
            <a:ext cx="814355" cy="215444"/>
            <a:chOff x="986890" y="2830904"/>
            <a:chExt cx="814355" cy="215444"/>
          </a:xfrm>
        </p:grpSpPr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830904"/>
              <a:ext cx="65402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가정폭력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91" name="Freeform 12"/>
            <p:cNvSpPr>
              <a:spLocks noChangeAspect="1" noEditPoints="1"/>
            </p:cNvSpPr>
            <p:nvPr/>
          </p:nvSpPr>
          <p:spPr bwMode="auto">
            <a:xfrm>
              <a:off x="986890" y="287839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그룹 280"/>
          <p:cNvGrpSpPr/>
          <p:nvPr/>
        </p:nvGrpSpPr>
        <p:grpSpPr>
          <a:xfrm>
            <a:off x="9246403" y="4788042"/>
            <a:ext cx="651044" cy="215444"/>
            <a:chOff x="986890" y="3142778"/>
            <a:chExt cx="651044" cy="215444"/>
          </a:xfrm>
        </p:grpSpPr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415" y="3142778"/>
              <a:ext cx="49051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한부모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89" name="Freeform 12"/>
            <p:cNvSpPr>
              <a:spLocks noChangeAspect="1" noEditPoints="1"/>
            </p:cNvSpPr>
            <p:nvPr/>
          </p:nvSpPr>
          <p:spPr bwMode="auto">
            <a:xfrm>
              <a:off x="986890" y="3199889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그룹 281"/>
          <p:cNvGrpSpPr/>
          <p:nvPr/>
        </p:nvGrpSpPr>
        <p:grpSpPr>
          <a:xfrm>
            <a:off x="9246403" y="5133461"/>
            <a:ext cx="650087" cy="215444"/>
            <a:chOff x="2603572" y="2191918"/>
            <a:chExt cx="650087" cy="215444"/>
          </a:xfrm>
        </p:grpSpPr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2763140" y="2191918"/>
              <a:ext cx="49051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청소년</a:t>
              </a:r>
            </a:p>
          </p:txBody>
        </p:sp>
        <p:sp>
          <p:nvSpPr>
            <p:cNvPr id="287" name="Freeform 12"/>
            <p:cNvSpPr>
              <a:spLocks noChangeAspect="1" noEditPoints="1"/>
            </p:cNvSpPr>
            <p:nvPr/>
          </p:nvSpPr>
          <p:spPr bwMode="auto">
            <a:xfrm>
              <a:off x="2603572" y="2255368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75" name="그룹 274"/>
          <p:cNvGrpSpPr/>
          <p:nvPr/>
        </p:nvGrpSpPr>
        <p:grpSpPr>
          <a:xfrm>
            <a:off x="8904312" y="1251941"/>
            <a:ext cx="2611306" cy="521232"/>
            <a:chOff x="820398" y="1204316"/>
            <a:chExt cx="2611306" cy="521232"/>
          </a:xfrm>
        </p:grpSpPr>
        <p:sp>
          <p:nvSpPr>
            <p:cNvPr id="276" name="모서리가 둥근 직사각형 275"/>
            <p:cNvSpPr/>
            <p:nvPr/>
          </p:nvSpPr>
          <p:spPr>
            <a:xfrm>
              <a:off x="820398" y="1204316"/>
              <a:ext cx="2611306" cy="392410"/>
            </a:xfrm>
            <a:prstGeom prst="roundRect">
              <a:avLst>
                <a:gd name="adj" fmla="val 10476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034406" y="1280780"/>
              <a:ext cx="2183290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latinLnBrk="0"/>
              <a:r>
                <a:rPr lang="ko-KR" altLang="en-US" sz="1600" dirty="0"/>
                <a:t>상담소</a:t>
              </a:r>
              <a:r>
                <a:rPr lang="en-US" altLang="ko-KR" sz="1600" dirty="0"/>
                <a:t>·</a:t>
              </a:r>
              <a:r>
                <a:rPr lang="ko-KR" altLang="en-US" sz="1600" dirty="0"/>
                <a:t>보호시설의 종사자</a:t>
              </a:r>
            </a:p>
          </p:txBody>
        </p:sp>
        <p:sp>
          <p:nvSpPr>
            <p:cNvPr id="278" name="이등변 삼각형 277"/>
            <p:cNvSpPr/>
            <p:nvPr/>
          </p:nvSpPr>
          <p:spPr>
            <a:xfrm flipV="1">
              <a:off x="2046920" y="1589116"/>
              <a:ext cx="158263" cy="136432"/>
            </a:xfrm>
            <a:prstGeom prst="triangl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15" name="그림 314"/>
          <p:cNvPicPr>
            <a:picLocks noChangeAspect="1"/>
          </p:cNvPicPr>
          <p:nvPr/>
        </p:nvPicPr>
        <p:blipFill rotWithShape="1">
          <a:blip r:embed="rId4"/>
          <a:srcRect t="1" b="4057"/>
          <a:stretch/>
        </p:blipFill>
        <p:spPr>
          <a:xfrm>
            <a:off x="1361965" y="1963537"/>
            <a:ext cx="1240141" cy="1789140"/>
          </a:xfrm>
          <a:prstGeom prst="rect">
            <a:avLst/>
          </a:prstGeom>
        </p:spPr>
      </p:pic>
      <p:pic>
        <p:nvPicPr>
          <p:cNvPr id="332" name="그림 331"/>
          <p:cNvPicPr>
            <a:picLocks noChangeAspect="1"/>
          </p:cNvPicPr>
          <p:nvPr/>
        </p:nvPicPr>
        <p:blipFill rotWithShape="1">
          <a:blip r:embed="rId5"/>
          <a:srcRect b="16450"/>
          <a:stretch/>
        </p:blipFill>
        <p:spPr>
          <a:xfrm flipH="1">
            <a:off x="9107063" y="2013101"/>
            <a:ext cx="1741084" cy="173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5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481" y="388054"/>
            <a:ext cx="436658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신고의무자 직군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5315061" y="742197"/>
            <a:ext cx="6649853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9" name="타원 8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948481" y="1535216"/>
            <a:ext cx="1620739" cy="4617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948481" y="1186087"/>
            <a:ext cx="5311024" cy="421258"/>
          </a:xfrm>
          <a:prstGeom prst="roundRect">
            <a:avLst>
              <a:gd name="adj" fmla="val 8583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4206206" y="1258217"/>
            <a:ext cx="4552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예 시</a:t>
            </a:r>
          </a:p>
        </p:txBody>
      </p:sp>
      <p:sp>
        <p:nvSpPr>
          <p:cNvPr id="68" name="직사각형 67"/>
          <p:cNvSpPr/>
          <p:nvPr/>
        </p:nvSpPr>
        <p:spPr>
          <a:xfrm>
            <a:off x="1326841" y="1778034"/>
            <a:ext cx="864018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사회복지사업법</a:t>
            </a:r>
          </a:p>
        </p:txBody>
      </p:sp>
      <p:sp>
        <p:nvSpPr>
          <p:cNvPr id="73" name="직사각형 72"/>
          <p:cNvSpPr/>
          <p:nvPr/>
        </p:nvSpPr>
        <p:spPr>
          <a:xfrm>
            <a:off x="1265125" y="2216154"/>
            <a:ext cx="987450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장애인활동지원법</a:t>
            </a:r>
            <a:endParaRPr lang="ko-KR" altLang="en-US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1203409" y="2673567"/>
            <a:ext cx="1110882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노인장기요양보험법</a:t>
            </a:r>
          </a:p>
        </p:txBody>
      </p:sp>
      <p:sp>
        <p:nvSpPr>
          <p:cNvPr id="102" name="직사각형 101"/>
          <p:cNvSpPr/>
          <p:nvPr/>
        </p:nvSpPr>
        <p:spPr>
          <a:xfrm>
            <a:off x="2833019" y="2677415"/>
            <a:ext cx="721351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장기요양요원</a:t>
            </a:r>
          </a:p>
        </p:txBody>
      </p:sp>
      <p:sp>
        <p:nvSpPr>
          <p:cNvPr id="79" name="직사각형 78"/>
          <p:cNvSpPr/>
          <p:nvPr/>
        </p:nvSpPr>
        <p:spPr>
          <a:xfrm>
            <a:off x="1310010" y="3128614"/>
            <a:ext cx="897682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정신건강복지법</a:t>
            </a:r>
          </a:p>
        </p:txBody>
      </p:sp>
      <p:sp>
        <p:nvSpPr>
          <p:cNvPr id="80" name="직사각형 79"/>
          <p:cNvSpPr/>
          <p:nvPr/>
        </p:nvSpPr>
        <p:spPr>
          <a:xfrm>
            <a:off x="1326842" y="3580318"/>
            <a:ext cx="864018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건강가정기본법</a:t>
            </a:r>
          </a:p>
        </p:txBody>
      </p:sp>
      <p:sp>
        <p:nvSpPr>
          <p:cNvPr id="104" name="직사각형 103"/>
          <p:cNvSpPr/>
          <p:nvPr/>
        </p:nvSpPr>
        <p:spPr>
          <a:xfrm>
            <a:off x="2833019" y="3584166"/>
            <a:ext cx="1772921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건강가정지원센터의 </a:t>
            </a:r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장과 종사자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1374129" y="4033468"/>
            <a:ext cx="76944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다문화가족법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2833019" y="4037316"/>
            <a:ext cx="1864293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다문화가족지원센터의 장과 종사자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1374129" y="4488670"/>
            <a:ext cx="76944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한부모가족법</a:t>
            </a:r>
          </a:p>
        </p:txBody>
      </p:sp>
      <p:sp>
        <p:nvSpPr>
          <p:cNvPr id="106" name="직사각형 105"/>
          <p:cNvSpPr/>
          <p:nvPr/>
        </p:nvSpPr>
        <p:spPr>
          <a:xfrm>
            <a:off x="2833019" y="4492518"/>
            <a:ext cx="1864293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한부모가족복지시설의</a:t>
            </a:r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장과 종사자</a:t>
            </a:r>
          </a:p>
        </p:txBody>
      </p:sp>
      <p:sp>
        <p:nvSpPr>
          <p:cNvPr id="85" name="직사각형 84"/>
          <p:cNvSpPr/>
          <p:nvPr/>
        </p:nvSpPr>
        <p:spPr>
          <a:xfrm>
            <a:off x="1326841" y="4941137"/>
            <a:ext cx="864018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가정폭력방지법</a:t>
            </a:r>
          </a:p>
        </p:txBody>
      </p:sp>
      <p:sp>
        <p:nvSpPr>
          <p:cNvPr id="86" name="직사각형 85"/>
          <p:cNvSpPr/>
          <p:nvPr/>
        </p:nvSpPr>
        <p:spPr>
          <a:xfrm>
            <a:off x="1388557" y="5396813"/>
            <a:ext cx="740587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성폭력방지법</a:t>
            </a:r>
          </a:p>
        </p:txBody>
      </p:sp>
      <p:sp>
        <p:nvSpPr>
          <p:cNvPr id="97" name="직사각형 96"/>
          <p:cNvSpPr/>
          <p:nvPr/>
        </p:nvSpPr>
        <p:spPr>
          <a:xfrm>
            <a:off x="1203409" y="5850033"/>
            <a:ext cx="1110882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성매매피해자보호법</a:t>
            </a:r>
            <a:endParaRPr lang="ko-KR" altLang="en-US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967644" y="2073459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/>
          <p:cNvCxnSpPr/>
          <p:nvPr/>
        </p:nvCxnSpPr>
        <p:spPr>
          <a:xfrm>
            <a:off x="967644" y="2526758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/>
          <p:cNvCxnSpPr/>
          <p:nvPr/>
        </p:nvCxnSpPr>
        <p:spPr>
          <a:xfrm>
            <a:off x="967644" y="2980057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>
            <a:off x="967644" y="3433356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967644" y="3886655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967644" y="4339954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>
            <a:off x="967644" y="4793253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>
            <a:off x="967644" y="5246552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>
            <a:off x="967644" y="5699851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직사각형 120"/>
          <p:cNvSpPr/>
          <p:nvPr/>
        </p:nvSpPr>
        <p:spPr>
          <a:xfrm>
            <a:off x="6360277" y="1535216"/>
            <a:ext cx="1620739" cy="4617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2" name="모서리가 둥근 직사각형 121"/>
          <p:cNvSpPr/>
          <p:nvPr/>
        </p:nvSpPr>
        <p:spPr>
          <a:xfrm>
            <a:off x="6360277" y="1186087"/>
            <a:ext cx="5311024" cy="421258"/>
          </a:xfrm>
          <a:prstGeom prst="roundRect">
            <a:avLst>
              <a:gd name="adj" fmla="val 8583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6833009" y="1258217"/>
            <a:ext cx="72295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 </a:t>
            </a:r>
            <a:r>
              <a:rPr lang="en-US" altLang="ko-KR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약칭</a:t>
            </a:r>
            <a:r>
              <a:rPr lang="en-US" altLang="ko-KR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4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9618001" y="1258217"/>
            <a:ext cx="46166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예 시</a:t>
            </a:r>
          </a:p>
        </p:txBody>
      </p:sp>
      <p:sp>
        <p:nvSpPr>
          <p:cNvPr id="130" name="직사각형 129"/>
          <p:cNvSpPr/>
          <p:nvPr/>
        </p:nvSpPr>
        <p:spPr>
          <a:xfrm>
            <a:off x="6850045" y="1693398"/>
            <a:ext cx="64120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의료법</a:t>
            </a:r>
            <a:r>
              <a:rPr lang="en-US" altLang="ko-KR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의료기사법</a:t>
            </a:r>
            <a:endParaRPr lang="en-US" altLang="ko-KR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6858061" y="2216155"/>
            <a:ext cx="62517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소방기본법</a:t>
            </a:r>
          </a:p>
        </p:txBody>
      </p:sp>
      <p:sp>
        <p:nvSpPr>
          <p:cNvPr id="155" name="직사각형 154"/>
          <p:cNvSpPr/>
          <p:nvPr/>
        </p:nvSpPr>
        <p:spPr>
          <a:xfrm>
            <a:off x="8249028" y="2220002"/>
            <a:ext cx="764633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구급대의 대원</a:t>
            </a:r>
          </a:p>
        </p:txBody>
      </p:sp>
      <p:sp>
        <p:nvSpPr>
          <p:cNvPr id="162" name="직사각형 161"/>
          <p:cNvSpPr/>
          <p:nvPr/>
        </p:nvSpPr>
        <p:spPr>
          <a:xfrm>
            <a:off x="6850045" y="2673568"/>
            <a:ext cx="64120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응급의료법</a:t>
            </a:r>
            <a:endParaRPr lang="ko-KR" altLang="en-US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3" name="직사각형 162"/>
          <p:cNvSpPr/>
          <p:nvPr/>
        </p:nvSpPr>
        <p:spPr>
          <a:xfrm>
            <a:off x="8249028" y="2677415"/>
            <a:ext cx="2172069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응급의료기관 등에 종사하는 </a:t>
            </a:r>
            <a:r>
              <a:rPr lang="ko-KR" altLang="en-US" sz="105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응급구조사</a:t>
            </a:r>
            <a:endParaRPr lang="ko-KR" altLang="en-US" sz="105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6" name="직사각형 165"/>
          <p:cNvSpPr/>
          <p:nvPr/>
        </p:nvSpPr>
        <p:spPr>
          <a:xfrm>
            <a:off x="6858061" y="3128615"/>
            <a:ext cx="62517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아동복지법</a:t>
            </a:r>
          </a:p>
        </p:txBody>
      </p:sp>
      <p:sp>
        <p:nvSpPr>
          <p:cNvPr id="184" name="직사각형 183"/>
          <p:cNvSpPr/>
          <p:nvPr/>
        </p:nvSpPr>
        <p:spPr>
          <a:xfrm>
            <a:off x="6983095" y="4941138"/>
            <a:ext cx="375103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학원법</a:t>
            </a:r>
            <a:endParaRPr lang="ko-KR" altLang="en-US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0" name="직사각형 189"/>
          <p:cNvSpPr/>
          <p:nvPr/>
        </p:nvSpPr>
        <p:spPr>
          <a:xfrm>
            <a:off x="6795544" y="5396814"/>
            <a:ext cx="750205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청소년기본법</a:t>
            </a:r>
          </a:p>
        </p:txBody>
      </p:sp>
      <p:sp>
        <p:nvSpPr>
          <p:cNvPr id="196" name="직사각형 195"/>
          <p:cNvSpPr/>
          <p:nvPr/>
        </p:nvSpPr>
        <p:spPr>
          <a:xfrm>
            <a:off x="6795544" y="5850034"/>
            <a:ext cx="750205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청소년보호법</a:t>
            </a:r>
          </a:p>
        </p:txBody>
      </p:sp>
      <p:sp>
        <p:nvSpPr>
          <p:cNvPr id="197" name="직사각형 196"/>
          <p:cNvSpPr/>
          <p:nvPr/>
        </p:nvSpPr>
        <p:spPr>
          <a:xfrm>
            <a:off x="8249028" y="5853880"/>
            <a:ext cx="1973297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청소년 보호</a:t>
            </a:r>
            <a:r>
              <a:rPr lang="en-US" altLang="ko-KR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·</a:t>
            </a:r>
            <a:r>
              <a:rPr lang="ko-KR" altLang="en-US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재활센터의 </a:t>
            </a:r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장과 종사자</a:t>
            </a:r>
          </a:p>
        </p:txBody>
      </p:sp>
      <p:cxnSp>
        <p:nvCxnSpPr>
          <p:cNvPr id="200" name="직선 연결선 199"/>
          <p:cNvCxnSpPr/>
          <p:nvPr/>
        </p:nvCxnSpPr>
        <p:spPr>
          <a:xfrm>
            <a:off x="6360277" y="2073459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직선 연결선 200"/>
          <p:cNvCxnSpPr/>
          <p:nvPr/>
        </p:nvCxnSpPr>
        <p:spPr>
          <a:xfrm>
            <a:off x="6379439" y="2526758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직선 연결선 201"/>
          <p:cNvCxnSpPr/>
          <p:nvPr/>
        </p:nvCxnSpPr>
        <p:spPr>
          <a:xfrm>
            <a:off x="6379439" y="2980057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직선 연결선 202"/>
          <p:cNvCxnSpPr/>
          <p:nvPr/>
        </p:nvCxnSpPr>
        <p:spPr>
          <a:xfrm>
            <a:off x="6379439" y="3433356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직선 연결선 203"/>
          <p:cNvCxnSpPr/>
          <p:nvPr/>
        </p:nvCxnSpPr>
        <p:spPr>
          <a:xfrm>
            <a:off x="6379439" y="3886655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직선 연결선 205"/>
          <p:cNvCxnSpPr/>
          <p:nvPr/>
        </p:nvCxnSpPr>
        <p:spPr>
          <a:xfrm>
            <a:off x="6379439" y="4793253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연결선 206"/>
          <p:cNvCxnSpPr/>
          <p:nvPr/>
        </p:nvCxnSpPr>
        <p:spPr>
          <a:xfrm>
            <a:off x="6379439" y="5246552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직선 연결선 207"/>
          <p:cNvCxnSpPr/>
          <p:nvPr/>
        </p:nvCxnSpPr>
        <p:spPr>
          <a:xfrm>
            <a:off x="6379439" y="5699851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직선 연결선 210"/>
          <p:cNvCxnSpPr/>
          <p:nvPr/>
        </p:nvCxnSpPr>
        <p:spPr>
          <a:xfrm>
            <a:off x="7962144" y="1231809"/>
            <a:ext cx="0" cy="32981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직선 연결선 211"/>
          <p:cNvCxnSpPr/>
          <p:nvPr/>
        </p:nvCxnSpPr>
        <p:spPr>
          <a:xfrm>
            <a:off x="2568464" y="1231809"/>
            <a:ext cx="0" cy="32981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/>
          <p:cNvGrpSpPr/>
          <p:nvPr/>
        </p:nvGrpSpPr>
        <p:grpSpPr>
          <a:xfrm>
            <a:off x="2833019" y="1674616"/>
            <a:ext cx="1503617" cy="351244"/>
            <a:chOff x="2894099" y="1674616"/>
            <a:chExt cx="1503617" cy="351244"/>
          </a:xfrm>
        </p:grpSpPr>
        <p:sp>
          <p:nvSpPr>
            <p:cNvPr id="100" name="직사각형 99"/>
            <p:cNvSpPr/>
            <p:nvPr/>
          </p:nvSpPr>
          <p:spPr>
            <a:xfrm>
              <a:off x="2894099" y="1674616"/>
              <a:ext cx="108202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사회복지전담공무원</a:t>
              </a:r>
            </a:p>
          </p:txBody>
        </p:sp>
        <p:sp>
          <p:nvSpPr>
            <p:cNvPr id="128" name="직사각형 127"/>
            <p:cNvSpPr/>
            <p:nvPr/>
          </p:nvSpPr>
          <p:spPr>
            <a:xfrm>
              <a:off x="2894099" y="1864277"/>
              <a:ext cx="150361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사회복지시설의 장과 종사자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833019" y="2125391"/>
            <a:ext cx="1503617" cy="351244"/>
            <a:chOff x="2894099" y="2125391"/>
            <a:chExt cx="1503617" cy="351244"/>
          </a:xfrm>
        </p:grpSpPr>
        <p:sp>
          <p:nvSpPr>
            <p:cNvPr id="129" name="직사각형 128"/>
            <p:cNvSpPr/>
            <p:nvPr/>
          </p:nvSpPr>
          <p:spPr>
            <a:xfrm>
              <a:off x="2894099" y="2125391"/>
              <a:ext cx="721351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활동지원인력</a:t>
              </a:r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2894099" y="2315052"/>
              <a:ext cx="150361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활동지원기관의 장과 종사자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833019" y="3026754"/>
            <a:ext cx="2545569" cy="351244"/>
            <a:chOff x="2894099" y="3026754"/>
            <a:chExt cx="2545569" cy="351244"/>
          </a:xfrm>
        </p:grpSpPr>
        <p:sp>
          <p:nvSpPr>
            <p:cNvPr id="135" name="직사각형 134"/>
            <p:cNvSpPr/>
            <p:nvPr/>
          </p:nvSpPr>
          <p:spPr>
            <a:xfrm>
              <a:off x="2894099" y="3026754"/>
              <a:ext cx="2545569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정신건강복지센터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정신의료기관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정신요양시설</a:t>
              </a:r>
            </a:p>
          </p:txBody>
        </p:sp>
        <p:sp>
          <p:nvSpPr>
            <p:cNvPr id="136" name="직사각형 135"/>
            <p:cNvSpPr/>
            <p:nvPr/>
          </p:nvSpPr>
          <p:spPr>
            <a:xfrm>
              <a:off x="2894099" y="3216415"/>
              <a:ext cx="150361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정신재활시설의 장과 종사자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2833019" y="4842600"/>
            <a:ext cx="2135200" cy="351244"/>
            <a:chOff x="2894099" y="4842600"/>
            <a:chExt cx="2135200" cy="351244"/>
          </a:xfrm>
        </p:grpSpPr>
        <p:sp>
          <p:nvSpPr>
            <p:cNvPr id="137" name="직사각형 136"/>
            <p:cNvSpPr/>
            <p:nvPr/>
          </p:nvSpPr>
          <p:spPr>
            <a:xfrm>
              <a:off x="2894099" y="4842600"/>
              <a:ext cx="1142942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가정폭력 관련 상담소</a:t>
              </a: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2894099" y="5032261"/>
              <a:ext cx="2135200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가정폭력피해자 보호시설의 장과 종사자</a:t>
              </a: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2833019" y="5299521"/>
            <a:ext cx="3157916" cy="351244"/>
            <a:chOff x="2894099" y="5299521"/>
            <a:chExt cx="3157916" cy="351244"/>
          </a:xfrm>
        </p:grpSpPr>
        <p:sp>
          <p:nvSpPr>
            <p:cNvPr id="139" name="직사각형 138"/>
            <p:cNvSpPr/>
            <p:nvPr/>
          </p:nvSpPr>
          <p:spPr>
            <a:xfrm>
              <a:off x="2894099" y="5299521"/>
              <a:ext cx="3157916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성폭력피해상담소 및 성폭력피해자보호시설 의 장과 종사자</a:t>
              </a: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2894099" y="5489182"/>
              <a:ext cx="2224968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성폭력피해자통합지원센터의 장과 종사자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2833019" y="5750879"/>
            <a:ext cx="1744067" cy="351244"/>
            <a:chOff x="2894099" y="5750879"/>
            <a:chExt cx="1744067" cy="351244"/>
          </a:xfrm>
        </p:grpSpPr>
        <p:sp>
          <p:nvSpPr>
            <p:cNvPr id="141" name="직사각형 140"/>
            <p:cNvSpPr/>
            <p:nvPr/>
          </p:nvSpPr>
          <p:spPr>
            <a:xfrm>
              <a:off x="2894099" y="5750879"/>
              <a:ext cx="1232710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성매매피해자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지원시설</a:t>
              </a:r>
            </a:p>
          </p:txBody>
        </p:sp>
        <p:sp>
          <p:nvSpPr>
            <p:cNvPr id="142" name="직사각형 141"/>
            <p:cNvSpPr/>
            <p:nvPr/>
          </p:nvSpPr>
          <p:spPr>
            <a:xfrm>
              <a:off x="2894099" y="5940540"/>
              <a:ext cx="174406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성매매피해상담소의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장과 종사자</a:t>
              </a:r>
            </a:p>
          </p:txBody>
        </p:sp>
      </p:grpSp>
      <p:grpSp>
        <p:nvGrpSpPr>
          <p:cNvPr id="145" name="그룹 144"/>
          <p:cNvGrpSpPr/>
          <p:nvPr/>
        </p:nvGrpSpPr>
        <p:grpSpPr>
          <a:xfrm>
            <a:off x="8253124" y="1671691"/>
            <a:ext cx="1263166" cy="351244"/>
            <a:chOff x="2894099" y="1674616"/>
            <a:chExt cx="1263166" cy="351244"/>
          </a:xfrm>
        </p:grpSpPr>
        <p:sp>
          <p:nvSpPr>
            <p:cNvPr id="146" name="직사각형 145"/>
            <p:cNvSpPr/>
            <p:nvPr/>
          </p:nvSpPr>
          <p:spPr>
            <a:xfrm>
              <a:off x="2894099" y="1674616"/>
              <a:ext cx="1263166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의료기관의 장과 의료인</a:t>
              </a: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2894099" y="1864277"/>
              <a:ext cx="480901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의료기사</a:t>
              </a:r>
            </a:p>
          </p:txBody>
        </p:sp>
      </p:grpSp>
      <p:grpSp>
        <p:nvGrpSpPr>
          <p:cNvPr id="148" name="그룹 147"/>
          <p:cNvGrpSpPr/>
          <p:nvPr/>
        </p:nvGrpSpPr>
        <p:grpSpPr>
          <a:xfrm>
            <a:off x="8249028" y="3033234"/>
            <a:ext cx="1744067" cy="351244"/>
            <a:chOff x="2894099" y="1674616"/>
            <a:chExt cx="1744067" cy="351244"/>
          </a:xfrm>
        </p:grpSpPr>
        <p:sp>
          <p:nvSpPr>
            <p:cNvPr id="149" name="직사각형 148"/>
            <p:cNvSpPr/>
            <p:nvPr/>
          </p:nvSpPr>
          <p:spPr>
            <a:xfrm>
              <a:off x="2894099" y="1674616"/>
              <a:ext cx="1623842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아동권리보장원의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장과 종사자</a:t>
              </a:r>
              <a:endParaRPr lang="en-US" altLang="ko-KR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0" name="직사각형 149"/>
            <p:cNvSpPr/>
            <p:nvPr/>
          </p:nvSpPr>
          <p:spPr>
            <a:xfrm>
              <a:off x="2894099" y="1864277"/>
              <a:ext cx="174406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가정위탁지원센터의 장과 종사자</a:t>
              </a:r>
            </a:p>
          </p:txBody>
        </p:sp>
      </p:grpSp>
      <p:grpSp>
        <p:nvGrpSpPr>
          <p:cNvPr id="171" name="그룹 170"/>
          <p:cNvGrpSpPr/>
          <p:nvPr/>
        </p:nvGrpSpPr>
        <p:grpSpPr>
          <a:xfrm>
            <a:off x="8249028" y="4846358"/>
            <a:ext cx="1341714" cy="351244"/>
            <a:chOff x="2894099" y="1674616"/>
            <a:chExt cx="1341714" cy="351244"/>
          </a:xfrm>
        </p:grpSpPr>
        <p:sp>
          <p:nvSpPr>
            <p:cNvPr id="174" name="직사각형 173"/>
            <p:cNvSpPr/>
            <p:nvPr/>
          </p:nvSpPr>
          <p:spPr>
            <a:xfrm>
              <a:off x="2894099" y="1674616"/>
              <a:ext cx="1341714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학원의 운영자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강사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직원</a:t>
              </a:r>
            </a:p>
          </p:txBody>
        </p:sp>
        <p:sp>
          <p:nvSpPr>
            <p:cNvPr id="175" name="직사각형 174"/>
            <p:cNvSpPr/>
            <p:nvPr/>
          </p:nvSpPr>
          <p:spPr>
            <a:xfrm>
              <a:off x="2894099" y="1864277"/>
              <a:ext cx="1208664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교습소의 교습자</a:t>
              </a:r>
              <a:r>
                <a:rPr lang="en-US" altLang="ko-KR" sz="10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0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직원</a:t>
              </a:r>
              <a:endPara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78" name="그룹 177"/>
          <p:cNvGrpSpPr/>
          <p:nvPr/>
        </p:nvGrpSpPr>
        <p:grpSpPr>
          <a:xfrm>
            <a:off x="8249028" y="5299591"/>
            <a:ext cx="1383392" cy="351244"/>
            <a:chOff x="2894099" y="1674616"/>
            <a:chExt cx="1383392" cy="351244"/>
          </a:xfrm>
        </p:grpSpPr>
        <p:sp>
          <p:nvSpPr>
            <p:cNvPr id="182" name="직사각형 181"/>
            <p:cNvSpPr/>
            <p:nvPr/>
          </p:nvSpPr>
          <p:spPr>
            <a:xfrm>
              <a:off x="2894099" y="1674616"/>
              <a:ext cx="60112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청소년시설</a:t>
              </a: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2894099" y="1864277"/>
              <a:ext cx="1383392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청소년단체의 장과 종사자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2670985" y="1709230"/>
            <a:ext cx="107804" cy="280054"/>
            <a:chOff x="2595821" y="1709230"/>
            <a:chExt cx="107804" cy="280054"/>
          </a:xfrm>
        </p:grpSpPr>
        <p:sp>
          <p:nvSpPr>
            <p:cNvPr id="160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0" name="그룹 169"/>
          <p:cNvGrpSpPr/>
          <p:nvPr/>
        </p:nvGrpSpPr>
        <p:grpSpPr>
          <a:xfrm>
            <a:off x="2670985" y="2159872"/>
            <a:ext cx="107804" cy="280054"/>
            <a:chOff x="2595821" y="1709230"/>
            <a:chExt cx="107804" cy="280054"/>
          </a:xfrm>
        </p:grpSpPr>
        <p:sp>
          <p:nvSpPr>
            <p:cNvPr id="173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4" name="Freeform 12"/>
          <p:cNvSpPr>
            <a:spLocks noChangeAspect="1" noEditPoints="1"/>
          </p:cNvSpPr>
          <p:nvPr/>
        </p:nvSpPr>
        <p:spPr bwMode="auto">
          <a:xfrm>
            <a:off x="2670985" y="2713289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195" name="그룹 194"/>
          <p:cNvGrpSpPr/>
          <p:nvPr/>
        </p:nvGrpSpPr>
        <p:grpSpPr>
          <a:xfrm>
            <a:off x="2670985" y="3061156"/>
            <a:ext cx="107804" cy="280054"/>
            <a:chOff x="2595821" y="1709230"/>
            <a:chExt cx="107804" cy="280054"/>
          </a:xfrm>
        </p:grpSpPr>
        <p:sp>
          <p:nvSpPr>
            <p:cNvPr id="198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4" name="Freeform 12"/>
          <p:cNvSpPr>
            <a:spLocks noChangeAspect="1" noEditPoints="1"/>
          </p:cNvSpPr>
          <p:nvPr/>
        </p:nvSpPr>
        <p:spPr bwMode="auto">
          <a:xfrm>
            <a:off x="2670985" y="3616994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27" name="Freeform 12"/>
          <p:cNvSpPr>
            <a:spLocks noChangeAspect="1" noEditPoints="1"/>
          </p:cNvSpPr>
          <p:nvPr/>
        </p:nvSpPr>
        <p:spPr bwMode="auto">
          <a:xfrm>
            <a:off x="2670985" y="4064977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30" name="Freeform 12"/>
          <p:cNvSpPr>
            <a:spLocks noChangeAspect="1" noEditPoints="1"/>
          </p:cNvSpPr>
          <p:nvPr/>
        </p:nvSpPr>
        <p:spPr bwMode="auto">
          <a:xfrm>
            <a:off x="2670985" y="4519009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231" name="그룹 230"/>
          <p:cNvGrpSpPr/>
          <p:nvPr/>
        </p:nvGrpSpPr>
        <p:grpSpPr>
          <a:xfrm>
            <a:off x="2670985" y="4863724"/>
            <a:ext cx="107804" cy="280054"/>
            <a:chOff x="2595821" y="1709230"/>
            <a:chExt cx="107804" cy="280054"/>
          </a:xfrm>
        </p:grpSpPr>
        <p:sp>
          <p:nvSpPr>
            <p:cNvPr id="232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그룹 233"/>
          <p:cNvGrpSpPr/>
          <p:nvPr/>
        </p:nvGrpSpPr>
        <p:grpSpPr>
          <a:xfrm>
            <a:off x="2670985" y="5337226"/>
            <a:ext cx="107804" cy="280054"/>
            <a:chOff x="2595821" y="1709230"/>
            <a:chExt cx="107804" cy="280054"/>
          </a:xfrm>
        </p:grpSpPr>
        <p:sp>
          <p:nvSpPr>
            <p:cNvPr id="235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그룹 236"/>
          <p:cNvGrpSpPr/>
          <p:nvPr/>
        </p:nvGrpSpPr>
        <p:grpSpPr>
          <a:xfrm>
            <a:off x="2670985" y="5765006"/>
            <a:ext cx="107804" cy="280054"/>
            <a:chOff x="2595821" y="1709230"/>
            <a:chExt cx="107804" cy="280054"/>
          </a:xfrm>
        </p:grpSpPr>
        <p:sp>
          <p:nvSpPr>
            <p:cNvPr id="238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그룹 239"/>
          <p:cNvGrpSpPr/>
          <p:nvPr/>
        </p:nvGrpSpPr>
        <p:grpSpPr>
          <a:xfrm>
            <a:off x="8092889" y="1709230"/>
            <a:ext cx="107804" cy="280054"/>
            <a:chOff x="2595821" y="1709230"/>
            <a:chExt cx="107804" cy="280054"/>
          </a:xfrm>
        </p:grpSpPr>
        <p:sp>
          <p:nvSpPr>
            <p:cNvPr id="241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5" name="Freeform 12"/>
          <p:cNvSpPr>
            <a:spLocks noChangeAspect="1" noEditPoints="1"/>
          </p:cNvSpPr>
          <p:nvPr/>
        </p:nvSpPr>
        <p:spPr bwMode="auto">
          <a:xfrm>
            <a:off x="8092889" y="2247387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48" name="Freeform 12"/>
          <p:cNvSpPr>
            <a:spLocks noChangeAspect="1" noEditPoints="1"/>
          </p:cNvSpPr>
          <p:nvPr/>
        </p:nvSpPr>
        <p:spPr bwMode="auto">
          <a:xfrm>
            <a:off x="8092889" y="2703961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249" name="그룹 248"/>
          <p:cNvGrpSpPr/>
          <p:nvPr/>
        </p:nvGrpSpPr>
        <p:grpSpPr>
          <a:xfrm>
            <a:off x="8092889" y="3061156"/>
            <a:ext cx="107804" cy="280054"/>
            <a:chOff x="2595821" y="1709230"/>
            <a:chExt cx="107804" cy="280054"/>
          </a:xfrm>
        </p:grpSpPr>
        <p:sp>
          <p:nvSpPr>
            <p:cNvPr id="250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850046" y="3937683"/>
            <a:ext cx="1764467" cy="351244"/>
            <a:chOff x="6850046" y="3480975"/>
            <a:chExt cx="1764467" cy="351244"/>
          </a:xfrm>
        </p:grpSpPr>
        <p:sp>
          <p:nvSpPr>
            <p:cNvPr id="172" name="직사각형 171"/>
            <p:cNvSpPr/>
            <p:nvPr/>
          </p:nvSpPr>
          <p:spPr>
            <a:xfrm>
              <a:off x="6850046" y="3580319"/>
              <a:ext cx="641201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1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유아교육법</a:t>
              </a:r>
              <a:endPara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grpSp>
          <p:nvGrpSpPr>
            <p:cNvPr id="151" name="그룹 150"/>
            <p:cNvGrpSpPr/>
            <p:nvPr/>
          </p:nvGrpSpPr>
          <p:grpSpPr>
            <a:xfrm>
              <a:off x="8249028" y="3480975"/>
              <a:ext cx="365485" cy="351244"/>
              <a:chOff x="2894099" y="1674616"/>
              <a:chExt cx="365485" cy="351244"/>
            </a:xfrm>
          </p:grpSpPr>
          <p:sp>
            <p:nvSpPr>
              <p:cNvPr id="152" name="직사각형 151"/>
              <p:cNvSpPr/>
              <p:nvPr/>
            </p:nvSpPr>
            <p:spPr>
              <a:xfrm>
                <a:off x="2894099" y="1674616"/>
                <a:ext cx="365485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교직원</a:t>
                </a:r>
              </a:p>
            </p:txBody>
          </p:sp>
          <p:sp>
            <p:nvSpPr>
              <p:cNvPr id="153" name="직사각형 152"/>
              <p:cNvSpPr/>
              <p:nvPr/>
            </p:nvSpPr>
            <p:spPr>
              <a:xfrm>
                <a:off x="2894099" y="1864277"/>
                <a:ext cx="240450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강사</a:t>
                </a:r>
              </a:p>
            </p:txBody>
          </p:sp>
        </p:grpSp>
        <p:grpSp>
          <p:nvGrpSpPr>
            <p:cNvPr id="252" name="그룹 251"/>
            <p:cNvGrpSpPr/>
            <p:nvPr/>
          </p:nvGrpSpPr>
          <p:grpSpPr>
            <a:xfrm>
              <a:off x="8092889" y="3511798"/>
              <a:ext cx="107804" cy="280054"/>
              <a:chOff x="2595821" y="1709230"/>
              <a:chExt cx="107804" cy="280054"/>
            </a:xfrm>
          </p:grpSpPr>
          <p:sp>
            <p:nvSpPr>
              <p:cNvPr id="253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709230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893361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61" name="그룹 260"/>
          <p:cNvGrpSpPr/>
          <p:nvPr/>
        </p:nvGrpSpPr>
        <p:grpSpPr>
          <a:xfrm>
            <a:off x="8092889" y="4863724"/>
            <a:ext cx="107804" cy="280054"/>
            <a:chOff x="2595821" y="1709230"/>
            <a:chExt cx="107804" cy="280054"/>
          </a:xfrm>
        </p:grpSpPr>
        <p:sp>
          <p:nvSpPr>
            <p:cNvPr id="262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그룹 263"/>
          <p:cNvGrpSpPr/>
          <p:nvPr/>
        </p:nvGrpSpPr>
        <p:grpSpPr>
          <a:xfrm>
            <a:off x="8092889" y="5337226"/>
            <a:ext cx="107804" cy="280054"/>
            <a:chOff x="2595821" y="1709230"/>
            <a:chExt cx="107804" cy="280054"/>
          </a:xfrm>
        </p:grpSpPr>
        <p:sp>
          <p:nvSpPr>
            <p:cNvPr id="265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9" name="Freeform 12"/>
          <p:cNvSpPr>
            <a:spLocks noChangeAspect="1" noEditPoints="1"/>
          </p:cNvSpPr>
          <p:nvPr/>
        </p:nvSpPr>
        <p:spPr bwMode="auto">
          <a:xfrm>
            <a:off x="8092889" y="5886709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6764285" y="4392181"/>
            <a:ext cx="3469260" cy="348844"/>
            <a:chOff x="6764285" y="3939832"/>
            <a:chExt cx="3469260" cy="348844"/>
          </a:xfrm>
        </p:grpSpPr>
        <p:sp>
          <p:nvSpPr>
            <p:cNvPr id="176" name="직사각형 175"/>
            <p:cNvSpPr/>
            <p:nvPr/>
          </p:nvSpPr>
          <p:spPr>
            <a:xfrm>
              <a:off x="6764285" y="4033469"/>
              <a:ext cx="812723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1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초</a:t>
              </a:r>
              <a:r>
                <a:rPr lang="en-US" altLang="ko-KR" sz="11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1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중등교육법</a:t>
              </a:r>
            </a:p>
          </p:txBody>
        </p:sp>
        <p:grpSp>
          <p:nvGrpSpPr>
            <p:cNvPr id="156" name="그룹 155"/>
            <p:cNvGrpSpPr/>
            <p:nvPr/>
          </p:nvGrpSpPr>
          <p:grpSpPr>
            <a:xfrm>
              <a:off x="8249028" y="3943782"/>
              <a:ext cx="872034" cy="344894"/>
              <a:chOff x="2894099" y="1661916"/>
              <a:chExt cx="872034" cy="344894"/>
            </a:xfrm>
          </p:grpSpPr>
          <p:sp>
            <p:nvSpPr>
              <p:cNvPr id="157" name="직사각형 156"/>
              <p:cNvSpPr/>
              <p:nvPr/>
            </p:nvSpPr>
            <p:spPr>
              <a:xfrm>
                <a:off x="2894099" y="1661916"/>
                <a:ext cx="360676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교직원</a:t>
                </a:r>
              </a:p>
            </p:txBody>
          </p:sp>
          <p:sp>
            <p:nvSpPr>
              <p:cNvPr id="158" name="직사각형 157"/>
              <p:cNvSpPr/>
              <p:nvPr/>
            </p:nvSpPr>
            <p:spPr>
              <a:xfrm>
                <a:off x="2894099" y="1845227"/>
                <a:ext cx="872034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산학겸임교사 등</a:t>
                </a:r>
              </a:p>
            </p:txBody>
          </p:sp>
        </p:grpSp>
        <p:sp>
          <p:nvSpPr>
            <p:cNvPr id="164" name="직사각형 163"/>
            <p:cNvSpPr/>
            <p:nvPr/>
          </p:nvSpPr>
          <p:spPr>
            <a:xfrm>
              <a:off x="9512194" y="3939832"/>
              <a:ext cx="721351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전문상담교사</a:t>
              </a:r>
            </a:p>
          </p:txBody>
        </p:sp>
        <p:grpSp>
          <p:nvGrpSpPr>
            <p:cNvPr id="255" name="그룹 254"/>
            <p:cNvGrpSpPr/>
            <p:nvPr/>
          </p:nvGrpSpPr>
          <p:grpSpPr>
            <a:xfrm>
              <a:off x="8092889" y="3976347"/>
              <a:ext cx="107804" cy="280054"/>
              <a:chOff x="2595821" y="1709230"/>
              <a:chExt cx="107804" cy="280054"/>
            </a:xfrm>
          </p:grpSpPr>
          <p:sp>
            <p:nvSpPr>
              <p:cNvPr id="256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709230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893361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0" name="Freeform 12"/>
            <p:cNvSpPr>
              <a:spLocks noChangeAspect="1" noEditPoints="1"/>
            </p:cNvSpPr>
            <p:nvPr/>
          </p:nvSpPr>
          <p:spPr bwMode="auto">
            <a:xfrm>
              <a:off x="9360878" y="3968789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59" name="직선 연결선 158"/>
          <p:cNvCxnSpPr/>
          <p:nvPr/>
        </p:nvCxnSpPr>
        <p:spPr>
          <a:xfrm>
            <a:off x="6379439" y="6153151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/>
          <p:cNvCxnSpPr/>
          <p:nvPr/>
        </p:nvCxnSpPr>
        <p:spPr>
          <a:xfrm>
            <a:off x="6379439" y="4339954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그룹 168"/>
          <p:cNvGrpSpPr/>
          <p:nvPr/>
        </p:nvGrpSpPr>
        <p:grpSpPr>
          <a:xfrm>
            <a:off x="6785926" y="3484383"/>
            <a:ext cx="3236023" cy="351244"/>
            <a:chOff x="6785926" y="3480975"/>
            <a:chExt cx="3236023" cy="351244"/>
          </a:xfrm>
        </p:grpSpPr>
        <p:sp>
          <p:nvSpPr>
            <p:cNvPr id="179" name="직사각형 178"/>
            <p:cNvSpPr/>
            <p:nvPr/>
          </p:nvSpPr>
          <p:spPr>
            <a:xfrm>
              <a:off x="6785926" y="3580319"/>
              <a:ext cx="769441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1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영유아보육법</a:t>
              </a:r>
            </a:p>
          </p:txBody>
        </p:sp>
        <p:grpSp>
          <p:nvGrpSpPr>
            <p:cNvPr id="183" name="그룹 182"/>
            <p:cNvGrpSpPr/>
            <p:nvPr/>
          </p:nvGrpSpPr>
          <p:grpSpPr>
            <a:xfrm>
              <a:off x="8249028" y="3480975"/>
              <a:ext cx="1772921" cy="351244"/>
              <a:chOff x="2894099" y="1674616"/>
              <a:chExt cx="1772921" cy="351244"/>
            </a:xfrm>
          </p:grpSpPr>
          <p:sp>
            <p:nvSpPr>
              <p:cNvPr id="189" name="직사각형 188"/>
              <p:cNvSpPr/>
              <p:nvPr/>
            </p:nvSpPr>
            <p:spPr>
              <a:xfrm>
                <a:off x="2894099" y="1674616"/>
                <a:ext cx="1772921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육아종합지원센터의 장과 종사자</a:t>
                </a:r>
              </a:p>
            </p:txBody>
          </p:sp>
          <p:sp>
            <p:nvSpPr>
              <p:cNvPr id="191" name="직사각형 190"/>
              <p:cNvSpPr/>
              <p:nvPr/>
            </p:nvSpPr>
            <p:spPr>
              <a:xfrm>
                <a:off x="2894099" y="1864277"/>
                <a:ext cx="1562928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어린이집의 장 등 보육교직원</a:t>
                </a:r>
              </a:p>
            </p:txBody>
          </p:sp>
        </p:grpSp>
        <p:grpSp>
          <p:nvGrpSpPr>
            <p:cNvPr id="185" name="그룹 184"/>
            <p:cNvGrpSpPr/>
            <p:nvPr/>
          </p:nvGrpSpPr>
          <p:grpSpPr>
            <a:xfrm>
              <a:off x="8092889" y="3511798"/>
              <a:ext cx="107804" cy="280054"/>
              <a:chOff x="2595821" y="1709230"/>
              <a:chExt cx="107804" cy="280054"/>
            </a:xfrm>
          </p:grpSpPr>
          <p:sp>
            <p:nvSpPr>
              <p:cNvPr id="186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709230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893361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68" name="직사각형 167"/>
          <p:cNvSpPr/>
          <p:nvPr/>
        </p:nvSpPr>
        <p:spPr>
          <a:xfrm>
            <a:off x="1418109" y="1254854"/>
            <a:ext cx="72295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 </a:t>
            </a:r>
            <a:r>
              <a:rPr lang="en-US" altLang="ko-KR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약칭</a:t>
            </a:r>
            <a:r>
              <a:rPr lang="en-US" altLang="ko-KR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4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9898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/>
          <p:cNvSpPr/>
          <p:nvPr/>
        </p:nvSpPr>
        <p:spPr>
          <a:xfrm>
            <a:off x="554183" y="3771899"/>
            <a:ext cx="11083636" cy="2428876"/>
          </a:xfrm>
          <a:prstGeom prst="rect">
            <a:avLst/>
          </a:prstGeom>
          <a:solidFill>
            <a:srgbClr val="0058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1" b="27767"/>
          <a:stretch/>
        </p:blipFill>
        <p:spPr>
          <a:xfrm>
            <a:off x="554875" y="3766296"/>
            <a:ext cx="11082251" cy="1120582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554182" y="3146301"/>
            <a:ext cx="11083636" cy="625598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52" name="직선 연결선 51"/>
          <p:cNvCxnSpPr/>
          <p:nvPr/>
        </p:nvCxnSpPr>
        <p:spPr>
          <a:xfrm>
            <a:off x="4248728" y="3800575"/>
            <a:ext cx="0" cy="2400200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7943273" y="3800575"/>
            <a:ext cx="0" cy="2400200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119E620-3A47-4416-BAFB-4162854CA732}"/>
              </a:ext>
            </a:extLst>
          </p:cNvPr>
          <p:cNvSpPr/>
          <p:nvPr/>
        </p:nvSpPr>
        <p:spPr>
          <a:xfrm>
            <a:off x="3878394" y="3298894"/>
            <a:ext cx="47176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장애인학대신고시 도움이 되는 정보</a:t>
            </a:r>
            <a:endParaRPr lang="en-US" altLang="ko-KR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8481" y="388054"/>
            <a:ext cx="436658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장애인학대신고 인지와 대응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5400675" y="742197"/>
            <a:ext cx="6564239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7" name="타원 2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1364314" y="4129335"/>
            <a:ext cx="207428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 </a:t>
            </a:r>
            <a:r>
              <a:rPr lang="ko-KR" altLang="en-US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신고자 관련 정보 </a:t>
            </a:r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5058859" y="4129335"/>
            <a:ext cx="207428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 </a:t>
            </a:r>
            <a:r>
              <a:rPr lang="ko-KR" altLang="en-US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피해자 관련 정보 </a:t>
            </a:r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8870423" y="4129335"/>
            <a:ext cx="184024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 </a:t>
            </a:r>
            <a:r>
              <a:rPr lang="ko-KR" altLang="en-US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학대 관련 정보 </a:t>
            </a:r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44639" y="4780266"/>
            <a:ext cx="2639159" cy="434153"/>
            <a:chOff x="844639" y="4780266"/>
            <a:chExt cx="2639159" cy="434153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1084102" y="5029753"/>
              <a:ext cx="2399696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이름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연락처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학대 사실을 알게 된 경위</a:t>
              </a: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844639" y="4780266"/>
              <a:ext cx="1401641" cy="215444"/>
              <a:chOff x="844639" y="4780266"/>
              <a:chExt cx="1401641" cy="215444"/>
            </a:xfrm>
          </p:grpSpPr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084102" y="4780266"/>
                <a:ext cx="1162178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신고자 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인적사항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0" name="Freeform 12"/>
              <p:cNvSpPr>
                <a:spLocks noChangeAspect="1" noEditPoints="1"/>
              </p:cNvSpPr>
              <p:nvPr/>
            </p:nvSpPr>
            <p:spPr bwMode="auto">
              <a:xfrm>
                <a:off x="844639" y="4806704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>
            <a:off x="4536143" y="4780266"/>
            <a:ext cx="2333595" cy="434153"/>
            <a:chOff x="4536143" y="4780266"/>
            <a:chExt cx="2333595" cy="434153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4787437" y="5029753"/>
              <a:ext cx="2082301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이름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주소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장애유형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장애정도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등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4536143" y="4780266"/>
              <a:ext cx="2062579" cy="215444"/>
              <a:chOff x="4536143" y="4780266"/>
              <a:chExt cx="2062579" cy="215444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4795343" y="4780266"/>
                <a:ext cx="1803379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학대피해장애인 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인적사항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1" name="Freeform 12"/>
              <p:cNvSpPr>
                <a:spLocks noChangeAspect="1" noEditPoints="1"/>
              </p:cNvSpPr>
              <p:nvPr/>
            </p:nvSpPr>
            <p:spPr bwMode="auto">
              <a:xfrm>
                <a:off x="4536143" y="4786916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8356872" y="4780266"/>
            <a:ext cx="2940134" cy="618819"/>
            <a:chOff x="8356872" y="4780266"/>
            <a:chExt cx="2940134" cy="618819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8618388" y="5029753"/>
              <a:ext cx="267861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일시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장소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학대행위 </a:t>
              </a:r>
              <a:r>
                <a:rPr lang="ko-KR" altLang="en-US" sz="12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의심자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최초발생시점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b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학대의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지속여부 등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8356872" y="4780266"/>
              <a:ext cx="1624068" cy="215444"/>
              <a:chOff x="8356872" y="4780266"/>
              <a:chExt cx="1624068" cy="215444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8618388" y="4780266"/>
                <a:ext cx="1362552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학대의 구체적 내용</a:t>
                </a:r>
                <a:endPara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2" name="Freeform 12"/>
              <p:cNvSpPr>
                <a:spLocks noChangeAspect="1" noEditPoints="1"/>
              </p:cNvSpPr>
              <p:nvPr/>
            </p:nvSpPr>
            <p:spPr bwMode="auto">
              <a:xfrm>
                <a:off x="8356872" y="479187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0" name="그룹 19"/>
          <p:cNvGrpSpPr/>
          <p:nvPr/>
        </p:nvGrpSpPr>
        <p:grpSpPr>
          <a:xfrm>
            <a:off x="4536143" y="5508288"/>
            <a:ext cx="2691064" cy="434153"/>
            <a:chOff x="4536143" y="5508288"/>
            <a:chExt cx="2691064" cy="434153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4787437" y="5757775"/>
              <a:ext cx="243977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안전여부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건강상태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응급조치 필요성 등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536143" y="5508288"/>
              <a:ext cx="2311044" cy="215444"/>
              <a:chOff x="4536143" y="5508288"/>
              <a:chExt cx="2311044" cy="215444"/>
            </a:xfrm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4795343" y="5508288"/>
                <a:ext cx="2051844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학대피해장애인의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현재 상황</a:t>
                </a:r>
              </a:p>
            </p:txBody>
          </p:sp>
          <p:sp>
            <p:nvSpPr>
              <p:cNvPr id="76" name="Freeform 12"/>
              <p:cNvSpPr>
                <a:spLocks noChangeAspect="1" noEditPoints="1"/>
              </p:cNvSpPr>
              <p:nvPr/>
            </p:nvSpPr>
            <p:spPr bwMode="auto">
              <a:xfrm>
                <a:off x="4536143" y="5524399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7101540" y="1822662"/>
            <a:ext cx="2479846" cy="627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3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1644-8295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7101540" y="1594884"/>
            <a:ext cx="189635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68686D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장애인학대신고</a:t>
            </a:r>
            <a:endParaRPr lang="en-US" altLang="ko-KR" sz="2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68686D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86" name="이등변 삼각형 85"/>
          <p:cNvSpPr/>
          <p:nvPr/>
        </p:nvSpPr>
        <p:spPr>
          <a:xfrm rot="10800000">
            <a:off x="5973704" y="3767526"/>
            <a:ext cx="244592" cy="170863"/>
          </a:xfrm>
          <a:prstGeom prst="triangle">
            <a:avLst/>
          </a:prstGeom>
          <a:solidFill>
            <a:srgbClr val="00589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4183" y="1173347"/>
            <a:ext cx="6370492" cy="1982671"/>
            <a:chOff x="554183" y="1376404"/>
            <a:chExt cx="6370492" cy="1982671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554183" y="1757214"/>
              <a:ext cx="6370492" cy="1601861"/>
            </a:xfrm>
            <a:prstGeom prst="round2SameRect">
              <a:avLst>
                <a:gd name="adj1" fmla="val 6089"/>
                <a:gd name="adj2" fmla="val 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5" name="모서리가 둥근 직사각형 84"/>
            <p:cNvSpPr/>
            <p:nvPr/>
          </p:nvSpPr>
          <p:spPr>
            <a:xfrm>
              <a:off x="4164510" y="1376404"/>
              <a:ext cx="2045438" cy="761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1268910" y="1376404"/>
              <a:ext cx="2045438" cy="761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1373109" y="2509953"/>
              <a:ext cx="1837041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최대한 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많은 정보를</a:t>
              </a:r>
              <a:b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파악하기 위해 노력함</a:t>
              </a:r>
              <a:endPara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4089622" y="2509953"/>
              <a:ext cx="2282676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 인지 후 신속히</a:t>
              </a:r>
              <a:b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장애인권익옹호기관에 신고</a:t>
              </a:r>
              <a:endPara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96677" y="1723821"/>
              <a:ext cx="58990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인지</a:t>
              </a:r>
              <a:endParaRPr lang="en-US" altLang="ko-KR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892277" y="1723821"/>
              <a:ext cx="58990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대응</a:t>
              </a:r>
              <a:endParaRPr lang="en-US" altLang="ko-KR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cxnSp>
        <p:nvCxnSpPr>
          <p:cNvPr id="87" name="직선 연결선 86"/>
          <p:cNvCxnSpPr/>
          <p:nvPr/>
        </p:nvCxnSpPr>
        <p:spPr>
          <a:xfrm rot="2160000">
            <a:off x="3672039" y="2381594"/>
            <a:ext cx="0" cy="32316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b="23755"/>
          <a:stretch/>
        </p:blipFill>
        <p:spPr>
          <a:xfrm>
            <a:off x="9092716" y="1890096"/>
            <a:ext cx="2312342" cy="18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54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타원 11"/>
          <p:cNvSpPr/>
          <p:nvPr/>
        </p:nvSpPr>
        <p:spPr>
          <a:xfrm>
            <a:off x="970715" y="5583264"/>
            <a:ext cx="1640341" cy="52369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40" y="3052192"/>
            <a:ext cx="6975659" cy="3805808"/>
          </a:xfrm>
          <a:prstGeom prst="rect">
            <a:avLst/>
          </a:prstGeom>
        </p:spPr>
      </p:pic>
      <p:sp>
        <p:nvSpPr>
          <p:cNvPr id="60" name="모서리가 둥근 직사각형 59"/>
          <p:cNvSpPr/>
          <p:nvPr/>
        </p:nvSpPr>
        <p:spPr>
          <a:xfrm>
            <a:off x="4399087" y="3237077"/>
            <a:ext cx="7160427" cy="2265655"/>
          </a:xfrm>
          <a:prstGeom prst="roundRect">
            <a:avLst>
              <a:gd name="adj" fmla="val 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모서리가 둥근 직사각형 60"/>
          <p:cNvSpPr/>
          <p:nvPr/>
        </p:nvSpPr>
        <p:spPr>
          <a:xfrm>
            <a:off x="1919535" y="3237077"/>
            <a:ext cx="3211265" cy="2265655"/>
          </a:xfrm>
          <a:prstGeom prst="roundRect">
            <a:avLst>
              <a:gd name="adj" fmla="val 0"/>
            </a:avLst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4399087" y="1808328"/>
            <a:ext cx="7160427" cy="1328572"/>
          </a:xfrm>
          <a:prstGeom prst="roundRect">
            <a:avLst>
              <a:gd name="adj" fmla="val 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481" y="388054"/>
            <a:ext cx="36772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신고자 보호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0" name="타원 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cxnSp>
        <p:nvCxnSpPr>
          <p:cNvPr id="15" name="직선 연결선 14"/>
          <p:cNvCxnSpPr/>
          <p:nvPr/>
        </p:nvCxnSpPr>
        <p:spPr>
          <a:xfrm>
            <a:off x="4693920" y="742197"/>
            <a:ext cx="7270994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모서리가 둥근 직사각형 42"/>
          <p:cNvSpPr/>
          <p:nvPr/>
        </p:nvSpPr>
        <p:spPr>
          <a:xfrm>
            <a:off x="1703513" y="1808328"/>
            <a:ext cx="3407872" cy="1328572"/>
          </a:xfrm>
          <a:prstGeom prst="roundRect">
            <a:avLst>
              <a:gd name="adj" fmla="val 0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3233687" y="2180227"/>
            <a:ext cx="163827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r"/>
            <a:r>
              <a:rPr lang="ko-KR" altLang="en-US" sz="180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신고자에</a:t>
            </a:r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대한</a:t>
            </a:r>
            <a:b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불이익조치금지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5402629" y="2015241"/>
            <a:ext cx="4726260" cy="662101"/>
            <a:chOff x="890506" y="2552427"/>
            <a:chExt cx="4726260" cy="662101"/>
          </a:xfrm>
        </p:grpSpPr>
        <p:grpSp>
          <p:nvGrpSpPr>
            <p:cNvPr id="28" name="그룹 27"/>
            <p:cNvGrpSpPr/>
            <p:nvPr/>
          </p:nvGrpSpPr>
          <p:grpSpPr>
            <a:xfrm>
              <a:off x="890506" y="2552427"/>
              <a:ext cx="1331160" cy="215444"/>
              <a:chOff x="890506" y="2552427"/>
              <a:chExt cx="1331160" cy="215444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077122" y="2552427"/>
                <a:ext cx="1144544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불이익조치금지</a:t>
                </a:r>
                <a:endPara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64" name="Freeform 12"/>
              <p:cNvSpPr>
                <a:spLocks noChangeAspect="1" noEditPoints="1"/>
              </p:cNvSpPr>
              <p:nvPr/>
            </p:nvSpPr>
            <p:spPr bwMode="auto">
              <a:xfrm>
                <a:off x="890506" y="2599079"/>
                <a:ext cx="137268" cy="122140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그룹 13"/>
            <p:cNvGrpSpPr/>
            <p:nvPr/>
          </p:nvGrpSpPr>
          <p:grpSpPr>
            <a:xfrm>
              <a:off x="1117136" y="2817963"/>
              <a:ext cx="4499630" cy="396565"/>
              <a:chOff x="1126661" y="2817963"/>
              <a:chExt cx="4499630" cy="396565"/>
            </a:xfrm>
          </p:grpSpPr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126661" y="2817963"/>
                <a:ext cx="4042773" cy="1846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-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파면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해임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해고 등 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 </a:t>
                </a:r>
                <a:r>
                  <a:rPr lang="en-US" altLang="ko-KR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2</a:t>
                </a:r>
                <a:r>
                  <a:rPr lang="ko-KR" altLang="en-US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년 이하의 징역 또는 </a:t>
                </a:r>
                <a:r>
                  <a:rPr lang="en-US" altLang="ko-KR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2</a:t>
                </a:r>
                <a:r>
                  <a:rPr lang="ko-KR" altLang="en-US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천만원 이하의 벌금</a:t>
                </a:r>
                <a:endPara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126661" y="3029862"/>
                <a:ext cx="4499630" cy="1846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-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징계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전근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집단 따돌림 등 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 </a:t>
                </a:r>
                <a:r>
                  <a:rPr lang="en-US" altLang="ko-KR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1</a:t>
                </a:r>
                <a:r>
                  <a:rPr lang="ko-KR" altLang="en-US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년 이하의 징역 또는 </a:t>
                </a:r>
                <a:r>
                  <a:rPr lang="en-US" altLang="ko-KR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1</a:t>
                </a:r>
                <a:r>
                  <a:rPr lang="ko-KR" altLang="en-US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천만원 이하의 벌금</a:t>
                </a:r>
                <a:endPara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</p:grp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b="-297"/>
          <a:stretch/>
        </p:blipFill>
        <p:spPr>
          <a:xfrm flipH="1">
            <a:off x="563124" y="1276704"/>
            <a:ext cx="2399970" cy="475356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061406" y="2943353"/>
            <a:ext cx="1183016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신고자</a:t>
            </a:r>
            <a:br>
              <a:rPr lang="en-US" altLang="ko-KR" sz="3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</a:br>
            <a:r>
              <a:rPr lang="ko-KR" altLang="en-US" sz="3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보호</a:t>
            </a:r>
            <a:endParaRPr lang="en-US" altLang="ko-KR" sz="3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7884809" y="2870959"/>
            <a:ext cx="3531830" cy="184666"/>
            <a:chOff x="816769" y="1893254"/>
            <a:chExt cx="3531830" cy="184666"/>
          </a:xfrm>
        </p:grpSpPr>
        <p:sp>
          <p:nvSpPr>
            <p:cNvPr id="54" name="직사각형 53"/>
            <p:cNvSpPr/>
            <p:nvPr/>
          </p:nvSpPr>
          <p:spPr>
            <a:xfrm>
              <a:off x="1089696" y="1893254"/>
              <a:ext cx="325890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59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86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항 및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항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816769" y="1895045"/>
              <a:ext cx="182627" cy="182401"/>
              <a:chOff x="11498300" y="2410426"/>
              <a:chExt cx="8980487" cy="8969375"/>
            </a:xfrm>
            <a:solidFill>
              <a:srgbClr val="68686D"/>
            </a:solidFill>
          </p:grpSpPr>
          <p:sp>
            <p:nvSpPr>
              <p:cNvPr id="56" name="Freeform 5"/>
              <p:cNvSpPr>
                <a:spLocks/>
              </p:cNvSpPr>
              <p:nvPr/>
            </p:nvSpPr>
            <p:spPr bwMode="auto">
              <a:xfrm>
                <a:off x="11498300" y="9487501"/>
                <a:ext cx="5811838" cy="1892300"/>
              </a:xfrm>
              <a:custGeom>
                <a:avLst/>
                <a:gdLst>
                  <a:gd name="T0" fmla="*/ 1369 w 1548"/>
                  <a:gd name="T1" fmla="*/ 0 h 504"/>
                  <a:gd name="T2" fmla="*/ 179 w 1548"/>
                  <a:gd name="T3" fmla="*/ 0 h 504"/>
                  <a:gd name="T4" fmla="*/ 0 w 1548"/>
                  <a:gd name="T5" fmla="*/ 179 h 504"/>
                  <a:gd name="T6" fmla="*/ 0 w 1548"/>
                  <a:gd name="T7" fmla="*/ 504 h 504"/>
                  <a:gd name="T8" fmla="*/ 1548 w 1548"/>
                  <a:gd name="T9" fmla="*/ 504 h 504"/>
                  <a:gd name="T10" fmla="*/ 1548 w 1548"/>
                  <a:gd name="T11" fmla="*/ 179 h 504"/>
                  <a:gd name="T12" fmla="*/ 1369 w 1548"/>
                  <a:gd name="T13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8" h="504">
                    <a:moveTo>
                      <a:pt x="1369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81" y="0"/>
                      <a:pt x="0" y="81"/>
                      <a:pt x="0" y="179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1548" y="504"/>
                      <a:pt x="1548" y="504"/>
                      <a:pt x="1548" y="504"/>
                    </a:cubicBezTo>
                    <a:cubicBezTo>
                      <a:pt x="1548" y="179"/>
                      <a:pt x="1548" y="179"/>
                      <a:pt x="1548" y="179"/>
                    </a:cubicBezTo>
                    <a:cubicBezTo>
                      <a:pt x="1548" y="81"/>
                      <a:pt x="1468" y="0"/>
                      <a:pt x="13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6"/>
              <p:cNvSpPr>
                <a:spLocks/>
              </p:cNvSpPr>
              <p:nvPr/>
            </p:nvSpPr>
            <p:spPr bwMode="auto">
              <a:xfrm>
                <a:off x="12563512" y="2410426"/>
                <a:ext cx="7915275" cy="7915275"/>
              </a:xfrm>
              <a:custGeom>
                <a:avLst/>
                <a:gdLst>
                  <a:gd name="T0" fmla="*/ 2065 w 2108"/>
                  <a:gd name="T1" fmla="*/ 1911 h 2108"/>
                  <a:gd name="T2" fmla="*/ 979 w 2108"/>
                  <a:gd name="T3" fmla="*/ 824 h 2108"/>
                  <a:gd name="T4" fmla="*/ 1189 w 2108"/>
                  <a:gd name="T5" fmla="*/ 615 h 2108"/>
                  <a:gd name="T6" fmla="*/ 1309 w 2108"/>
                  <a:gd name="T7" fmla="*/ 611 h 2108"/>
                  <a:gd name="T8" fmla="*/ 1309 w 2108"/>
                  <a:gd name="T9" fmla="*/ 487 h 2108"/>
                  <a:gd name="T10" fmla="*/ 857 w 2108"/>
                  <a:gd name="T11" fmla="*/ 35 h 2108"/>
                  <a:gd name="T12" fmla="*/ 733 w 2108"/>
                  <a:gd name="T13" fmla="*/ 35 h 2108"/>
                  <a:gd name="T14" fmla="*/ 733 w 2108"/>
                  <a:gd name="T15" fmla="*/ 159 h 2108"/>
                  <a:gd name="T16" fmla="*/ 729 w 2108"/>
                  <a:gd name="T17" fmla="*/ 155 h 2108"/>
                  <a:gd name="T18" fmla="*/ 155 w 2108"/>
                  <a:gd name="T19" fmla="*/ 729 h 2108"/>
                  <a:gd name="T20" fmla="*/ 158 w 2108"/>
                  <a:gd name="T21" fmla="*/ 733 h 2108"/>
                  <a:gd name="T22" fmla="*/ 34 w 2108"/>
                  <a:gd name="T23" fmla="*/ 733 h 2108"/>
                  <a:gd name="T24" fmla="*/ 34 w 2108"/>
                  <a:gd name="T25" fmla="*/ 857 h 2108"/>
                  <a:gd name="T26" fmla="*/ 486 w 2108"/>
                  <a:gd name="T27" fmla="*/ 1310 h 2108"/>
                  <a:gd name="T28" fmla="*/ 611 w 2108"/>
                  <a:gd name="T29" fmla="*/ 1310 h 2108"/>
                  <a:gd name="T30" fmla="*/ 611 w 2108"/>
                  <a:gd name="T31" fmla="*/ 1185 h 2108"/>
                  <a:gd name="T32" fmla="*/ 615 w 2108"/>
                  <a:gd name="T33" fmla="*/ 1189 h 2108"/>
                  <a:gd name="T34" fmla="*/ 824 w 2108"/>
                  <a:gd name="T35" fmla="*/ 979 h 2108"/>
                  <a:gd name="T36" fmla="*/ 1910 w 2108"/>
                  <a:gd name="T37" fmla="*/ 2065 h 2108"/>
                  <a:gd name="T38" fmla="*/ 2065 w 2108"/>
                  <a:gd name="T39" fmla="*/ 2065 h 2108"/>
                  <a:gd name="T40" fmla="*/ 2065 w 2108"/>
                  <a:gd name="T41" fmla="*/ 1911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08" h="2108">
                    <a:moveTo>
                      <a:pt x="2065" y="1911"/>
                    </a:moveTo>
                    <a:cubicBezTo>
                      <a:pt x="979" y="824"/>
                      <a:pt x="979" y="824"/>
                      <a:pt x="979" y="824"/>
                    </a:cubicBezTo>
                    <a:cubicBezTo>
                      <a:pt x="1189" y="615"/>
                      <a:pt x="1189" y="615"/>
                      <a:pt x="1189" y="615"/>
                    </a:cubicBezTo>
                    <a:cubicBezTo>
                      <a:pt x="1224" y="645"/>
                      <a:pt x="1277" y="644"/>
                      <a:pt x="1309" y="611"/>
                    </a:cubicBezTo>
                    <a:cubicBezTo>
                      <a:pt x="1344" y="577"/>
                      <a:pt x="1344" y="521"/>
                      <a:pt x="1309" y="487"/>
                    </a:cubicBezTo>
                    <a:cubicBezTo>
                      <a:pt x="857" y="35"/>
                      <a:pt x="857" y="35"/>
                      <a:pt x="857" y="35"/>
                    </a:cubicBezTo>
                    <a:cubicBezTo>
                      <a:pt x="823" y="0"/>
                      <a:pt x="767" y="0"/>
                      <a:pt x="733" y="35"/>
                    </a:cubicBezTo>
                    <a:cubicBezTo>
                      <a:pt x="698" y="69"/>
                      <a:pt x="698" y="125"/>
                      <a:pt x="733" y="159"/>
                    </a:cubicBezTo>
                    <a:cubicBezTo>
                      <a:pt x="729" y="155"/>
                      <a:pt x="729" y="155"/>
                      <a:pt x="729" y="155"/>
                    </a:cubicBezTo>
                    <a:cubicBezTo>
                      <a:pt x="155" y="729"/>
                      <a:pt x="155" y="729"/>
                      <a:pt x="155" y="729"/>
                    </a:cubicBezTo>
                    <a:cubicBezTo>
                      <a:pt x="158" y="733"/>
                      <a:pt x="158" y="733"/>
                      <a:pt x="158" y="733"/>
                    </a:cubicBezTo>
                    <a:cubicBezTo>
                      <a:pt x="124" y="699"/>
                      <a:pt x="68" y="699"/>
                      <a:pt x="34" y="733"/>
                    </a:cubicBezTo>
                    <a:cubicBezTo>
                      <a:pt x="0" y="767"/>
                      <a:pt x="0" y="823"/>
                      <a:pt x="34" y="857"/>
                    </a:cubicBezTo>
                    <a:cubicBezTo>
                      <a:pt x="486" y="1310"/>
                      <a:pt x="486" y="1310"/>
                      <a:pt x="486" y="1310"/>
                    </a:cubicBezTo>
                    <a:cubicBezTo>
                      <a:pt x="521" y="1344"/>
                      <a:pt x="577" y="1344"/>
                      <a:pt x="611" y="1310"/>
                    </a:cubicBezTo>
                    <a:cubicBezTo>
                      <a:pt x="645" y="1275"/>
                      <a:pt x="645" y="1220"/>
                      <a:pt x="611" y="1185"/>
                    </a:cubicBezTo>
                    <a:cubicBezTo>
                      <a:pt x="615" y="1189"/>
                      <a:pt x="615" y="1189"/>
                      <a:pt x="615" y="1189"/>
                    </a:cubicBezTo>
                    <a:cubicBezTo>
                      <a:pt x="824" y="979"/>
                      <a:pt x="824" y="979"/>
                      <a:pt x="824" y="979"/>
                    </a:cubicBezTo>
                    <a:cubicBezTo>
                      <a:pt x="1910" y="2065"/>
                      <a:pt x="1910" y="2065"/>
                      <a:pt x="1910" y="2065"/>
                    </a:cubicBezTo>
                    <a:cubicBezTo>
                      <a:pt x="1953" y="2108"/>
                      <a:pt x="2023" y="2108"/>
                      <a:pt x="2065" y="2065"/>
                    </a:cubicBezTo>
                    <a:cubicBezTo>
                      <a:pt x="2108" y="2023"/>
                      <a:pt x="2108" y="1953"/>
                      <a:pt x="2065" y="19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2" name="그룹 61"/>
          <p:cNvGrpSpPr/>
          <p:nvPr/>
        </p:nvGrpSpPr>
        <p:grpSpPr>
          <a:xfrm>
            <a:off x="8082199" y="5199606"/>
            <a:ext cx="3198377" cy="191515"/>
            <a:chOff x="816769" y="4059779"/>
            <a:chExt cx="3198377" cy="191515"/>
          </a:xfrm>
        </p:grpSpPr>
        <p:sp>
          <p:nvSpPr>
            <p:cNvPr id="63" name="직사각형 62"/>
            <p:cNvSpPr/>
            <p:nvPr/>
          </p:nvSpPr>
          <p:spPr>
            <a:xfrm>
              <a:off x="1080048" y="4066628"/>
              <a:ext cx="2935098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59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6,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86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항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호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816769" y="4059779"/>
              <a:ext cx="182627" cy="182401"/>
              <a:chOff x="11498300" y="2410426"/>
              <a:chExt cx="8980487" cy="8969375"/>
            </a:xfrm>
            <a:solidFill>
              <a:srgbClr val="68686D"/>
            </a:solidFill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11498300" y="9487501"/>
                <a:ext cx="5811838" cy="1892300"/>
              </a:xfrm>
              <a:custGeom>
                <a:avLst/>
                <a:gdLst>
                  <a:gd name="T0" fmla="*/ 1369 w 1548"/>
                  <a:gd name="T1" fmla="*/ 0 h 504"/>
                  <a:gd name="T2" fmla="*/ 179 w 1548"/>
                  <a:gd name="T3" fmla="*/ 0 h 504"/>
                  <a:gd name="T4" fmla="*/ 0 w 1548"/>
                  <a:gd name="T5" fmla="*/ 179 h 504"/>
                  <a:gd name="T6" fmla="*/ 0 w 1548"/>
                  <a:gd name="T7" fmla="*/ 504 h 504"/>
                  <a:gd name="T8" fmla="*/ 1548 w 1548"/>
                  <a:gd name="T9" fmla="*/ 504 h 504"/>
                  <a:gd name="T10" fmla="*/ 1548 w 1548"/>
                  <a:gd name="T11" fmla="*/ 179 h 504"/>
                  <a:gd name="T12" fmla="*/ 1369 w 1548"/>
                  <a:gd name="T13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8" h="504">
                    <a:moveTo>
                      <a:pt x="1369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81" y="0"/>
                      <a:pt x="0" y="81"/>
                      <a:pt x="0" y="179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1548" y="504"/>
                      <a:pt x="1548" y="504"/>
                      <a:pt x="1548" y="504"/>
                    </a:cubicBezTo>
                    <a:cubicBezTo>
                      <a:pt x="1548" y="179"/>
                      <a:pt x="1548" y="179"/>
                      <a:pt x="1548" y="179"/>
                    </a:cubicBezTo>
                    <a:cubicBezTo>
                      <a:pt x="1548" y="81"/>
                      <a:pt x="1468" y="0"/>
                      <a:pt x="13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6"/>
              <p:cNvSpPr>
                <a:spLocks/>
              </p:cNvSpPr>
              <p:nvPr/>
            </p:nvSpPr>
            <p:spPr bwMode="auto">
              <a:xfrm>
                <a:off x="12563512" y="2410426"/>
                <a:ext cx="7915275" cy="7915275"/>
              </a:xfrm>
              <a:custGeom>
                <a:avLst/>
                <a:gdLst>
                  <a:gd name="T0" fmla="*/ 2065 w 2108"/>
                  <a:gd name="T1" fmla="*/ 1911 h 2108"/>
                  <a:gd name="T2" fmla="*/ 979 w 2108"/>
                  <a:gd name="T3" fmla="*/ 824 h 2108"/>
                  <a:gd name="T4" fmla="*/ 1189 w 2108"/>
                  <a:gd name="T5" fmla="*/ 615 h 2108"/>
                  <a:gd name="T6" fmla="*/ 1309 w 2108"/>
                  <a:gd name="T7" fmla="*/ 611 h 2108"/>
                  <a:gd name="T8" fmla="*/ 1309 w 2108"/>
                  <a:gd name="T9" fmla="*/ 487 h 2108"/>
                  <a:gd name="T10" fmla="*/ 857 w 2108"/>
                  <a:gd name="T11" fmla="*/ 35 h 2108"/>
                  <a:gd name="T12" fmla="*/ 733 w 2108"/>
                  <a:gd name="T13" fmla="*/ 35 h 2108"/>
                  <a:gd name="T14" fmla="*/ 733 w 2108"/>
                  <a:gd name="T15" fmla="*/ 159 h 2108"/>
                  <a:gd name="T16" fmla="*/ 729 w 2108"/>
                  <a:gd name="T17" fmla="*/ 155 h 2108"/>
                  <a:gd name="T18" fmla="*/ 155 w 2108"/>
                  <a:gd name="T19" fmla="*/ 729 h 2108"/>
                  <a:gd name="T20" fmla="*/ 158 w 2108"/>
                  <a:gd name="T21" fmla="*/ 733 h 2108"/>
                  <a:gd name="T22" fmla="*/ 34 w 2108"/>
                  <a:gd name="T23" fmla="*/ 733 h 2108"/>
                  <a:gd name="T24" fmla="*/ 34 w 2108"/>
                  <a:gd name="T25" fmla="*/ 857 h 2108"/>
                  <a:gd name="T26" fmla="*/ 486 w 2108"/>
                  <a:gd name="T27" fmla="*/ 1310 h 2108"/>
                  <a:gd name="T28" fmla="*/ 611 w 2108"/>
                  <a:gd name="T29" fmla="*/ 1310 h 2108"/>
                  <a:gd name="T30" fmla="*/ 611 w 2108"/>
                  <a:gd name="T31" fmla="*/ 1185 h 2108"/>
                  <a:gd name="T32" fmla="*/ 615 w 2108"/>
                  <a:gd name="T33" fmla="*/ 1189 h 2108"/>
                  <a:gd name="T34" fmla="*/ 824 w 2108"/>
                  <a:gd name="T35" fmla="*/ 979 h 2108"/>
                  <a:gd name="T36" fmla="*/ 1910 w 2108"/>
                  <a:gd name="T37" fmla="*/ 2065 h 2108"/>
                  <a:gd name="T38" fmla="*/ 2065 w 2108"/>
                  <a:gd name="T39" fmla="*/ 2065 h 2108"/>
                  <a:gd name="T40" fmla="*/ 2065 w 2108"/>
                  <a:gd name="T41" fmla="*/ 1911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08" h="2108">
                    <a:moveTo>
                      <a:pt x="2065" y="1911"/>
                    </a:moveTo>
                    <a:cubicBezTo>
                      <a:pt x="979" y="824"/>
                      <a:pt x="979" y="824"/>
                      <a:pt x="979" y="824"/>
                    </a:cubicBezTo>
                    <a:cubicBezTo>
                      <a:pt x="1189" y="615"/>
                      <a:pt x="1189" y="615"/>
                      <a:pt x="1189" y="615"/>
                    </a:cubicBezTo>
                    <a:cubicBezTo>
                      <a:pt x="1224" y="645"/>
                      <a:pt x="1277" y="644"/>
                      <a:pt x="1309" y="611"/>
                    </a:cubicBezTo>
                    <a:cubicBezTo>
                      <a:pt x="1344" y="577"/>
                      <a:pt x="1344" y="521"/>
                      <a:pt x="1309" y="487"/>
                    </a:cubicBezTo>
                    <a:cubicBezTo>
                      <a:pt x="857" y="35"/>
                      <a:pt x="857" y="35"/>
                      <a:pt x="857" y="35"/>
                    </a:cubicBezTo>
                    <a:cubicBezTo>
                      <a:pt x="823" y="0"/>
                      <a:pt x="767" y="0"/>
                      <a:pt x="733" y="35"/>
                    </a:cubicBezTo>
                    <a:cubicBezTo>
                      <a:pt x="698" y="69"/>
                      <a:pt x="698" y="125"/>
                      <a:pt x="733" y="159"/>
                    </a:cubicBezTo>
                    <a:cubicBezTo>
                      <a:pt x="729" y="155"/>
                      <a:pt x="729" y="155"/>
                      <a:pt x="729" y="155"/>
                    </a:cubicBezTo>
                    <a:cubicBezTo>
                      <a:pt x="155" y="729"/>
                      <a:pt x="155" y="729"/>
                      <a:pt x="155" y="729"/>
                    </a:cubicBezTo>
                    <a:cubicBezTo>
                      <a:pt x="158" y="733"/>
                      <a:pt x="158" y="733"/>
                      <a:pt x="158" y="733"/>
                    </a:cubicBezTo>
                    <a:cubicBezTo>
                      <a:pt x="124" y="699"/>
                      <a:pt x="68" y="699"/>
                      <a:pt x="34" y="733"/>
                    </a:cubicBezTo>
                    <a:cubicBezTo>
                      <a:pt x="0" y="767"/>
                      <a:pt x="0" y="823"/>
                      <a:pt x="34" y="857"/>
                    </a:cubicBezTo>
                    <a:cubicBezTo>
                      <a:pt x="486" y="1310"/>
                      <a:pt x="486" y="1310"/>
                      <a:pt x="486" y="1310"/>
                    </a:cubicBezTo>
                    <a:cubicBezTo>
                      <a:pt x="521" y="1344"/>
                      <a:pt x="577" y="1344"/>
                      <a:pt x="611" y="1310"/>
                    </a:cubicBezTo>
                    <a:cubicBezTo>
                      <a:pt x="645" y="1275"/>
                      <a:pt x="645" y="1220"/>
                      <a:pt x="611" y="1185"/>
                    </a:cubicBezTo>
                    <a:cubicBezTo>
                      <a:pt x="615" y="1189"/>
                      <a:pt x="615" y="1189"/>
                      <a:pt x="615" y="1189"/>
                    </a:cubicBezTo>
                    <a:cubicBezTo>
                      <a:pt x="824" y="979"/>
                      <a:pt x="824" y="979"/>
                      <a:pt x="824" y="979"/>
                    </a:cubicBezTo>
                    <a:cubicBezTo>
                      <a:pt x="1910" y="2065"/>
                      <a:pt x="1910" y="2065"/>
                      <a:pt x="1910" y="2065"/>
                    </a:cubicBezTo>
                    <a:cubicBezTo>
                      <a:pt x="1953" y="2108"/>
                      <a:pt x="2023" y="2108"/>
                      <a:pt x="2065" y="2065"/>
                    </a:cubicBezTo>
                    <a:cubicBezTo>
                      <a:pt x="2108" y="2023"/>
                      <a:pt x="2108" y="1953"/>
                      <a:pt x="2065" y="19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8" name="그룹 67"/>
          <p:cNvGrpSpPr/>
          <p:nvPr/>
        </p:nvGrpSpPr>
        <p:grpSpPr>
          <a:xfrm>
            <a:off x="5402629" y="3459115"/>
            <a:ext cx="4501900" cy="430887"/>
            <a:chOff x="890506" y="2552427"/>
            <a:chExt cx="4501900" cy="430887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1077122" y="2552427"/>
              <a:ext cx="4315284" cy="4308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수사 과정에서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신고자의 인적사항 기재 생략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신변안전조치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</a:t>
              </a:r>
              <a:b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열람제한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0" name="Freeform 12"/>
            <p:cNvSpPr>
              <a:spLocks noChangeAspect="1" noEditPoints="1"/>
            </p:cNvSpPr>
            <p:nvPr/>
          </p:nvSpPr>
          <p:spPr bwMode="auto">
            <a:xfrm>
              <a:off x="890506" y="2599079"/>
              <a:ext cx="137268" cy="122140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402629" y="4134311"/>
            <a:ext cx="4633346" cy="665047"/>
            <a:chOff x="890506" y="5254581"/>
            <a:chExt cx="4633346" cy="665047"/>
          </a:xfrm>
        </p:grpSpPr>
        <p:grpSp>
          <p:nvGrpSpPr>
            <p:cNvPr id="72" name="그룹 71"/>
            <p:cNvGrpSpPr/>
            <p:nvPr/>
          </p:nvGrpSpPr>
          <p:grpSpPr>
            <a:xfrm>
              <a:off x="890506" y="5254581"/>
              <a:ext cx="4633346" cy="430887"/>
              <a:chOff x="890506" y="2559006"/>
              <a:chExt cx="4633346" cy="430887"/>
            </a:xfrm>
          </p:grpSpPr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077122" y="2559006"/>
                <a:ext cx="4446730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신고인의 인적사항 또는 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신고인임을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미루어 알 수 있는 사실을</a:t>
                </a:r>
                <a:b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</a:b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다른 사람 에게 알리거나 공개 또는 보도 금지</a:t>
                </a:r>
              </a:p>
            </p:txBody>
          </p:sp>
          <p:sp>
            <p:nvSpPr>
              <p:cNvPr id="78" name="Freeform 12"/>
              <p:cNvSpPr>
                <a:spLocks noChangeAspect="1" noEditPoints="1"/>
              </p:cNvSpPr>
              <p:nvPr/>
            </p:nvSpPr>
            <p:spPr bwMode="auto">
              <a:xfrm>
                <a:off x="890506" y="2599079"/>
                <a:ext cx="137268" cy="122140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1117136" y="5734962"/>
              <a:ext cx="275075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en-US" altLang="ko-KR" sz="12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- 3</a:t>
              </a:r>
              <a:r>
                <a:rPr lang="ko-KR" altLang="en-US" sz="12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2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2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</p:grpSp>
      <p:sp>
        <p:nvSpPr>
          <p:cNvPr id="24" name="Freeform 5"/>
          <p:cNvSpPr>
            <a:spLocks noEditPoints="1"/>
          </p:cNvSpPr>
          <p:nvPr/>
        </p:nvSpPr>
        <p:spPr bwMode="auto">
          <a:xfrm>
            <a:off x="2400177" y="3326895"/>
            <a:ext cx="2552065" cy="2175837"/>
          </a:xfrm>
          <a:custGeom>
            <a:avLst/>
            <a:gdLst>
              <a:gd name="T0" fmla="*/ 5956 w 6171"/>
              <a:gd name="T1" fmla="*/ 3368 h 5256"/>
              <a:gd name="T2" fmla="*/ 5302 w 6171"/>
              <a:gd name="T3" fmla="*/ 1046 h 5256"/>
              <a:gd name="T4" fmla="*/ 5301 w 6171"/>
              <a:gd name="T5" fmla="*/ 728 h 5256"/>
              <a:gd name="T6" fmla="*/ 5204 w 6171"/>
              <a:gd name="T7" fmla="*/ 959 h 5256"/>
              <a:gd name="T8" fmla="*/ 5092 w 6171"/>
              <a:gd name="T9" fmla="*/ 991 h 5256"/>
              <a:gd name="T10" fmla="*/ 4940 w 6171"/>
              <a:gd name="T11" fmla="*/ 668 h 5256"/>
              <a:gd name="T12" fmla="*/ 3290 w 6171"/>
              <a:gd name="T13" fmla="*/ 353 h 5256"/>
              <a:gd name="T14" fmla="*/ 3086 w 6171"/>
              <a:gd name="T15" fmla="*/ 0 h 5256"/>
              <a:gd name="T16" fmla="*/ 2882 w 6171"/>
              <a:gd name="T17" fmla="*/ 353 h 5256"/>
              <a:gd name="T18" fmla="*/ 1232 w 6171"/>
              <a:gd name="T19" fmla="*/ 668 h 5256"/>
              <a:gd name="T20" fmla="*/ 1079 w 6171"/>
              <a:gd name="T21" fmla="*/ 991 h 5256"/>
              <a:gd name="T22" fmla="*/ 968 w 6171"/>
              <a:gd name="T23" fmla="*/ 959 h 5256"/>
              <a:gd name="T24" fmla="*/ 871 w 6171"/>
              <a:gd name="T25" fmla="*/ 728 h 5256"/>
              <a:gd name="T26" fmla="*/ 869 w 6171"/>
              <a:gd name="T27" fmla="*/ 1046 h 5256"/>
              <a:gd name="T28" fmla="*/ 216 w 6171"/>
              <a:gd name="T29" fmla="*/ 3368 h 5256"/>
              <a:gd name="T30" fmla="*/ 0 w 6171"/>
              <a:gd name="T31" fmla="*/ 3626 h 5256"/>
              <a:gd name="T32" fmla="*/ 1915 w 6171"/>
              <a:gd name="T33" fmla="*/ 3889 h 5256"/>
              <a:gd name="T34" fmla="*/ 1931 w 6171"/>
              <a:gd name="T35" fmla="*/ 3364 h 5256"/>
              <a:gd name="T36" fmla="*/ 1333 w 6171"/>
              <a:gd name="T37" fmla="*/ 764 h 5256"/>
              <a:gd name="T38" fmla="*/ 2882 w 6171"/>
              <a:gd name="T39" fmla="*/ 1673 h 5256"/>
              <a:gd name="T40" fmla="*/ 2882 w 6171"/>
              <a:gd name="T41" fmla="*/ 2964 h 5256"/>
              <a:gd name="T42" fmla="*/ 2406 w 6171"/>
              <a:gd name="T43" fmla="*/ 4396 h 5256"/>
              <a:gd name="T44" fmla="*/ 2243 w 6171"/>
              <a:gd name="T45" fmla="*/ 4462 h 5256"/>
              <a:gd name="T46" fmla="*/ 2207 w 6171"/>
              <a:gd name="T47" fmla="*/ 4950 h 5256"/>
              <a:gd name="T48" fmla="*/ 2334 w 6171"/>
              <a:gd name="T49" fmla="*/ 5256 h 5256"/>
              <a:gd name="T50" fmla="*/ 4018 w 6171"/>
              <a:gd name="T51" fmla="*/ 5077 h 5256"/>
              <a:gd name="T52" fmla="*/ 3929 w 6171"/>
              <a:gd name="T53" fmla="*/ 4462 h 5256"/>
              <a:gd name="T54" fmla="*/ 3766 w 6171"/>
              <a:gd name="T55" fmla="*/ 4396 h 5256"/>
              <a:gd name="T56" fmla="*/ 3290 w 6171"/>
              <a:gd name="T57" fmla="*/ 2964 h 5256"/>
              <a:gd name="T58" fmla="*/ 3290 w 6171"/>
              <a:gd name="T59" fmla="*/ 1673 h 5256"/>
              <a:gd name="T60" fmla="*/ 4839 w 6171"/>
              <a:gd name="T61" fmla="*/ 764 h 5256"/>
              <a:gd name="T62" fmla="*/ 4241 w 6171"/>
              <a:gd name="T63" fmla="*/ 3364 h 5256"/>
              <a:gd name="T64" fmla="*/ 4256 w 6171"/>
              <a:gd name="T65" fmla="*/ 3889 h 5256"/>
              <a:gd name="T66" fmla="*/ 6171 w 6171"/>
              <a:gd name="T67" fmla="*/ 3626 h 5256"/>
              <a:gd name="T68" fmla="*/ 357 w 6171"/>
              <a:gd name="T69" fmla="*/ 3364 h 5256"/>
              <a:gd name="T70" fmla="*/ 1792 w 6171"/>
              <a:gd name="T71" fmla="*/ 3364 h 5256"/>
              <a:gd name="T72" fmla="*/ 3838 w 6171"/>
              <a:gd name="T73" fmla="*/ 5124 h 5256"/>
              <a:gd name="T74" fmla="*/ 2286 w 6171"/>
              <a:gd name="T75" fmla="*/ 5077 h 5256"/>
              <a:gd name="T76" fmla="*/ 2334 w 6171"/>
              <a:gd name="T77" fmla="*/ 5030 h 5256"/>
              <a:gd name="T78" fmla="*/ 3886 w 6171"/>
              <a:gd name="T79" fmla="*/ 5077 h 5256"/>
              <a:gd name="T80" fmla="*/ 4380 w 6171"/>
              <a:gd name="T81" fmla="*/ 3364 h 5256"/>
              <a:gd name="T82" fmla="*/ 5815 w 6171"/>
              <a:gd name="T83" fmla="*/ 3364 h 5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171" h="5256">
                <a:moveTo>
                  <a:pt x="6094" y="3440"/>
                </a:moveTo>
                <a:cubicBezTo>
                  <a:pt x="6056" y="3402"/>
                  <a:pt x="6008" y="3377"/>
                  <a:pt x="5956" y="3368"/>
                </a:cubicBezTo>
                <a:cubicBezTo>
                  <a:pt x="5200" y="1112"/>
                  <a:pt x="5200" y="1112"/>
                  <a:pt x="5200" y="1112"/>
                </a:cubicBezTo>
                <a:cubicBezTo>
                  <a:pt x="5240" y="1099"/>
                  <a:pt x="5275" y="1077"/>
                  <a:pt x="5302" y="1046"/>
                </a:cubicBezTo>
                <a:cubicBezTo>
                  <a:pt x="5389" y="949"/>
                  <a:pt x="5376" y="802"/>
                  <a:pt x="5374" y="786"/>
                </a:cubicBezTo>
                <a:cubicBezTo>
                  <a:pt x="5370" y="750"/>
                  <a:pt x="5337" y="724"/>
                  <a:pt x="5301" y="728"/>
                </a:cubicBezTo>
                <a:cubicBezTo>
                  <a:pt x="5265" y="732"/>
                  <a:pt x="5239" y="764"/>
                  <a:pt x="5243" y="800"/>
                </a:cubicBezTo>
                <a:cubicBezTo>
                  <a:pt x="5246" y="827"/>
                  <a:pt x="5245" y="913"/>
                  <a:pt x="5204" y="959"/>
                </a:cubicBezTo>
                <a:cubicBezTo>
                  <a:pt x="5183" y="982"/>
                  <a:pt x="5153" y="993"/>
                  <a:pt x="5112" y="993"/>
                </a:cubicBezTo>
                <a:cubicBezTo>
                  <a:pt x="5105" y="993"/>
                  <a:pt x="5099" y="992"/>
                  <a:pt x="5092" y="991"/>
                </a:cubicBezTo>
                <a:cubicBezTo>
                  <a:pt x="4962" y="973"/>
                  <a:pt x="4972" y="731"/>
                  <a:pt x="4972" y="729"/>
                </a:cubicBezTo>
                <a:cubicBezTo>
                  <a:pt x="4973" y="704"/>
                  <a:pt x="4961" y="681"/>
                  <a:pt x="4940" y="668"/>
                </a:cubicBezTo>
                <a:cubicBezTo>
                  <a:pt x="4649" y="496"/>
                  <a:pt x="3807" y="401"/>
                  <a:pt x="3290" y="358"/>
                </a:cubicBezTo>
                <a:cubicBezTo>
                  <a:pt x="3290" y="353"/>
                  <a:pt x="3290" y="353"/>
                  <a:pt x="3290" y="353"/>
                </a:cubicBezTo>
                <a:cubicBezTo>
                  <a:pt x="3292" y="323"/>
                  <a:pt x="3298" y="146"/>
                  <a:pt x="3213" y="55"/>
                </a:cubicBezTo>
                <a:cubicBezTo>
                  <a:pt x="3179" y="19"/>
                  <a:pt x="3136" y="0"/>
                  <a:pt x="3086" y="0"/>
                </a:cubicBezTo>
                <a:cubicBezTo>
                  <a:pt x="3036" y="0"/>
                  <a:pt x="2992" y="19"/>
                  <a:pt x="2959" y="55"/>
                </a:cubicBezTo>
                <a:cubicBezTo>
                  <a:pt x="2874" y="146"/>
                  <a:pt x="2880" y="323"/>
                  <a:pt x="2882" y="353"/>
                </a:cubicBezTo>
                <a:cubicBezTo>
                  <a:pt x="2882" y="358"/>
                  <a:pt x="2882" y="358"/>
                  <a:pt x="2882" y="358"/>
                </a:cubicBezTo>
                <a:cubicBezTo>
                  <a:pt x="2365" y="401"/>
                  <a:pt x="1523" y="496"/>
                  <a:pt x="1232" y="668"/>
                </a:cubicBezTo>
                <a:cubicBezTo>
                  <a:pt x="1211" y="681"/>
                  <a:pt x="1199" y="704"/>
                  <a:pt x="1200" y="729"/>
                </a:cubicBezTo>
                <a:cubicBezTo>
                  <a:pt x="1200" y="731"/>
                  <a:pt x="1211" y="973"/>
                  <a:pt x="1079" y="991"/>
                </a:cubicBezTo>
                <a:cubicBezTo>
                  <a:pt x="1073" y="992"/>
                  <a:pt x="1067" y="993"/>
                  <a:pt x="1059" y="993"/>
                </a:cubicBezTo>
                <a:cubicBezTo>
                  <a:pt x="1019" y="993"/>
                  <a:pt x="989" y="982"/>
                  <a:pt x="968" y="959"/>
                </a:cubicBezTo>
                <a:cubicBezTo>
                  <a:pt x="927" y="914"/>
                  <a:pt x="926" y="829"/>
                  <a:pt x="929" y="800"/>
                </a:cubicBezTo>
                <a:cubicBezTo>
                  <a:pt x="933" y="764"/>
                  <a:pt x="907" y="732"/>
                  <a:pt x="871" y="728"/>
                </a:cubicBezTo>
                <a:cubicBezTo>
                  <a:pt x="834" y="724"/>
                  <a:pt x="802" y="750"/>
                  <a:pt x="798" y="786"/>
                </a:cubicBezTo>
                <a:cubicBezTo>
                  <a:pt x="796" y="802"/>
                  <a:pt x="783" y="949"/>
                  <a:pt x="869" y="1046"/>
                </a:cubicBezTo>
                <a:cubicBezTo>
                  <a:pt x="897" y="1077"/>
                  <a:pt x="932" y="1099"/>
                  <a:pt x="972" y="1112"/>
                </a:cubicBezTo>
                <a:cubicBezTo>
                  <a:pt x="216" y="3368"/>
                  <a:pt x="216" y="3368"/>
                  <a:pt x="216" y="3368"/>
                </a:cubicBezTo>
                <a:cubicBezTo>
                  <a:pt x="164" y="3377"/>
                  <a:pt x="116" y="3402"/>
                  <a:pt x="77" y="3440"/>
                </a:cubicBezTo>
                <a:cubicBezTo>
                  <a:pt x="28" y="3490"/>
                  <a:pt x="0" y="3556"/>
                  <a:pt x="0" y="3626"/>
                </a:cubicBezTo>
                <a:cubicBezTo>
                  <a:pt x="0" y="3771"/>
                  <a:pt x="118" y="3889"/>
                  <a:pt x="263" y="3889"/>
                </a:cubicBezTo>
                <a:cubicBezTo>
                  <a:pt x="1915" y="3889"/>
                  <a:pt x="1915" y="3889"/>
                  <a:pt x="1915" y="3889"/>
                </a:cubicBezTo>
                <a:cubicBezTo>
                  <a:pt x="2060" y="3889"/>
                  <a:pt x="2178" y="3771"/>
                  <a:pt x="2178" y="3626"/>
                </a:cubicBezTo>
                <a:cubicBezTo>
                  <a:pt x="2178" y="3487"/>
                  <a:pt x="2068" y="3372"/>
                  <a:pt x="1931" y="3364"/>
                </a:cubicBezTo>
                <a:cubicBezTo>
                  <a:pt x="1172" y="1099"/>
                  <a:pt x="1172" y="1099"/>
                  <a:pt x="1172" y="1099"/>
                </a:cubicBezTo>
                <a:cubicBezTo>
                  <a:pt x="1294" y="1038"/>
                  <a:pt x="1331" y="880"/>
                  <a:pt x="1333" y="764"/>
                </a:cubicBezTo>
                <a:cubicBezTo>
                  <a:pt x="1557" y="653"/>
                  <a:pt x="2114" y="555"/>
                  <a:pt x="2882" y="491"/>
                </a:cubicBezTo>
                <a:cubicBezTo>
                  <a:pt x="2882" y="1673"/>
                  <a:pt x="2882" y="1673"/>
                  <a:pt x="2882" y="1673"/>
                </a:cubicBezTo>
                <a:cubicBezTo>
                  <a:pt x="2841" y="1844"/>
                  <a:pt x="2818" y="2073"/>
                  <a:pt x="2818" y="2318"/>
                </a:cubicBezTo>
                <a:cubicBezTo>
                  <a:pt x="2818" y="2563"/>
                  <a:pt x="2841" y="2792"/>
                  <a:pt x="2882" y="2964"/>
                </a:cubicBezTo>
                <a:cubicBezTo>
                  <a:pt x="2882" y="3773"/>
                  <a:pt x="2882" y="3773"/>
                  <a:pt x="2882" y="3773"/>
                </a:cubicBezTo>
                <a:cubicBezTo>
                  <a:pt x="2882" y="4195"/>
                  <a:pt x="2477" y="4369"/>
                  <a:pt x="2406" y="4396"/>
                </a:cubicBezTo>
                <a:cubicBezTo>
                  <a:pt x="2309" y="4396"/>
                  <a:pt x="2309" y="4396"/>
                  <a:pt x="2309" y="4396"/>
                </a:cubicBezTo>
                <a:cubicBezTo>
                  <a:pt x="2272" y="4396"/>
                  <a:pt x="2243" y="4426"/>
                  <a:pt x="2243" y="4462"/>
                </a:cubicBezTo>
                <a:cubicBezTo>
                  <a:pt x="2243" y="4923"/>
                  <a:pt x="2243" y="4923"/>
                  <a:pt x="2243" y="4923"/>
                </a:cubicBezTo>
                <a:cubicBezTo>
                  <a:pt x="2230" y="4930"/>
                  <a:pt x="2218" y="4939"/>
                  <a:pt x="2207" y="4950"/>
                </a:cubicBezTo>
                <a:cubicBezTo>
                  <a:pt x="2173" y="4984"/>
                  <a:pt x="2154" y="5029"/>
                  <a:pt x="2154" y="5077"/>
                </a:cubicBezTo>
                <a:cubicBezTo>
                  <a:pt x="2154" y="5176"/>
                  <a:pt x="2235" y="5256"/>
                  <a:pt x="2334" y="5256"/>
                </a:cubicBezTo>
                <a:cubicBezTo>
                  <a:pt x="3838" y="5256"/>
                  <a:pt x="3838" y="5256"/>
                  <a:pt x="3838" y="5256"/>
                </a:cubicBezTo>
                <a:cubicBezTo>
                  <a:pt x="3937" y="5256"/>
                  <a:pt x="4018" y="5176"/>
                  <a:pt x="4018" y="5077"/>
                </a:cubicBezTo>
                <a:cubicBezTo>
                  <a:pt x="4018" y="5011"/>
                  <a:pt x="3982" y="4954"/>
                  <a:pt x="3929" y="4923"/>
                </a:cubicBezTo>
                <a:cubicBezTo>
                  <a:pt x="3929" y="4462"/>
                  <a:pt x="3929" y="4462"/>
                  <a:pt x="3929" y="4462"/>
                </a:cubicBezTo>
                <a:cubicBezTo>
                  <a:pt x="3929" y="4426"/>
                  <a:pt x="3899" y="4396"/>
                  <a:pt x="3863" y="4396"/>
                </a:cubicBezTo>
                <a:cubicBezTo>
                  <a:pt x="3766" y="4396"/>
                  <a:pt x="3766" y="4396"/>
                  <a:pt x="3766" y="4396"/>
                </a:cubicBezTo>
                <a:cubicBezTo>
                  <a:pt x="3695" y="4369"/>
                  <a:pt x="3290" y="4195"/>
                  <a:pt x="3290" y="3773"/>
                </a:cubicBezTo>
                <a:cubicBezTo>
                  <a:pt x="3290" y="2964"/>
                  <a:pt x="3290" y="2964"/>
                  <a:pt x="3290" y="2964"/>
                </a:cubicBezTo>
                <a:cubicBezTo>
                  <a:pt x="3331" y="2792"/>
                  <a:pt x="3353" y="2563"/>
                  <a:pt x="3353" y="2318"/>
                </a:cubicBezTo>
                <a:cubicBezTo>
                  <a:pt x="3353" y="2073"/>
                  <a:pt x="3331" y="1844"/>
                  <a:pt x="3290" y="1673"/>
                </a:cubicBezTo>
                <a:cubicBezTo>
                  <a:pt x="3290" y="491"/>
                  <a:pt x="3290" y="491"/>
                  <a:pt x="3290" y="491"/>
                </a:cubicBezTo>
                <a:cubicBezTo>
                  <a:pt x="4058" y="555"/>
                  <a:pt x="4615" y="653"/>
                  <a:pt x="4839" y="764"/>
                </a:cubicBezTo>
                <a:cubicBezTo>
                  <a:pt x="4841" y="880"/>
                  <a:pt x="4878" y="1038"/>
                  <a:pt x="5000" y="1099"/>
                </a:cubicBezTo>
                <a:cubicBezTo>
                  <a:pt x="4241" y="3364"/>
                  <a:pt x="4241" y="3364"/>
                  <a:pt x="4241" y="3364"/>
                </a:cubicBezTo>
                <a:cubicBezTo>
                  <a:pt x="4103" y="3373"/>
                  <a:pt x="3994" y="3487"/>
                  <a:pt x="3994" y="3626"/>
                </a:cubicBezTo>
                <a:cubicBezTo>
                  <a:pt x="3994" y="3771"/>
                  <a:pt x="4112" y="3889"/>
                  <a:pt x="4256" y="3889"/>
                </a:cubicBezTo>
                <a:cubicBezTo>
                  <a:pt x="5909" y="3889"/>
                  <a:pt x="5909" y="3889"/>
                  <a:pt x="5909" y="3889"/>
                </a:cubicBezTo>
                <a:cubicBezTo>
                  <a:pt x="6053" y="3889"/>
                  <a:pt x="6171" y="3771"/>
                  <a:pt x="6171" y="3626"/>
                </a:cubicBezTo>
                <a:cubicBezTo>
                  <a:pt x="6171" y="3556"/>
                  <a:pt x="6144" y="3490"/>
                  <a:pt x="6094" y="3440"/>
                </a:cubicBezTo>
                <a:close/>
                <a:moveTo>
                  <a:pt x="357" y="3364"/>
                </a:moveTo>
                <a:cubicBezTo>
                  <a:pt x="1074" y="1222"/>
                  <a:pt x="1074" y="1222"/>
                  <a:pt x="1074" y="1222"/>
                </a:cubicBezTo>
                <a:cubicBezTo>
                  <a:pt x="1792" y="3364"/>
                  <a:pt x="1792" y="3364"/>
                  <a:pt x="1792" y="3364"/>
                </a:cubicBezTo>
                <a:lnTo>
                  <a:pt x="357" y="3364"/>
                </a:lnTo>
                <a:close/>
                <a:moveTo>
                  <a:pt x="3838" y="5124"/>
                </a:moveTo>
                <a:cubicBezTo>
                  <a:pt x="2334" y="5124"/>
                  <a:pt x="2334" y="5124"/>
                  <a:pt x="2334" y="5124"/>
                </a:cubicBezTo>
                <a:cubicBezTo>
                  <a:pt x="2307" y="5124"/>
                  <a:pt x="2286" y="5103"/>
                  <a:pt x="2286" y="5077"/>
                </a:cubicBezTo>
                <a:cubicBezTo>
                  <a:pt x="2286" y="5064"/>
                  <a:pt x="2291" y="5053"/>
                  <a:pt x="2300" y="5044"/>
                </a:cubicBezTo>
                <a:cubicBezTo>
                  <a:pt x="2309" y="5035"/>
                  <a:pt x="2321" y="5030"/>
                  <a:pt x="2334" y="5030"/>
                </a:cubicBezTo>
                <a:cubicBezTo>
                  <a:pt x="3838" y="5030"/>
                  <a:pt x="3838" y="5030"/>
                  <a:pt x="3838" y="5030"/>
                </a:cubicBezTo>
                <a:cubicBezTo>
                  <a:pt x="3865" y="5030"/>
                  <a:pt x="3886" y="5051"/>
                  <a:pt x="3886" y="5077"/>
                </a:cubicBezTo>
                <a:cubicBezTo>
                  <a:pt x="3886" y="5103"/>
                  <a:pt x="3865" y="5124"/>
                  <a:pt x="3838" y="5124"/>
                </a:cubicBezTo>
                <a:close/>
                <a:moveTo>
                  <a:pt x="4380" y="3364"/>
                </a:moveTo>
                <a:cubicBezTo>
                  <a:pt x="5098" y="1222"/>
                  <a:pt x="5098" y="1222"/>
                  <a:pt x="5098" y="1222"/>
                </a:cubicBezTo>
                <a:cubicBezTo>
                  <a:pt x="5815" y="3364"/>
                  <a:pt x="5815" y="3364"/>
                  <a:pt x="5815" y="3364"/>
                </a:cubicBezTo>
                <a:lnTo>
                  <a:pt x="4380" y="3364"/>
                </a:lnTo>
                <a:close/>
              </a:path>
            </a:pathLst>
          </a:custGeom>
          <a:solidFill>
            <a:schemeClr val="bg1"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3018886" y="4077517"/>
            <a:ext cx="185307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r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특정 범죄 신고자 등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보호법 준용</a:t>
            </a: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11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481" y="388054"/>
            <a:ext cx="39065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전국 장애인권익옹호기관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4886325" y="742197"/>
            <a:ext cx="7078589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7" name="타원 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4052218" y="1338173"/>
            <a:ext cx="216956" cy="216956"/>
            <a:chOff x="-998266" y="2799495"/>
            <a:chExt cx="319458" cy="319458"/>
          </a:xfrm>
        </p:grpSpPr>
        <p:sp>
          <p:nvSpPr>
            <p:cNvPr id="166" name="타원 165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" name="직사각형 56"/>
          <p:cNvSpPr/>
          <p:nvPr/>
        </p:nvSpPr>
        <p:spPr>
          <a:xfrm>
            <a:off x="963998" y="2704517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963998" y="3713584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963998" y="4722651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963998" y="5731717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963998" y="1695450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039366" y="1193777"/>
            <a:ext cx="2456309" cy="5047355"/>
          </a:xfrm>
          <a:prstGeom prst="roundRect">
            <a:avLst>
              <a:gd name="adj" fmla="val 2484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526933" y="1347928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서울장애인권익옹호기관</a:t>
            </a:r>
          </a:p>
        </p:txBody>
      </p:sp>
      <p:sp>
        <p:nvSpPr>
          <p:cNvPr id="327" name="직사각형 326"/>
          <p:cNvSpPr/>
          <p:nvPr/>
        </p:nvSpPr>
        <p:spPr>
          <a:xfrm>
            <a:off x="1526933" y="1853544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부산장애인권익옹호기관</a:t>
            </a:r>
          </a:p>
        </p:txBody>
      </p:sp>
      <p:sp>
        <p:nvSpPr>
          <p:cNvPr id="328" name="직사각형 327"/>
          <p:cNvSpPr/>
          <p:nvPr/>
        </p:nvSpPr>
        <p:spPr>
          <a:xfrm>
            <a:off x="1526933" y="2359160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대구장애인권익옹호기관</a:t>
            </a:r>
            <a:endParaRPr lang="ko-KR" altLang="en-US" sz="12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29" name="직사각형 328"/>
          <p:cNvSpPr/>
          <p:nvPr/>
        </p:nvSpPr>
        <p:spPr>
          <a:xfrm>
            <a:off x="1526933" y="2864776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인천장애인권익옹호기관</a:t>
            </a:r>
          </a:p>
        </p:txBody>
      </p:sp>
      <p:sp>
        <p:nvSpPr>
          <p:cNvPr id="330" name="직사각형 329"/>
          <p:cNvSpPr/>
          <p:nvPr/>
        </p:nvSpPr>
        <p:spPr>
          <a:xfrm>
            <a:off x="1526933" y="3370392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광주장애인권익옹호기관</a:t>
            </a:r>
          </a:p>
        </p:txBody>
      </p:sp>
      <p:sp>
        <p:nvSpPr>
          <p:cNvPr id="331" name="직사각형 330"/>
          <p:cNvSpPr/>
          <p:nvPr/>
        </p:nvSpPr>
        <p:spPr>
          <a:xfrm>
            <a:off x="1526933" y="3876008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대전장애인권익옹호기관</a:t>
            </a:r>
          </a:p>
        </p:txBody>
      </p:sp>
      <p:sp>
        <p:nvSpPr>
          <p:cNvPr id="332" name="직사각형 331"/>
          <p:cNvSpPr/>
          <p:nvPr/>
        </p:nvSpPr>
        <p:spPr>
          <a:xfrm>
            <a:off x="1526933" y="4381624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울산장애인권익옹호기관</a:t>
            </a:r>
          </a:p>
        </p:txBody>
      </p:sp>
      <p:sp>
        <p:nvSpPr>
          <p:cNvPr id="335" name="직사각형 334"/>
          <p:cNvSpPr/>
          <p:nvPr/>
        </p:nvSpPr>
        <p:spPr>
          <a:xfrm>
            <a:off x="1526933" y="4887240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세종장애인권익옹호기관</a:t>
            </a:r>
            <a:endParaRPr lang="ko-KR" altLang="en-US" sz="12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36" name="직사각형 335"/>
          <p:cNvSpPr/>
          <p:nvPr/>
        </p:nvSpPr>
        <p:spPr>
          <a:xfrm>
            <a:off x="1526933" y="5392856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경기장애인권익옹호기관</a:t>
            </a:r>
          </a:p>
        </p:txBody>
      </p:sp>
      <p:sp>
        <p:nvSpPr>
          <p:cNvPr id="338" name="직사각형 337"/>
          <p:cNvSpPr/>
          <p:nvPr/>
        </p:nvSpPr>
        <p:spPr>
          <a:xfrm>
            <a:off x="4317937" y="1369337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02-3453-9527</a:t>
            </a:r>
          </a:p>
        </p:txBody>
      </p:sp>
      <p:sp>
        <p:nvSpPr>
          <p:cNvPr id="339" name="직사각형 338"/>
          <p:cNvSpPr/>
          <p:nvPr/>
        </p:nvSpPr>
        <p:spPr>
          <a:xfrm>
            <a:off x="4317938" y="1874953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051-715-8295</a:t>
            </a:r>
          </a:p>
        </p:txBody>
      </p:sp>
      <p:sp>
        <p:nvSpPr>
          <p:cNvPr id="340" name="직사각형 339"/>
          <p:cNvSpPr/>
          <p:nvPr/>
        </p:nvSpPr>
        <p:spPr>
          <a:xfrm>
            <a:off x="4317937" y="2380570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053-716-8295</a:t>
            </a:r>
          </a:p>
        </p:txBody>
      </p:sp>
      <p:sp>
        <p:nvSpPr>
          <p:cNvPr id="341" name="직사각형 340"/>
          <p:cNvSpPr/>
          <p:nvPr/>
        </p:nvSpPr>
        <p:spPr>
          <a:xfrm>
            <a:off x="4317938" y="2886185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032-425-0900</a:t>
            </a:r>
          </a:p>
        </p:txBody>
      </p:sp>
      <p:sp>
        <p:nvSpPr>
          <p:cNvPr id="342" name="직사각형 341"/>
          <p:cNvSpPr/>
          <p:nvPr/>
        </p:nvSpPr>
        <p:spPr>
          <a:xfrm>
            <a:off x="4317937" y="3391801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062-716-1633</a:t>
            </a:r>
          </a:p>
        </p:txBody>
      </p:sp>
      <p:sp>
        <p:nvSpPr>
          <p:cNvPr id="343" name="직사각형 342"/>
          <p:cNvSpPr/>
          <p:nvPr/>
        </p:nvSpPr>
        <p:spPr>
          <a:xfrm>
            <a:off x="4317938" y="389741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042-631-5667</a:t>
            </a:r>
          </a:p>
        </p:txBody>
      </p:sp>
      <p:sp>
        <p:nvSpPr>
          <p:cNvPr id="344" name="직사각형 343"/>
          <p:cNvSpPr/>
          <p:nvPr/>
        </p:nvSpPr>
        <p:spPr>
          <a:xfrm>
            <a:off x="4317938" y="4403033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052-260-8295</a:t>
            </a:r>
          </a:p>
        </p:txBody>
      </p:sp>
      <p:sp>
        <p:nvSpPr>
          <p:cNvPr id="345" name="직사각형 344"/>
          <p:cNvSpPr/>
          <p:nvPr/>
        </p:nvSpPr>
        <p:spPr>
          <a:xfrm>
            <a:off x="4317938" y="490864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044-905-8295</a:t>
            </a:r>
          </a:p>
        </p:txBody>
      </p:sp>
      <p:sp>
        <p:nvSpPr>
          <p:cNvPr id="346" name="직사각형 345"/>
          <p:cNvSpPr/>
          <p:nvPr/>
        </p:nvSpPr>
        <p:spPr>
          <a:xfrm>
            <a:off x="4317938" y="5414265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031-287-1134</a:t>
            </a:r>
          </a:p>
        </p:txBody>
      </p:sp>
      <p:cxnSp>
        <p:nvCxnSpPr>
          <p:cNvPr id="34" name="직선 연결선 33"/>
          <p:cNvCxnSpPr/>
          <p:nvPr/>
        </p:nvCxnSpPr>
        <p:spPr>
          <a:xfrm>
            <a:off x="3495675" y="1695450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직선 연결선 347"/>
          <p:cNvCxnSpPr/>
          <p:nvPr/>
        </p:nvCxnSpPr>
        <p:spPr>
          <a:xfrm>
            <a:off x="3495675" y="2200582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직선 연결선 348"/>
          <p:cNvCxnSpPr/>
          <p:nvPr/>
        </p:nvCxnSpPr>
        <p:spPr>
          <a:xfrm>
            <a:off x="3495675" y="270571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직선 연결선 349"/>
          <p:cNvCxnSpPr/>
          <p:nvPr/>
        </p:nvCxnSpPr>
        <p:spPr>
          <a:xfrm>
            <a:off x="3495675" y="3210846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직선 연결선 350"/>
          <p:cNvCxnSpPr/>
          <p:nvPr/>
        </p:nvCxnSpPr>
        <p:spPr>
          <a:xfrm>
            <a:off x="3495675" y="3715978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직선 연결선 351"/>
          <p:cNvCxnSpPr/>
          <p:nvPr/>
        </p:nvCxnSpPr>
        <p:spPr>
          <a:xfrm>
            <a:off x="3495675" y="4221110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직선 연결선 352"/>
          <p:cNvCxnSpPr/>
          <p:nvPr/>
        </p:nvCxnSpPr>
        <p:spPr>
          <a:xfrm>
            <a:off x="3495675" y="4726242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직선 연결선 353"/>
          <p:cNvCxnSpPr/>
          <p:nvPr/>
        </p:nvCxnSpPr>
        <p:spPr>
          <a:xfrm>
            <a:off x="3495675" y="523137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직선 연결선 354"/>
          <p:cNvCxnSpPr/>
          <p:nvPr/>
        </p:nvCxnSpPr>
        <p:spPr>
          <a:xfrm>
            <a:off x="3495675" y="5736506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직선 연결선 355"/>
          <p:cNvCxnSpPr/>
          <p:nvPr/>
        </p:nvCxnSpPr>
        <p:spPr>
          <a:xfrm>
            <a:off x="3495675" y="6241637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직선 연결선 357"/>
          <p:cNvCxnSpPr/>
          <p:nvPr/>
        </p:nvCxnSpPr>
        <p:spPr>
          <a:xfrm>
            <a:off x="1039366" y="1695450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직선 연결선 358"/>
          <p:cNvCxnSpPr/>
          <p:nvPr/>
        </p:nvCxnSpPr>
        <p:spPr>
          <a:xfrm>
            <a:off x="1039366" y="2200582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직선 연결선 359"/>
          <p:cNvCxnSpPr/>
          <p:nvPr/>
        </p:nvCxnSpPr>
        <p:spPr>
          <a:xfrm>
            <a:off x="1039366" y="2705714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직선 연결선 360"/>
          <p:cNvCxnSpPr/>
          <p:nvPr/>
        </p:nvCxnSpPr>
        <p:spPr>
          <a:xfrm>
            <a:off x="1039366" y="3210846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직선 연결선 361"/>
          <p:cNvCxnSpPr/>
          <p:nvPr/>
        </p:nvCxnSpPr>
        <p:spPr>
          <a:xfrm>
            <a:off x="1039366" y="3715978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직선 연결선 362"/>
          <p:cNvCxnSpPr/>
          <p:nvPr/>
        </p:nvCxnSpPr>
        <p:spPr>
          <a:xfrm>
            <a:off x="1039366" y="4221110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직선 연결선 363"/>
          <p:cNvCxnSpPr/>
          <p:nvPr/>
        </p:nvCxnSpPr>
        <p:spPr>
          <a:xfrm>
            <a:off x="1039366" y="4726242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직선 연결선 364"/>
          <p:cNvCxnSpPr/>
          <p:nvPr/>
        </p:nvCxnSpPr>
        <p:spPr>
          <a:xfrm>
            <a:off x="1039366" y="5231374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직선 연결선 365"/>
          <p:cNvCxnSpPr/>
          <p:nvPr/>
        </p:nvCxnSpPr>
        <p:spPr>
          <a:xfrm>
            <a:off x="1039366" y="5736506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직선 연결선 366"/>
          <p:cNvCxnSpPr/>
          <p:nvPr/>
        </p:nvCxnSpPr>
        <p:spPr>
          <a:xfrm>
            <a:off x="1039366" y="6241637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직선 연결선 367"/>
          <p:cNvCxnSpPr/>
          <p:nvPr/>
        </p:nvCxnSpPr>
        <p:spPr>
          <a:xfrm>
            <a:off x="1039366" y="1193777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직선 연결선 425"/>
          <p:cNvCxnSpPr/>
          <p:nvPr/>
        </p:nvCxnSpPr>
        <p:spPr>
          <a:xfrm>
            <a:off x="6163101" y="6237514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직사각형 369"/>
          <p:cNvSpPr/>
          <p:nvPr/>
        </p:nvSpPr>
        <p:spPr>
          <a:xfrm>
            <a:off x="6087733" y="2878337"/>
            <a:ext cx="4978404" cy="569416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1" name="직사각형 370"/>
          <p:cNvSpPr/>
          <p:nvPr/>
        </p:nvSpPr>
        <p:spPr>
          <a:xfrm>
            <a:off x="6087733" y="4006257"/>
            <a:ext cx="4978404" cy="569416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2" name="직사각형 371"/>
          <p:cNvSpPr/>
          <p:nvPr/>
        </p:nvSpPr>
        <p:spPr>
          <a:xfrm>
            <a:off x="6087733" y="5134178"/>
            <a:ext cx="4978404" cy="569416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4" name="직사각형 373"/>
          <p:cNvSpPr/>
          <p:nvPr/>
        </p:nvSpPr>
        <p:spPr>
          <a:xfrm>
            <a:off x="6087733" y="1750417"/>
            <a:ext cx="4978404" cy="569416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5" name="모서리가 둥근 직사각형 374"/>
          <p:cNvSpPr/>
          <p:nvPr/>
        </p:nvSpPr>
        <p:spPr>
          <a:xfrm>
            <a:off x="6163101" y="1189655"/>
            <a:ext cx="2456309" cy="5071877"/>
          </a:xfrm>
          <a:prstGeom prst="roundRect">
            <a:avLst>
              <a:gd name="adj" fmla="val 2484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96" name="직사각형 395"/>
          <p:cNvSpPr/>
          <p:nvPr/>
        </p:nvSpPr>
        <p:spPr>
          <a:xfrm>
            <a:off x="9430505" y="139540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033-264-8296</a:t>
            </a:r>
          </a:p>
        </p:txBody>
      </p:sp>
      <p:sp>
        <p:nvSpPr>
          <p:cNvPr id="397" name="직사각형 396"/>
          <p:cNvSpPr/>
          <p:nvPr/>
        </p:nvSpPr>
        <p:spPr>
          <a:xfrm>
            <a:off x="9430506" y="196057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043-287-8295</a:t>
            </a:r>
          </a:p>
        </p:txBody>
      </p:sp>
      <p:sp>
        <p:nvSpPr>
          <p:cNvPr id="398" name="직사각형 397"/>
          <p:cNvSpPr/>
          <p:nvPr/>
        </p:nvSpPr>
        <p:spPr>
          <a:xfrm>
            <a:off x="9430505" y="252574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041-551-8295</a:t>
            </a:r>
          </a:p>
        </p:txBody>
      </p:sp>
      <p:sp>
        <p:nvSpPr>
          <p:cNvPr id="399" name="직사각형 398"/>
          <p:cNvSpPr/>
          <p:nvPr/>
        </p:nvSpPr>
        <p:spPr>
          <a:xfrm>
            <a:off x="9430506" y="309091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063-227-8295</a:t>
            </a:r>
          </a:p>
        </p:txBody>
      </p:sp>
      <p:sp>
        <p:nvSpPr>
          <p:cNvPr id="400" name="직사각형 399"/>
          <p:cNvSpPr/>
          <p:nvPr/>
        </p:nvSpPr>
        <p:spPr>
          <a:xfrm>
            <a:off x="9430505" y="365608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061-285-8298</a:t>
            </a:r>
          </a:p>
        </p:txBody>
      </p:sp>
      <p:sp>
        <p:nvSpPr>
          <p:cNvPr id="401" name="직사각형 400"/>
          <p:cNvSpPr/>
          <p:nvPr/>
        </p:nvSpPr>
        <p:spPr>
          <a:xfrm>
            <a:off x="9430506" y="422125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054-282-8295</a:t>
            </a:r>
          </a:p>
        </p:txBody>
      </p:sp>
      <p:sp>
        <p:nvSpPr>
          <p:cNvPr id="402" name="직사각형 401"/>
          <p:cNvSpPr/>
          <p:nvPr/>
        </p:nvSpPr>
        <p:spPr>
          <a:xfrm>
            <a:off x="9430506" y="478642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055-603-8295</a:t>
            </a:r>
          </a:p>
        </p:txBody>
      </p:sp>
      <p:sp>
        <p:nvSpPr>
          <p:cNvPr id="403" name="직사각형 402"/>
          <p:cNvSpPr/>
          <p:nvPr/>
        </p:nvSpPr>
        <p:spPr>
          <a:xfrm>
            <a:off x="9430506" y="535159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064-900-9695</a:t>
            </a:r>
          </a:p>
        </p:txBody>
      </p:sp>
      <p:cxnSp>
        <p:nvCxnSpPr>
          <p:cNvPr id="406" name="직선 연결선 405"/>
          <p:cNvCxnSpPr/>
          <p:nvPr/>
        </p:nvCxnSpPr>
        <p:spPr>
          <a:xfrm>
            <a:off x="8619410" y="1750417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직선 연결선 406"/>
          <p:cNvCxnSpPr/>
          <p:nvPr/>
        </p:nvCxnSpPr>
        <p:spPr>
          <a:xfrm>
            <a:off x="8619410" y="2315046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직선 연결선 407"/>
          <p:cNvCxnSpPr/>
          <p:nvPr/>
        </p:nvCxnSpPr>
        <p:spPr>
          <a:xfrm>
            <a:off x="8619410" y="2879675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직선 연결선 408"/>
          <p:cNvCxnSpPr/>
          <p:nvPr/>
        </p:nvCxnSpPr>
        <p:spPr>
          <a:xfrm>
            <a:off x="8619410" y="344430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직선 연결선 409"/>
          <p:cNvCxnSpPr/>
          <p:nvPr/>
        </p:nvCxnSpPr>
        <p:spPr>
          <a:xfrm>
            <a:off x="8619410" y="4008933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직선 연결선 410"/>
          <p:cNvCxnSpPr/>
          <p:nvPr/>
        </p:nvCxnSpPr>
        <p:spPr>
          <a:xfrm>
            <a:off x="8619410" y="4573563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직선 연결선 411"/>
          <p:cNvCxnSpPr/>
          <p:nvPr/>
        </p:nvCxnSpPr>
        <p:spPr>
          <a:xfrm>
            <a:off x="8619410" y="5138192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직선 연결선 412"/>
          <p:cNvCxnSpPr/>
          <p:nvPr/>
        </p:nvCxnSpPr>
        <p:spPr>
          <a:xfrm>
            <a:off x="8619410" y="5702821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직선 연결선 413"/>
          <p:cNvCxnSpPr/>
          <p:nvPr/>
        </p:nvCxnSpPr>
        <p:spPr>
          <a:xfrm>
            <a:off x="8619410" y="6267450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직선 연결선 415"/>
          <p:cNvCxnSpPr/>
          <p:nvPr/>
        </p:nvCxnSpPr>
        <p:spPr>
          <a:xfrm>
            <a:off x="8619410" y="118965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직선 연결선 416"/>
          <p:cNvCxnSpPr/>
          <p:nvPr/>
        </p:nvCxnSpPr>
        <p:spPr>
          <a:xfrm>
            <a:off x="6163101" y="1750417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직선 연결선 417"/>
          <p:cNvCxnSpPr/>
          <p:nvPr/>
        </p:nvCxnSpPr>
        <p:spPr>
          <a:xfrm>
            <a:off x="6163101" y="2315046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직선 연결선 418"/>
          <p:cNvCxnSpPr/>
          <p:nvPr/>
        </p:nvCxnSpPr>
        <p:spPr>
          <a:xfrm>
            <a:off x="6163101" y="2879675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직선 연결선 419"/>
          <p:cNvCxnSpPr/>
          <p:nvPr/>
        </p:nvCxnSpPr>
        <p:spPr>
          <a:xfrm>
            <a:off x="6163101" y="3444304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직선 연결선 420"/>
          <p:cNvCxnSpPr/>
          <p:nvPr/>
        </p:nvCxnSpPr>
        <p:spPr>
          <a:xfrm>
            <a:off x="6163101" y="4008933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직선 연결선 421"/>
          <p:cNvCxnSpPr/>
          <p:nvPr/>
        </p:nvCxnSpPr>
        <p:spPr>
          <a:xfrm>
            <a:off x="6163101" y="4573563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직선 연결선 422"/>
          <p:cNvCxnSpPr/>
          <p:nvPr/>
        </p:nvCxnSpPr>
        <p:spPr>
          <a:xfrm>
            <a:off x="6163101" y="5138192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직선 연결선 423"/>
          <p:cNvCxnSpPr/>
          <p:nvPr/>
        </p:nvCxnSpPr>
        <p:spPr>
          <a:xfrm>
            <a:off x="6163101" y="5702821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직선 연결선 424"/>
          <p:cNvCxnSpPr/>
          <p:nvPr/>
        </p:nvCxnSpPr>
        <p:spPr>
          <a:xfrm>
            <a:off x="6163101" y="6267450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직사각형 385"/>
          <p:cNvSpPr/>
          <p:nvPr/>
        </p:nvSpPr>
        <p:spPr>
          <a:xfrm>
            <a:off x="6624218" y="137283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강원장애인권익옹호기관</a:t>
            </a:r>
          </a:p>
        </p:txBody>
      </p:sp>
      <p:sp>
        <p:nvSpPr>
          <p:cNvPr id="387" name="직사각형 386"/>
          <p:cNvSpPr/>
          <p:nvPr/>
        </p:nvSpPr>
        <p:spPr>
          <a:xfrm>
            <a:off x="6624218" y="193800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충북장애인권익옹호기관</a:t>
            </a:r>
          </a:p>
        </p:txBody>
      </p:sp>
      <p:sp>
        <p:nvSpPr>
          <p:cNvPr id="388" name="직사각형 387"/>
          <p:cNvSpPr/>
          <p:nvPr/>
        </p:nvSpPr>
        <p:spPr>
          <a:xfrm>
            <a:off x="6624218" y="250317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충남장애인권익옹호기관</a:t>
            </a:r>
          </a:p>
        </p:txBody>
      </p:sp>
      <p:sp>
        <p:nvSpPr>
          <p:cNvPr id="389" name="직사각형 388"/>
          <p:cNvSpPr/>
          <p:nvPr/>
        </p:nvSpPr>
        <p:spPr>
          <a:xfrm>
            <a:off x="6624218" y="3068347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전북장애인권익옹호기관</a:t>
            </a:r>
          </a:p>
        </p:txBody>
      </p:sp>
      <p:sp>
        <p:nvSpPr>
          <p:cNvPr id="390" name="직사각형 389"/>
          <p:cNvSpPr/>
          <p:nvPr/>
        </p:nvSpPr>
        <p:spPr>
          <a:xfrm>
            <a:off x="6624218" y="3633517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전남장애인권익옹호기관</a:t>
            </a:r>
          </a:p>
        </p:txBody>
      </p:sp>
      <p:sp>
        <p:nvSpPr>
          <p:cNvPr id="391" name="직사각형 390"/>
          <p:cNvSpPr/>
          <p:nvPr/>
        </p:nvSpPr>
        <p:spPr>
          <a:xfrm>
            <a:off x="6624218" y="419868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경북장애인권익옹호기관</a:t>
            </a:r>
          </a:p>
        </p:txBody>
      </p:sp>
      <p:sp>
        <p:nvSpPr>
          <p:cNvPr id="392" name="직사각형 391"/>
          <p:cNvSpPr/>
          <p:nvPr/>
        </p:nvSpPr>
        <p:spPr>
          <a:xfrm>
            <a:off x="6624218" y="476385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경남장애인권익옹호기관</a:t>
            </a:r>
          </a:p>
        </p:txBody>
      </p:sp>
      <p:sp>
        <p:nvSpPr>
          <p:cNvPr id="393" name="직사각형 392"/>
          <p:cNvSpPr/>
          <p:nvPr/>
        </p:nvSpPr>
        <p:spPr>
          <a:xfrm>
            <a:off x="6624218" y="532902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제주장애인권익옹호기관</a:t>
            </a:r>
          </a:p>
        </p:txBody>
      </p:sp>
      <p:grpSp>
        <p:nvGrpSpPr>
          <p:cNvPr id="273" name="그룹 272"/>
          <p:cNvGrpSpPr/>
          <p:nvPr/>
        </p:nvGrpSpPr>
        <p:grpSpPr>
          <a:xfrm>
            <a:off x="4052218" y="1842858"/>
            <a:ext cx="216956" cy="216956"/>
            <a:chOff x="-998266" y="2799495"/>
            <a:chExt cx="319458" cy="319458"/>
          </a:xfrm>
        </p:grpSpPr>
        <p:sp>
          <p:nvSpPr>
            <p:cNvPr id="274" name="타원 273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5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6" name="그룹 275"/>
          <p:cNvGrpSpPr/>
          <p:nvPr/>
        </p:nvGrpSpPr>
        <p:grpSpPr>
          <a:xfrm>
            <a:off x="4052218" y="3356913"/>
            <a:ext cx="216956" cy="216956"/>
            <a:chOff x="-998266" y="2799495"/>
            <a:chExt cx="319458" cy="319458"/>
          </a:xfrm>
        </p:grpSpPr>
        <p:sp>
          <p:nvSpPr>
            <p:cNvPr id="277" name="타원 276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8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9" name="그룹 278"/>
          <p:cNvGrpSpPr/>
          <p:nvPr/>
        </p:nvGrpSpPr>
        <p:grpSpPr>
          <a:xfrm>
            <a:off x="4052218" y="3861598"/>
            <a:ext cx="216956" cy="216956"/>
            <a:chOff x="-998266" y="2799495"/>
            <a:chExt cx="319458" cy="319458"/>
          </a:xfrm>
        </p:grpSpPr>
        <p:sp>
          <p:nvSpPr>
            <p:cNvPr id="280" name="타원 279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1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그룹 281"/>
          <p:cNvGrpSpPr/>
          <p:nvPr/>
        </p:nvGrpSpPr>
        <p:grpSpPr>
          <a:xfrm>
            <a:off x="4052218" y="4366283"/>
            <a:ext cx="216956" cy="216956"/>
            <a:chOff x="-998266" y="2799495"/>
            <a:chExt cx="319458" cy="319458"/>
          </a:xfrm>
        </p:grpSpPr>
        <p:sp>
          <p:nvSpPr>
            <p:cNvPr id="283" name="타원 282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4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그룹 284"/>
          <p:cNvGrpSpPr/>
          <p:nvPr/>
        </p:nvGrpSpPr>
        <p:grpSpPr>
          <a:xfrm>
            <a:off x="4052218" y="4870968"/>
            <a:ext cx="216956" cy="216956"/>
            <a:chOff x="-998266" y="2799495"/>
            <a:chExt cx="319458" cy="319458"/>
          </a:xfrm>
        </p:grpSpPr>
        <p:sp>
          <p:nvSpPr>
            <p:cNvPr id="286" name="타원 285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7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8" name="그룹 287"/>
          <p:cNvGrpSpPr/>
          <p:nvPr/>
        </p:nvGrpSpPr>
        <p:grpSpPr>
          <a:xfrm>
            <a:off x="4052218" y="5375653"/>
            <a:ext cx="216956" cy="216956"/>
            <a:chOff x="-998266" y="2799495"/>
            <a:chExt cx="319458" cy="319458"/>
          </a:xfrm>
        </p:grpSpPr>
        <p:sp>
          <p:nvSpPr>
            <p:cNvPr id="289" name="타원 288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0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7" name="직사각형 336"/>
          <p:cNvSpPr/>
          <p:nvPr/>
        </p:nvSpPr>
        <p:spPr>
          <a:xfrm>
            <a:off x="6650668" y="5898476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중앙장애인권익옹호기관</a:t>
            </a:r>
          </a:p>
        </p:txBody>
      </p:sp>
      <p:sp>
        <p:nvSpPr>
          <p:cNvPr id="347" name="직사각형 346"/>
          <p:cNvSpPr/>
          <p:nvPr/>
        </p:nvSpPr>
        <p:spPr>
          <a:xfrm>
            <a:off x="9430506" y="5919885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02-6951-1790</a:t>
            </a:r>
          </a:p>
        </p:txBody>
      </p:sp>
      <p:grpSp>
        <p:nvGrpSpPr>
          <p:cNvPr id="291" name="그룹 290"/>
          <p:cNvGrpSpPr/>
          <p:nvPr/>
        </p:nvGrpSpPr>
        <p:grpSpPr>
          <a:xfrm>
            <a:off x="9155742" y="5880341"/>
            <a:ext cx="216956" cy="216956"/>
            <a:chOff x="-998266" y="2799495"/>
            <a:chExt cx="319458" cy="319458"/>
          </a:xfrm>
        </p:grpSpPr>
        <p:sp>
          <p:nvSpPr>
            <p:cNvPr id="292" name="타원 291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3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4" name="그룹 293"/>
          <p:cNvGrpSpPr/>
          <p:nvPr/>
        </p:nvGrpSpPr>
        <p:grpSpPr>
          <a:xfrm>
            <a:off x="4052218" y="2347543"/>
            <a:ext cx="216956" cy="216956"/>
            <a:chOff x="-998266" y="2799495"/>
            <a:chExt cx="319458" cy="319458"/>
          </a:xfrm>
        </p:grpSpPr>
        <p:sp>
          <p:nvSpPr>
            <p:cNvPr id="295" name="타원 294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6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7" name="그룹 296"/>
          <p:cNvGrpSpPr/>
          <p:nvPr/>
        </p:nvGrpSpPr>
        <p:grpSpPr>
          <a:xfrm>
            <a:off x="4052218" y="2852228"/>
            <a:ext cx="216956" cy="216956"/>
            <a:chOff x="-998266" y="2799495"/>
            <a:chExt cx="319458" cy="319458"/>
          </a:xfrm>
        </p:grpSpPr>
        <p:sp>
          <p:nvSpPr>
            <p:cNvPr id="298" name="타원 297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9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0" name="그룹 299"/>
          <p:cNvGrpSpPr/>
          <p:nvPr/>
        </p:nvGrpSpPr>
        <p:grpSpPr>
          <a:xfrm>
            <a:off x="9155742" y="1362406"/>
            <a:ext cx="216956" cy="216956"/>
            <a:chOff x="-998266" y="2799495"/>
            <a:chExt cx="319458" cy="319458"/>
          </a:xfrm>
        </p:grpSpPr>
        <p:sp>
          <p:nvSpPr>
            <p:cNvPr id="301" name="타원 300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2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3" name="그룹 302"/>
          <p:cNvGrpSpPr/>
          <p:nvPr/>
        </p:nvGrpSpPr>
        <p:grpSpPr>
          <a:xfrm>
            <a:off x="9155742" y="1927148"/>
            <a:ext cx="216956" cy="216956"/>
            <a:chOff x="-998266" y="2799495"/>
            <a:chExt cx="319458" cy="319458"/>
          </a:xfrm>
        </p:grpSpPr>
        <p:sp>
          <p:nvSpPr>
            <p:cNvPr id="304" name="타원 303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5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6" name="그룹 305"/>
          <p:cNvGrpSpPr/>
          <p:nvPr/>
        </p:nvGrpSpPr>
        <p:grpSpPr>
          <a:xfrm>
            <a:off x="9155742" y="2491890"/>
            <a:ext cx="216956" cy="216956"/>
            <a:chOff x="-998266" y="2799495"/>
            <a:chExt cx="319458" cy="319458"/>
          </a:xfrm>
        </p:grpSpPr>
        <p:sp>
          <p:nvSpPr>
            <p:cNvPr id="307" name="타원 306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8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9" name="그룹 308"/>
          <p:cNvGrpSpPr/>
          <p:nvPr/>
        </p:nvGrpSpPr>
        <p:grpSpPr>
          <a:xfrm>
            <a:off x="9155742" y="3056632"/>
            <a:ext cx="216956" cy="216956"/>
            <a:chOff x="-998266" y="2799495"/>
            <a:chExt cx="319458" cy="319458"/>
          </a:xfrm>
        </p:grpSpPr>
        <p:sp>
          <p:nvSpPr>
            <p:cNvPr id="310" name="타원 309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1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2" name="그룹 311"/>
          <p:cNvGrpSpPr/>
          <p:nvPr/>
        </p:nvGrpSpPr>
        <p:grpSpPr>
          <a:xfrm>
            <a:off x="9155742" y="3621374"/>
            <a:ext cx="216956" cy="216956"/>
            <a:chOff x="-998266" y="2799495"/>
            <a:chExt cx="319458" cy="319458"/>
          </a:xfrm>
        </p:grpSpPr>
        <p:sp>
          <p:nvSpPr>
            <p:cNvPr id="313" name="타원 312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4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5" name="그룹 314"/>
          <p:cNvGrpSpPr/>
          <p:nvPr/>
        </p:nvGrpSpPr>
        <p:grpSpPr>
          <a:xfrm>
            <a:off x="9155742" y="4186116"/>
            <a:ext cx="216956" cy="216956"/>
            <a:chOff x="-998266" y="2799495"/>
            <a:chExt cx="319458" cy="319458"/>
          </a:xfrm>
        </p:grpSpPr>
        <p:sp>
          <p:nvSpPr>
            <p:cNvPr id="316" name="타원 315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7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8" name="그룹 317"/>
          <p:cNvGrpSpPr/>
          <p:nvPr/>
        </p:nvGrpSpPr>
        <p:grpSpPr>
          <a:xfrm>
            <a:off x="9155742" y="4750858"/>
            <a:ext cx="216956" cy="216956"/>
            <a:chOff x="-998266" y="2799495"/>
            <a:chExt cx="319458" cy="319458"/>
          </a:xfrm>
        </p:grpSpPr>
        <p:sp>
          <p:nvSpPr>
            <p:cNvPr id="319" name="타원 318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0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1" name="그룹 320"/>
          <p:cNvGrpSpPr/>
          <p:nvPr/>
        </p:nvGrpSpPr>
        <p:grpSpPr>
          <a:xfrm>
            <a:off x="9155742" y="5315600"/>
            <a:ext cx="216956" cy="216956"/>
            <a:chOff x="-998266" y="2799495"/>
            <a:chExt cx="319458" cy="319458"/>
          </a:xfrm>
        </p:grpSpPr>
        <p:sp>
          <p:nvSpPr>
            <p:cNvPr id="322" name="타원 321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3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4" name="직사각형 393"/>
          <p:cNvSpPr/>
          <p:nvPr/>
        </p:nvSpPr>
        <p:spPr>
          <a:xfrm>
            <a:off x="1392653" y="5894198"/>
            <a:ext cx="1812997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경기북부장애인권익옹호기관</a:t>
            </a:r>
            <a:endParaRPr lang="ko-KR" altLang="en-US" sz="12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04" name="직사각형 403"/>
          <p:cNvSpPr/>
          <p:nvPr/>
        </p:nvSpPr>
        <p:spPr>
          <a:xfrm>
            <a:off x="4317938" y="591676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031-851-1007</a:t>
            </a:r>
          </a:p>
        </p:txBody>
      </p:sp>
      <p:grpSp>
        <p:nvGrpSpPr>
          <p:cNvPr id="324" name="그룹 323"/>
          <p:cNvGrpSpPr/>
          <p:nvPr/>
        </p:nvGrpSpPr>
        <p:grpSpPr>
          <a:xfrm>
            <a:off x="4052218" y="5880341"/>
            <a:ext cx="216956" cy="216956"/>
            <a:chOff x="-998266" y="2799495"/>
            <a:chExt cx="319458" cy="319458"/>
          </a:xfrm>
        </p:grpSpPr>
        <p:sp>
          <p:nvSpPr>
            <p:cNvPr id="325" name="타원 324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6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63" name="직선 연결선 162"/>
          <p:cNvCxnSpPr/>
          <p:nvPr/>
        </p:nvCxnSpPr>
        <p:spPr>
          <a:xfrm>
            <a:off x="3486093" y="118965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49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"/>
            <a:ext cx="12191998" cy="6857141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5096287" y="976220"/>
            <a:ext cx="1999426" cy="524599"/>
            <a:chOff x="5159896" y="1412776"/>
            <a:chExt cx="1646686" cy="432048"/>
          </a:xfrm>
        </p:grpSpPr>
        <p:grpSp>
          <p:nvGrpSpPr>
            <p:cNvPr id="34" name="그룹 33"/>
            <p:cNvGrpSpPr/>
            <p:nvPr userDrawn="1"/>
          </p:nvGrpSpPr>
          <p:grpSpPr>
            <a:xfrm>
              <a:off x="5159896" y="1412776"/>
              <a:ext cx="432048" cy="432048"/>
              <a:chOff x="758355" y="538374"/>
              <a:chExt cx="432048" cy="432048"/>
            </a:xfrm>
          </p:grpSpPr>
          <p:sp>
            <p:nvSpPr>
              <p:cNvPr id="50" name="타원 49"/>
              <p:cNvSpPr/>
              <p:nvPr userDrawn="1"/>
            </p:nvSpPr>
            <p:spPr>
              <a:xfrm>
                <a:off x="758355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Freeform 5"/>
              <p:cNvSpPr>
                <a:spLocks noEditPoints="1"/>
              </p:cNvSpPr>
              <p:nvPr userDrawn="1"/>
            </p:nvSpPr>
            <p:spPr bwMode="auto">
              <a:xfrm>
                <a:off x="857824" y="616732"/>
                <a:ext cx="267744" cy="230153"/>
              </a:xfrm>
              <a:custGeom>
                <a:avLst/>
                <a:gdLst>
                  <a:gd name="T0" fmla="*/ 221 w 563"/>
                  <a:gd name="T1" fmla="*/ 337 h 484"/>
                  <a:gd name="T2" fmla="*/ 188 w 563"/>
                  <a:gd name="T3" fmla="*/ 336 h 484"/>
                  <a:gd name="T4" fmla="*/ 176 w 563"/>
                  <a:gd name="T5" fmla="*/ 361 h 484"/>
                  <a:gd name="T6" fmla="*/ 192 w 563"/>
                  <a:gd name="T7" fmla="*/ 382 h 484"/>
                  <a:gd name="T8" fmla="*/ 219 w 563"/>
                  <a:gd name="T9" fmla="*/ 404 h 484"/>
                  <a:gd name="T10" fmla="*/ 230 w 563"/>
                  <a:gd name="T11" fmla="*/ 363 h 484"/>
                  <a:gd name="T12" fmla="*/ 202 w 563"/>
                  <a:gd name="T13" fmla="*/ 296 h 484"/>
                  <a:gd name="T14" fmla="*/ 202 w 563"/>
                  <a:gd name="T15" fmla="*/ 71 h 484"/>
                  <a:gd name="T16" fmla="*/ 202 w 563"/>
                  <a:gd name="T17" fmla="*/ 296 h 484"/>
                  <a:gd name="T18" fmla="*/ 168 w 563"/>
                  <a:gd name="T19" fmla="*/ 175 h 484"/>
                  <a:gd name="T20" fmla="*/ 286 w 563"/>
                  <a:gd name="T21" fmla="*/ 159 h 484"/>
                  <a:gd name="T22" fmla="*/ 202 w 563"/>
                  <a:gd name="T23" fmla="*/ 271 h 484"/>
                  <a:gd name="T24" fmla="*/ 118 w 563"/>
                  <a:gd name="T25" fmla="*/ 163 h 484"/>
                  <a:gd name="T26" fmla="*/ 238 w 563"/>
                  <a:gd name="T27" fmla="*/ 484 h 484"/>
                  <a:gd name="T28" fmla="*/ 198 w 563"/>
                  <a:gd name="T29" fmla="*/ 484 h 484"/>
                  <a:gd name="T30" fmla="*/ 175 w 563"/>
                  <a:gd name="T31" fmla="*/ 452 h 484"/>
                  <a:gd name="T32" fmla="*/ 175 w 563"/>
                  <a:gd name="T33" fmla="*/ 484 h 484"/>
                  <a:gd name="T34" fmla="*/ 222 w 563"/>
                  <a:gd name="T35" fmla="*/ 419 h 484"/>
                  <a:gd name="T36" fmla="*/ 304 w 563"/>
                  <a:gd name="T37" fmla="*/ 335 h 484"/>
                  <a:gd name="T38" fmla="*/ 405 w 563"/>
                  <a:gd name="T39" fmla="*/ 483 h 484"/>
                  <a:gd name="T40" fmla="*/ 307 w 563"/>
                  <a:gd name="T41" fmla="*/ 335 h 484"/>
                  <a:gd name="T42" fmla="*/ 0 w 563"/>
                  <a:gd name="T43" fmla="*/ 433 h 484"/>
                  <a:gd name="T44" fmla="*/ 146 w 563"/>
                  <a:gd name="T45" fmla="*/ 484 h 484"/>
                  <a:gd name="T46" fmla="*/ 99 w 563"/>
                  <a:gd name="T47" fmla="*/ 336 h 484"/>
                  <a:gd name="T48" fmla="*/ 415 w 563"/>
                  <a:gd name="T49" fmla="*/ 15 h 484"/>
                  <a:gd name="T50" fmla="*/ 385 w 563"/>
                  <a:gd name="T51" fmla="*/ 210 h 484"/>
                  <a:gd name="T52" fmla="*/ 470 w 563"/>
                  <a:gd name="T53" fmla="*/ 223 h 484"/>
                  <a:gd name="T54" fmla="*/ 449 w 563"/>
                  <a:gd name="T55" fmla="*/ 96 h 484"/>
                  <a:gd name="T56" fmla="*/ 446 w 563"/>
                  <a:gd name="T57" fmla="*/ 101 h 484"/>
                  <a:gd name="T58" fmla="*/ 427 w 563"/>
                  <a:gd name="T59" fmla="*/ 124 h 484"/>
                  <a:gd name="T60" fmla="*/ 445 w 563"/>
                  <a:gd name="T61" fmla="*/ 93 h 484"/>
                  <a:gd name="T62" fmla="*/ 386 w 563"/>
                  <a:gd name="T63" fmla="*/ 121 h 484"/>
                  <a:gd name="T64" fmla="*/ 377 w 563"/>
                  <a:gd name="T65" fmla="*/ 123 h 484"/>
                  <a:gd name="T66" fmla="*/ 431 w 563"/>
                  <a:gd name="T67" fmla="*/ 55 h 484"/>
                  <a:gd name="T68" fmla="*/ 435 w 563"/>
                  <a:gd name="T69" fmla="*/ 62 h 484"/>
                  <a:gd name="T70" fmla="*/ 397 w 563"/>
                  <a:gd name="T71" fmla="*/ 83 h 484"/>
                  <a:gd name="T72" fmla="*/ 404 w 563"/>
                  <a:gd name="T73" fmla="*/ 130 h 484"/>
                  <a:gd name="T74" fmla="*/ 410 w 563"/>
                  <a:gd name="T75" fmla="*/ 91 h 484"/>
                  <a:gd name="T76" fmla="*/ 447 w 563"/>
                  <a:gd name="T77" fmla="*/ 76 h 484"/>
                  <a:gd name="T78" fmla="*/ 443 w 563"/>
                  <a:gd name="T79" fmla="*/ 81 h 484"/>
                  <a:gd name="T80" fmla="*/ 407 w 563"/>
                  <a:gd name="T81" fmla="*/ 126 h 484"/>
                  <a:gd name="T82" fmla="*/ 447 w 563"/>
                  <a:gd name="T83" fmla="*/ 178 h 484"/>
                  <a:gd name="T84" fmla="*/ 433 w 563"/>
                  <a:gd name="T85" fmla="*/ 140 h 484"/>
                  <a:gd name="T86" fmla="*/ 478 w 563"/>
                  <a:gd name="T87" fmla="*/ 113 h 484"/>
                  <a:gd name="T88" fmla="*/ 478 w 563"/>
                  <a:gd name="T89" fmla="*/ 71 h 484"/>
                  <a:gd name="T90" fmla="*/ 447 w 563"/>
                  <a:gd name="T91" fmla="*/ 178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3" h="484">
                    <a:moveTo>
                      <a:pt x="231" y="361"/>
                    </a:moveTo>
                    <a:cubicBezTo>
                      <a:pt x="221" y="337"/>
                      <a:pt x="221" y="337"/>
                      <a:pt x="221" y="337"/>
                    </a:cubicBezTo>
                    <a:cubicBezTo>
                      <a:pt x="220" y="336"/>
                      <a:pt x="220" y="336"/>
                      <a:pt x="219" y="336"/>
                    </a:cubicBezTo>
                    <a:cubicBezTo>
                      <a:pt x="188" y="336"/>
                      <a:pt x="188" y="336"/>
                      <a:pt x="188" y="336"/>
                    </a:cubicBezTo>
                    <a:cubicBezTo>
                      <a:pt x="187" y="336"/>
                      <a:pt x="186" y="336"/>
                      <a:pt x="186" y="337"/>
                    </a:cubicBezTo>
                    <a:cubicBezTo>
                      <a:pt x="176" y="361"/>
                      <a:pt x="176" y="361"/>
                      <a:pt x="176" y="361"/>
                    </a:cubicBezTo>
                    <a:cubicBezTo>
                      <a:pt x="175" y="362"/>
                      <a:pt x="176" y="363"/>
                      <a:pt x="176" y="363"/>
                    </a:cubicBezTo>
                    <a:cubicBezTo>
                      <a:pt x="192" y="382"/>
                      <a:pt x="192" y="382"/>
                      <a:pt x="192" y="382"/>
                    </a:cubicBezTo>
                    <a:cubicBezTo>
                      <a:pt x="180" y="432"/>
                      <a:pt x="180" y="432"/>
                      <a:pt x="180" y="432"/>
                    </a:cubicBezTo>
                    <a:cubicBezTo>
                      <a:pt x="219" y="404"/>
                      <a:pt x="219" y="404"/>
                      <a:pt x="219" y="404"/>
                    </a:cubicBezTo>
                    <a:cubicBezTo>
                      <a:pt x="214" y="382"/>
                      <a:pt x="214" y="382"/>
                      <a:pt x="214" y="382"/>
                    </a:cubicBezTo>
                    <a:cubicBezTo>
                      <a:pt x="230" y="363"/>
                      <a:pt x="230" y="363"/>
                      <a:pt x="230" y="363"/>
                    </a:cubicBezTo>
                    <a:cubicBezTo>
                      <a:pt x="231" y="363"/>
                      <a:pt x="231" y="362"/>
                      <a:pt x="231" y="361"/>
                    </a:cubicBezTo>
                    <a:close/>
                    <a:moveTo>
                      <a:pt x="202" y="296"/>
                    </a:moveTo>
                    <a:cubicBezTo>
                      <a:pt x="265" y="296"/>
                      <a:pt x="315" y="246"/>
                      <a:pt x="315" y="184"/>
                    </a:cubicBezTo>
                    <a:cubicBezTo>
                      <a:pt x="315" y="122"/>
                      <a:pt x="265" y="71"/>
                      <a:pt x="202" y="71"/>
                    </a:cubicBezTo>
                    <a:cubicBezTo>
                      <a:pt x="140" y="71"/>
                      <a:pt x="89" y="122"/>
                      <a:pt x="89" y="184"/>
                    </a:cubicBezTo>
                    <a:cubicBezTo>
                      <a:pt x="89" y="246"/>
                      <a:pt x="140" y="296"/>
                      <a:pt x="202" y="296"/>
                    </a:cubicBezTo>
                    <a:close/>
                    <a:moveTo>
                      <a:pt x="118" y="163"/>
                    </a:moveTo>
                    <a:cubicBezTo>
                      <a:pt x="128" y="168"/>
                      <a:pt x="147" y="175"/>
                      <a:pt x="168" y="175"/>
                    </a:cubicBezTo>
                    <a:cubicBezTo>
                      <a:pt x="184" y="175"/>
                      <a:pt x="200" y="171"/>
                      <a:pt x="216" y="160"/>
                    </a:cubicBezTo>
                    <a:cubicBezTo>
                      <a:pt x="217" y="159"/>
                      <a:pt x="256" y="132"/>
                      <a:pt x="286" y="159"/>
                    </a:cubicBezTo>
                    <a:cubicBezTo>
                      <a:pt x="289" y="167"/>
                      <a:pt x="290" y="175"/>
                      <a:pt x="290" y="184"/>
                    </a:cubicBezTo>
                    <a:cubicBezTo>
                      <a:pt x="290" y="232"/>
                      <a:pt x="251" y="271"/>
                      <a:pt x="202" y="271"/>
                    </a:cubicBezTo>
                    <a:cubicBezTo>
                      <a:pt x="154" y="271"/>
                      <a:pt x="115" y="232"/>
                      <a:pt x="115" y="184"/>
                    </a:cubicBezTo>
                    <a:cubicBezTo>
                      <a:pt x="115" y="177"/>
                      <a:pt x="116" y="170"/>
                      <a:pt x="118" y="163"/>
                    </a:cubicBezTo>
                    <a:close/>
                    <a:moveTo>
                      <a:pt x="198" y="484"/>
                    </a:moveTo>
                    <a:cubicBezTo>
                      <a:pt x="238" y="484"/>
                      <a:pt x="238" y="484"/>
                      <a:pt x="238" y="484"/>
                    </a:cubicBezTo>
                    <a:cubicBezTo>
                      <a:pt x="232" y="460"/>
                      <a:pt x="232" y="460"/>
                      <a:pt x="232" y="460"/>
                    </a:cubicBezTo>
                    <a:lnTo>
                      <a:pt x="198" y="484"/>
                    </a:lnTo>
                    <a:close/>
                    <a:moveTo>
                      <a:pt x="222" y="419"/>
                    </a:moveTo>
                    <a:cubicBezTo>
                      <a:pt x="175" y="452"/>
                      <a:pt x="175" y="452"/>
                      <a:pt x="175" y="452"/>
                    </a:cubicBezTo>
                    <a:cubicBezTo>
                      <a:pt x="167" y="484"/>
                      <a:pt x="167" y="484"/>
                      <a:pt x="167" y="484"/>
                    </a:cubicBezTo>
                    <a:cubicBezTo>
                      <a:pt x="175" y="484"/>
                      <a:pt x="175" y="484"/>
                      <a:pt x="175" y="484"/>
                    </a:cubicBezTo>
                    <a:cubicBezTo>
                      <a:pt x="229" y="446"/>
                      <a:pt x="229" y="446"/>
                      <a:pt x="229" y="446"/>
                    </a:cubicBezTo>
                    <a:lnTo>
                      <a:pt x="222" y="419"/>
                    </a:lnTo>
                    <a:close/>
                    <a:moveTo>
                      <a:pt x="307" y="335"/>
                    </a:moveTo>
                    <a:cubicBezTo>
                      <a:pt x="304" y="335"/>
                      <a:pt x="304" y="335"/>
                      <a:pt x="304" y="335"/>
                    </a:cubicBezTo>
                    <a:cubicBezTo>
                      <a:pt x="259" y="483"/>
                      <a:pt x="259" y="483"/>
                      <a:pt x="259" y="483"/>
                    </a:cubicBezTo>
                    <a:cubicBezTo>
                      <a:pt x="405" y="483"/>
                      <a:pt x="405" y="483"/>
                      <a:pt x="405" y="483"/>
                    </a:cubicBezTo>
                    <a:cubicBezTo>
                      <a:pt x="405" y="433"/>
                      <a:pt x="405" y="433"/>
                      <a:pt x="405" y="433"/>
                    </a:cubicBezTo>
                    <a:cubicBezTo>
                      <a:pt x="405" y="379"/>
                      <a:pt x="361" y="335"/>
                      <a:pt x="307" y="335"/>
                    </a:cubicBezTo>
                    <a:close/>
                    <a:moveTo>
                      <a:pt x="99" y="336"/>
                    </a:moveTo>
                    <a:cubicBezTo>
                      <a:pt x="44" y="336"/>
                      <a:pt x="0" y="379"/>
                      <a:pt x="0" y="433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146" y="484"/>
                      <a:pt x="146" y="484"/>
                      <a:pt x="146" y="484"/>
                    </a:cubicBezTo>
                    <a:cubicBezTo>
                      <a:pt x="103" y="336"/>
                      <a:pt x="103" y="336"/>
                      <a:pt x="103" y="336"/>
                    </a:cubicBezTo>
                    <a:lnTo>
                      <a:pt x="99" y="336"/>
                    </a:lnTo>
                    <a:close/>
                    <a:moveTo>
                      <a:pt x="547" y="91"/>
                    </a:moveTo>
                    <a:cubicBezTo>
                      <a:pt x="532" y="34"/>
                      <a:pt x="473" y="0"/>
                      <a:pt x="415" y="15"/>
                    </a:cubicBezTo>
                    <a:cubicBezTo>
                      <a:pt x="358" y="30"/>
                      <a:pt x="323" y="89"/>
                      <a:pt x="338" y="146"/>
                    </a:cubicBezTo>
                    <a:cubicBezTo>
                      <a:pt x="346" y="174"/>
                      <a:pt x="363" y="196"/>
                      <a:pt x="385" y="210"/>
                    </a:cubicBezTo>
                    <a:cubicBezTo>
                      <a:pt x="356" y="253"/>
                      <a:pt x="356" y="253"/>
                      <a:pt x="356" y="253"/>
                    </a:cubicBezTo>
                    <a:cubicBezTo>
                      <a:pt x="470" y="223"/>
                      <a:pt x="470" y="223"/>
                      <a:pt x="470" y="223"/>
                    </a:cubicBezTo>
                    <a:cubicBezTo>
                      <a:pt x="528" y="208"/>
                      <a:pt x="563" y="149"/>
                      <a:pt x="547" y="91"/>
                    </a:cubicBezTo>
                    <a:close/>
                    <a:moveTo>
                      <a:pt x="449" y="96"/>
                    </a:moveTo>
                    <a:cubicBezTo>
                      <a:pt x="449" y="98"/>
                      <a:pt x="449" y="99"/>
                      <a:pt x="448" y="99"/>
                    </a:cubicBezTo>
                    <a:cubicBezTo>
                      <a:pt x="447" y="100"/>
                      <a:pt x="446" y="100"/>
                      <a:pt x="446" y="101"/>
                    </a:cubicBezTo>
                    <a:cubicBezTo>
                      <a:pt x="436" y="102"/>
                      <a:pt x="430" y="111"/>
                      <a:pt x="431" y="120"/>
                    </a:cubicBezTo>
                    <a:cubicBezTo>
                      <a:pt x="431" y="123"/>
                      <a:pt x="430" y="124"/>
                      <a:pt x="427" y="124"/>
                    </a:cubicBezTo>
                    <a:cubicBezTo>
                      <a:pt x="425" y="124"/>
                      <a:pt x="423" y="123"/>
                      <a:pt x="423" y="121"/>
                    </a:cubicBezTo>
                    <a:cubicBezTo>
                      <a:pt x="422" y="107"/>
                      <a:pt x="431" y="95"/>
                      <a:pt x="445" y="93"/>
                    </a:cubicBezTo>
                    <a:cubicBezTo>
                      <a:pt x="447" y="93"/>
                      <a:pt x="449" y="95"/>
                      <a:pt x="449" y="96"/>
                    </a:cubicBezTo>
                    <a:close/>
                    <a:moveTo>
                      <a:pt x="386" y="121"/>
                    </a:moveTo>
                    <a:cubicBezTo>
                      <a:pt x="387" y="124"/>
                      <a:pt x="385" y="127"/>
                      <a:pt x="382" y="127"/>
                    </a:cubicBezTo>
                    <a:cubicBezTo>
                      <a:pt x="379" y="127"/>
                      <a:pt x="377" y="125"/>
                      <a:pt x="377" y="123"/>
                    </a:cubicBezTo>
                    <a:cubicBezTo>
                      <a:pt x="375" y="107"/>
                      <a:pt x="379" y="90"/>
                      <a:pt x="390" y="78"/>
                    </a:cubicBezTo>
                    <a:cubicBezTo>
                      <a:pt x="400" y="65"/>
                      <a:pt x="414" y="57"/>
                      <a:pt x="431" y="55"/>
                    </a:cubicBezTo>
                    <a:cubicBezTo>
                      <a:pt x="434" y="54"/>
                      <a:pt x="436" y="57"/>
                      <a:pt x="436" y="59"/>
                    </a:cubicBezTo>
                    <a:cubicBezTo>
                      <a:pt x="436" y="60"/>
                      <a:pt x="436" y="62"/>
                      <a:pt x="435" y="62"/>
                    </a:cubicBezTo>
                    <a:cubicBezTo>
                      <a:pt x="434" y="63"/>
                      <a:pt x="433" y="64"/>
                      <a:pt x="431" y="64"/>
                    </a:cubicBezTo>
                    <a:cubicBezTo>
                      <a:pt x="418" y="66"/>
                      <a:pt x="406" y="73"/>
                      <a:pt x="397" y="83"/>
                    </a:cubicBezTo>
                    <a:cubicBezTo>
                      <a:pt x="389" y="95"/>
                      <a:pt x="385" y="108"/>
                      <a:pt x="386" y="121"/>
                    </a:cubicBezTo>
                    <a:close/>
                    <a:moveTo>
                      <a:pt x="404" y="130"/>
                    </a:moveTo>
                    <a:cubicBezTo>
                      <a:pt x="402" y="130"/>
                      <a:pt x="400" y="129"/>
                      <a:pt x="399" y="127"/>
                    </a:cubicBezTo>
                    <a:cubicBezTo>
                      <a:pt x="398" y="114"/>
                      <a:pt x="401" y="101"/>
                      <a:pt x="410" y="91"/>
                    </a:cubicBezTo>
                    <a:cubicBezTo>
                      <a:pt x="418" y="81"/>
                      <a:pt x="429" y="74"/>
                      <a:pt x="442" y="73"/>
                    </a:cubicBezTo>
                    <a:cubicBezTo>
                      <a:pt x="445" y="73"/>
                      <a:pt x="446" y="74"/>
                      <a:pt x="447" y="76"/>
                    </a:cubicBezTo>
                    <a:cubicBezTo>
                      <a:pt x="447" y="77"/>
                      <a:pt x="447" y="78"/>
                      <a:pt x="446" y="79"/>
                    </a:cubicBezTo>
                    <a:cubicBezTo>
                      <a:pt x="446" y="79"/>
                      <a:pt x="445" y="80"/>
                      <a:pt x="443" y="81"/>
                    </a:cubicBezTo>
                    <a:cubicBezTo>
                      <a:pt x="433" y="82"/>
                      <a:pt x="423" y="87"/>
                      <a:pt x="416" y="96"/>
                    </a:cubicBezTo>
                    <a:cubicBezTo>
                      <a:pt x="409" y="104"/>
                      <a:pt x="406" y="115"/>
                      <a:pt x="407" y="126"/>
                    </a:cubicBezTo>
                    <a:cubicBezTo>
                      <a:pt x="408" y="128"/>
                      <a:pt x="406" y="130"/>
                      <a:pt x="404" y="130"/>
                    </a:cubicBezTo>
                    <a:close/>
                    <a:moveTo>
                      <a:pt x="447" y="178"/>
                    </a:moveTo>
                    <a:cubicBezTo>
                      <a:pt x="432" y="186"/>
                      <a:pt x="411" y="163"/>
                      <a:pt x="411" y="163"/>
                    </a:cubicBezTo>
                    <a:cubicBezTo>
                      <a:pt x="433" y="140"/>
                      <a:pt x="433" y="140"/>
                      <a:pt x="433" y="140"/>
                    </a:cubicBezTo>
                    <a:cubicBezTo>
                      <a:pt x="433" y="140"/>
                      <a:pt x="446" y="153"/>
                      <a:pt x="451" y="150"/>
                    </a:cubicBezTo>
                    <a:cubicBezTo>
                      <a:pt x="451" y="150"/>
                      <a:pt x="467" y="140"/>
                      <a:pt x="478" y="113"/>
                    </a:cubicBezTo>
                    <a:cubicBezTo>
                      <a:pt x="480" y="108"/>
                      <a:pt x="463" y="99"/>
                      <a:pt x="463" y="99"/>
                    </a:cubicBezTo>
                    <a:cubicBezTo>
                      <a:pt x="478" y="71"/>
                      <a:pt x="478" y="71"/>
                      <a:pt x="478" y="71"/>
                    </a:cubicBezTo>
                    <a:cubicBezTo>
                      <a:pt x="478" y="71"/>
                      <a:pt x="504" y="83"/>
                      <a:pt x="503" y="98"/>
                    </a:cubicBezTo>
                    <a:cubicBezTo>
                      <a:pt x="502" y="113"/>
                      <a:pt x="492" y="153"/>
                      <a:pt x="447" y="1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그룹 34"/>
            <p:cNvGrpSpPr/>
            <p:nvPr userDrawn="1"/>
          </p:nvGrpSpPr>
          <p:grpSpPr>
            <a:xfrm>
              <a:off x="5767215" y="1412776"/>
              <a:ext cx="432048" cy="432048"/>
              <a:chOff x="1338514" y="538374"/>
              <a:chExt cx="432048" cy="432048"/>
            </a:xfrm>
          </p:grpSpPr>
          <p:sp>
            <p:nvSpPr>
              <p:cNvPr id="41" name="타원 40"/>
              <p:cNvSpPr/>
              <p:nvPr userDrawn="1"/>
            </p:nvSpPr>
            <p:spPr>
              <a:xfrm>
                <a:off x="1338514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2" name="그룹 41"/>
              <p:cNvGrpSpPr/>
              <p:nvPr userDrawn="1"/>
            </p:nvGrpSpPr>
            <p:grpSpPr>
              <a:xfrm>
                <a:off x="1427816" y="658974"/>
                <a:ext cx="253445" cy="190848"/>
                <a:chOff x="3600450" y="1554163"/>
                <a:chExt cx="4987925" cy="3756026"/>
              </a:xfrm>
              <a:solidFill>
                <a:schemeClr val="bg1"/>
              </a:solidFill>
            </p:grpSpPr>
            <p:sp>
              <p:nvSpPr>
                <p:cNvPr id="43" name="Freeform 19"/>
                <p:cNvSpPr>
                  <a:spLocks/>
                </p:cNvSpPr>
                <p:nvPr userDrawn="1"/>
              </p:nvSpPr>
              <p:spPr bwMode="auto">
                <a:xfrm>
                  <a:off x="3798888" y="1863726"/>
                  <a:ext cx="2484438" cy="1992313"/>
                </a:xfrm>
                <a:custGeom>
                  <a:avLst/>
                  <a:gdLst>
                    <a:gd name="T0" fmla="*/ 13 w 661"/>
                    <a:gd name="T1" fmla="*/ 185 h 530"/>
                    <a:gd name="T2" fmla="*/ 1 w 661"/>
                    <a:gd name="T3" fmla="*/ 245 h 530"/>
                    <a:gd name="T4" fmla="*/ 0 w 661"/>
                    <a:gd name="T5" fmla="*/ 265 h 530"/>
                    <a:gd name="T6" fmla="*/ 13 w 661"/>
                    <a:gd name="T7" fmla="*/ 346 h 530"/>
                    <a:gd name="T8" fmla="*/ 146 w 661"/>
                    <a:gd name="T9" fmla="*/ 501 h 530"/>
                    <a:gd name="T10" fmla="*/ 266 w 661"/>
                    <a:gd name="T11" fmla="*/ 530 h 530"/>
                    <a:gd name="T12" fmla="*/ 267 w 661"/>
                    <a:gd name="T13" fmla="*/ 530 h 530"/>
                    <a:gd name="T14" fmla="*/ 279 w 661"/>
                    <a:gd name="T15" fmla="*/ 530 h 530"/>
                    <a:gd name="T16" fmla="*/ 661 w 661"/>
                    <a:gd name="T17" fmla="*/ 530 h 530"/>
                    <a:gd name="T18" fmla="*/ 661 w 661"/>
                    <a:gd name="T19" fmla="*/ 0 h 530"/>
                    <a:gd name="T20" fmla="*/ 266 w 661"/>
                    <a:gd name="T21" fmla="*/ 0 h 530"/>
                    <a:gd name="T22" fmla="*/ 13 w 661"/>
                    <a:gd name="T23" fmla="*/ 185 h 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61" h="530">
                      <a:moveTo>
                        <a:pt x="13" y="185"/>
                      </a:moveTo>
                      <a:cubicBezTo>
                        <a:pt x="7" y="205"/>
                        <a:pt x="3" y="225"/>
                        <a:pt x="1" y="245"/>
                      </a:cubicBezTo>
                      <a:cubicBezTo>
                        <a:pt x="1" y="252"/>
                        <a:pt x="0" y="259"/>
                        <a:pt x="0" y="265"/>
                      </a:cubicBezTo>
                      <a:cubicBezTo>
                        <a:pt x="0" y="293"/>
                        <a:pt x="5" y="320"/>
                        <a:pt x="13" y="346"/>
                      </a:cubicBezTo>
                      <a:cubicBezTo>
                        <a:pt x="34" y="413"/>
                        <a:pt x="83" y="469"/>
                        <a:pt x="146" y="501"/>
                      </a:cubicBezTo>
                      <a:cubicBezTo>
                        <a:pt x="183" y="521"/>
                        <a:pt x="223" y="530"/>
                        <a:pt x="266" y="530"/>
                      </a:cubicBezTo>
                      <a:cubicBezTo>
                        <a:pt x="267" y="530"/>
                        <a:pt x="267" y="530"/>
                        <a:pt x="267" y="530"/>
                      </a:cubicBezTo>
                      <a:cubicBezTo>
                        <a:pt x="279" y="530"/>
                        <a:pt x="279" y="530"/>
                        <a:pt x="279" y="530"/>
                      </a:cubicBezTo>
                      <a:cubicBezTo>
                        <a:pt x="661" y="530"/>
                        <a:pt x="661" y="530"/>
                        <a:pt x="661" y="530"/>
                      </a:cubicBezTo>
                      <a:cubicBezTo>
                        <a:pt x="661" y="0"/>
                        <a:pt x="661" y="0"/>
                        <a:pt x="661" y="0"/>
                      </a:cubicBezTo>
                      <a:cubicBezTo>
                        <a:pt x="266" y="0"/>
                        <a:pt x="266" y="0"/>
                        <a:pt x="266" y="0"/>
                      </a:cubicBezTo>
                      <a:cubicBezTo>
                        <a:pt x="150" y="0"/>
                        <a:pt x="48" y="74"/>
                        <a:pt x="13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20"/>
                <p:cNvSpPr>
                  <a:spLocks/>
                </p:cNvSpPr>
                <p:nvPr userDrawn="1"/>
              </p:nvSpPr>
              <p:spPr bwMode="auto">
                <a:xfrm>
                  <a:off x="4370388" y="3870326"/>
                  <a:ext cx="379413" cy="1439863"/>
                </a:xfrm>
                <a:custGeom>
                  <a:avLst/>
                  <a:gdLst>
                    <a:gd name="T0" fmla="*/ 78 w 101"/>
                    <a:gd name="T1" fmla="*/ 20 h 383"/>
                    <a:gd name="T2" fmla="*/ 47 w 101"/>
                    <a:gd name="T3" fmla="*/ 15 h 383"/>
                    <a:gd name="T4" fmla="*/ 40 w 101"/>
                    <a:gd name="T5" fmla="*/ 13 h 383"/>
                    <a:gd name="T6" fmla="*/ 17 w 101"/>
                    <a:gd name="T7" fmla="*/ 6 h 383"/>
                    <a:gd name="T8" fmla="*/ 8 w 101"/>
                    <a:gd name="T9" fmla="*/ 3 h 383"/>
                    <a:gd name="T10" fmla="*/ 0 w 101"/>
                    <a:gd name="T11" fmla="*/ 0 h 383"/>
                    <a:gd name="T12" fmla="*/ 0 w 101"/>
                    <a:gd name="T13" fmla="*/ 383 h 383"/>
                    <a:gd name="T14" fmla="*/ 101 w 101"/>
                    <a:gd name="T15" fmla="*/ 383 h 383"/>
                    <a:gd name="T16" fmla="*/ 101 w 101"/>
                    <a:gd name="T17" fmla="*/ 22 h 383"/>
                    <a:gd name="T18" fmla="*/ 85 w 101"/>
                    <a:gd name="T19" fmla="*/ 21 h 383"/>
                    <a:gd name="T20" fmla="*/ 78 w 101"/>
                    <a:gd name="T21" fmla="*/ 2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1" h="383">
                      <a:moveTo>
                        <a:pt x="78" y="20"/>
                      </a:moveTo>
                      <a:cubicBezTo>
                        <a:pt x="67" y="19"/>
                        <a:pt x="58" y="17"/>
                        <a:pt x="47" y="15"/>
                      </a:cubicBezTo>
                      <a:cubicBezTo>
                        <a:pt x="45" y="14"/>
                        <a:pt x="43" y="14"/>
                        <a:pt x="40" y="13"/>
                      </a:cubicBezTo>
                      <a:cubicBezTo>
                        <a:pt x="33" y="11"/>
                        <a:pt x="25" y="9"/>
                        <a:pt x="17" y="6"/>
                      </a:cubicBezTo>
                      <a:cubicBezTo>
                        <a:pt x="14" y="5"/>
                        <a:pt x="11" y="4"/>
                        <a:pt x="8" y="3"/>
                      </a:cubicBezTo>
                      <a:cubicBezTo>
                        <a:pt x="6" y="2"/>
                        <a:pt x="3" y="1"/>
                        <a:pt x="0" y="0"/>
                      </a:cubicBezTo>
                      <a:cubicBezTo>
                        <a:pt x="0" y="383"/>
                        <a:pt x="0" y="383"/>
                        <a:pt x="0" y="383"/>
                      </a:cubicBezTo>
                      <a:cubicBezTo>
                        <a:pt x="101" y="383"/>
                        <a:pt x="101" y="383"/>
                        <a:pt x="101" y="383"/>
                      </a:cubicBezTo>
                      <a:cubicBezTo>
                        <a:pt x="101" y="22"/>
                        <a:pt x="101" y="22"/>
                        <a:pt x="101" y="22"/>
                      </a:cubicBezTo>
                      <a:cubicBezTo>
                        <a:pt x="96" y="22"/>
                        <a:pt x="91" y="21"/>
                        <a:pt x="85" y="21"/>
                      </a:cubicBezTo>
                      <a:cubicBezTo>
                        <a:pt x="83" y="21"/>
                        <a:pt x="80" y="21"/>
                        <a:pt x="78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21"/>
                <p:cNvSpPr>
                  <a:spLocks/>
                </p:cNvSpPr>
                <p:nvPr userDrawn="1"/>
              </p:nvSpPr>
              <p:spPr bwMode="auto">
                <a:xfrm>
                  <a:off x="3600450" y="2592388"/>
                  <a:ext cx="134938" cy="538163"/>
                </a:xfrm>
                <a:custGeom>
                  <a:avLst/>
                  <a:gdLst>
                    <a:gd name="T0" fmla="*/ 30 w 36"/>
                    <a:gd name="T1" fmla="*/ 33 h 143"/>
                    <a:gd name="T2" fmla="*/ 36 w 36"/>
                    <a:gd name="T3" fmla="*/ 2 h 143"/>
                    <a:gd name="T4" fmla="*/ 36 w 36"/>
                    <a:gd name="T5" fmla="*/ 0 h 143"/>
                    <a:gd name="T6" fmla="*/ 0 w 36"/>
                    <a:gd name="T7" fmla="*/ 0 h 143"/>
                    <a:gd name="T8" fmla="*/ 0 w 36"/>
                    <a:gd name="T9" fmla="*/ 143 h 143"/>
                    <a:gd name="T10" fmla="*/ 36 w 36"/>
                    <a:gd name="T11" fmla="*/ 143 h 143"/>
                    <a:gd name="T12" fmla="*/ 36 w 36"/>
                    <a:gd name="T13" fmla="*/ 141 h 143"/>
                    <a:gd name="T14" fmla="*/ 30 w 36"/>
                    <a:gd name="T15" fmla="*/ 110 h 143"/>
                    <a:gd name="T16" fmla="*/ 29 w 36"/>
                    <a:gd name="T17" fmla="*/ 103 h 143"/>
                    <a:gd name="T18" fmla="*/ 27 w 36"/>
                    <a:gd name="T19" fmla="*/ 71 h 143"/>
                    <a:gd name="T20" fmla="*/ 29 w 36"/>
                    <a:gd name="T21" fmla="*/ 39 h 143"/>
                    <a:gd name="T22" fmla="*/ 30 w 36"/>
                    <a:gd name="T23" fmla="*/ 3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143">
                      <a:moveTo>
                        <a:pt x="30" y="33"/>
                      </a:moveTo>
                      <a:cubicBezTo>
                        <a:pt x="32" y="22"/>
                        <a:pt x="33" y="12"/>
                        <a:pt x="36" y="2"/>
                      </a:cubicBezTo>
                      <a:cubicBezTo>
                        <a:pt x="36" y="1"/>
                        <a:pt x="36" y="1"/>
                        <a:pt x="3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36" y="143"/>
                        <a:pt x="36" y="143"/>
                        <a:pt x="36" y="143"/>
                      </a:cubicBezTo>
                      <a:cubicBezTo>
                        <a:pt x="36" y="142"/>
                        <a:pt x="36" y="141"/>
                        <a:pt x="36" y="141"/>
                      </a:cubicBezTo>
                      <a:cubicBezTo>
                        <a:pt x="33" y="131"/>
                        <a:pt x="32" y="120"/>
                        <a:pt x="30" y="110"/>
                      </a:cubicBezTo>
                      <a:cubicBezTo>
                        <a:pt x="30" y="108"/>
                        <a:pt x="30" y="106"/>
                        <a:pt x="29" y="103"/>
                      </a:cubicBezTo>
                      <a:cubicBezTo>
                        <a:pt x="28" y="93"/>
                        <a:pt x="27" y="82"/>
                        <a:pt x="27" y="71"/>
                      </a:cubicBezTo>
                      <a:cubicBezTo>
                        <a:pt x="27" y="61"/>
                        <a:pt x="28" y="50"/>
                        <a:pt x="29" y="39"/>
                      </a:cubicBezTo>
                      <a:cubicBezTo>
                        <a:pt x="30" y="37"/>
                        <a:pt x="30" y="35"/>
                        <a:pt x="30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22"/>
                <p:cNvSpPr>
                  <a:spLocks/>
                </p:cNvSpPr>
                <p:nvPr userDrawn="1"/>
              </p:nvSpPr>
              <p:spPr bwMode="auto">
                <a:xfrm>
                  <a:off x="6381750" y="1554163"/>
                  <a:ext cx="865188" cy="2689225"/>
                </a:xfrm>
                <a:custGeom>
                  <a:avLst/>
                  <a:gdLst>
                    <a:gd name="T0" fmla="*/ 0 w 545"/>
                    <a:gd name="T1" fmla="*/ 1462 h 1694"/>
                    <a:gd name="T2" fmla="*/ 545 w 545"/>
                    <a:gd name="T3" fmla="*/ 1694 h 1694"/>
                    <a:gd name="T4" fmla="*/ 545 w 545"/>
                    <a:gd name="T5" fmla="*/ 0 h 1694"/>
                    <a:gd name="T6" fmla="*/ 0 w 545"/>
                    <a:gd name="T7" fmla="*/ 188 h 1694"/>
                    <a:gd name="T8" fmla="*/ 0 w 545"/>
                    <a:gd name="T9" fmla="*/ 1462 h 1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5" h="1694">
                      <a:moveTo>
                        <a:pt x="0" y="1462"/>
                      </a:moveTo>
                      <a:lnTo>
                        <a:pt x="545" y="1694"/>
                      </a:lnTo>
                      <a:lnTo>
                        <a:pt x="545" y="0"/>
                      </a:lnTo>
                      <a:lnTo>
                        <a:pt x="0" y="188"/>
                      </a:lnTo>
                      <a:lnTo>
                        <a:pt x="0" y="14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23"/>
                <p:cNvSpPr>
                  <a:spLocks/>
                </p:cNvSpPr>
                <p:nvPr userDrawn="1"/>
              </p:nvSpPr>
              <p:spPr bwMode="auto">
                <a:xfrm>
                  <a:off x="7610475" y="1603376"/>
                  <a:ext cx="977900" cy="425450"/>
                </a:xfrm>
                <a:custGeom>
                  <a:avLst/>
                  <a:gdLst>
                    <a:gd name="T0" fmla="*/ 0 w 616"/>
                    <a:gd name="T1" fmla="*/ 209 h 268"/>
                    <a:gd name="T2" fmla="*/ 595 w 616"/>
                    <a:gd name="T3" fmla="*/ 0 h 268"/>
                    <a:gd name="T4" fmla="*/ 616 w 616"/>
                    <a:gd name="T5" fmla="*/ 59 h 268"/>
                    <a:gd name="T6" fmla="*/ 22 w 616"/>
                    <a:gd name="T7" fmla="*/ 268 h 268"/>
                    <a:gd name="T8" fmla="*/ 0 w 616"/>
                    <a:gd name="T9" fmla="*/ 209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6" h="268">
                      <a:moveTo>
                        <a:pt x="0" y="209"/>
                      </a:moveTo>
                      <a:lnTo>
                        <a:pt x="595" y="0"/>
                      </a:lnTo>
                      <a:lnTo>
                        <a:pt x="616" y="59"/>
                      </a:lnTo>
                      <a:lnTo>
                        <a:pt x="22" y="268"/>
                      </a:lnTo>
                      <a:lnTo>
                        <a:pt x="0" y="20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24"/>
                <p:cNvSpPr>
                  <a:spLocks/>
                </p:cNvSpPr>
                <p:nvPr userDrawn="1"/>
              </p:nvSpPr>
              <p:spPr bwMode="auto">
                <a:xfrm>
                  <a:off x="7626350" y="3592513"/>
                  <a:ext cx="942975" cy="522288"/>
                </a:xfrm>
                <a:custGeom>
                  <a:avLst/>
                  <a:gdLst>
                    <a:gd name="T0" fmla="*/ 0 w 594"/>
                    <a:gd name="T1" fmla="*/ 57 h 329"/>
                    <a:gd name="T2" fmla="*/ 28 w 594"/>
                    <a:gd name="T3" fmla="*/ 0 h 329"/>
                    <a:gd name="T4" fmla="*/ 594 w 594"/>
                    <a:gd name="T5" fmla="*/ 275 h 329"/>
                    <a:gd name="T6" fmla="*/ 568 w 594"/>
                    <a:gd name="T7" fmla="*/ 329 h 329"/>
                    <a:gd name="T8" fmla="*/ 0 w 594"/>
                    <a:gd name="T9" fmla="*/ 57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4" h="329">
                      <a:moveTo>
                        <a:pt x="0" y="57"/>
                      </a:moveTo>
                      <a:lnTo>
                        <a:pt x="28" y="0"/>
                      </a:lnTo>
                      <a:lnTo>
                        <a:pt x="594" y="275"/>
                      </a:lnTo>
                      <a:lnTo>
                        <a:pt x="568" y="329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Rectangle 25"/>
                <p:cNvSpPr>
                  <a:spLocks noChangeArrowheads="1"/>
                </p:cNvSpPr>
                <p:nvPr userDrawn="1"/>
              </p:nvSpPr>
              <p:spPr bwMode="auto">
                <a:xfrm>
                  <a:off x="7648575" y="2809876"/>
                  <a:ext cx="923925" cy="1016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36" name="직선 연결선 35"/>
            <p:cNvCxnSpPr/>
            <p:nvPr userDrawn="1"/>
          </p:nvCxnSpPr>
          <p:spPr>
            <a:xfrm rot="20820000" flipH="1">
              <a:off x="5630466" y="1591165"/>
              <a:ext cx="98227" cy="75271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 userDrawn="1"/>
          </p:nvCxnSpPr>
          <p:spPr>
            <a:xfrm rot="20820000" flipH="1">
              <a:off x="6237785" y="1591165"/>
              <a:ext cx="98227" cy="75271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그룹 37"/>
            <p:cNvGrpSpPr/>
            <p:nvPr userDrawn="1"/>
          </p:nvGrpSpPr>
          <p:grpSpPr>
            <a:xfrm>
              <a:off x="6374534" y="1412776"/>
              <a:ext cx="432048" cy="432048"/>
              <a:chOff x="1972993" y="538374"/>
              <a:chExt cx="432048" cy="432048"/>
            </a:xfrm>
          </p:grpSpPr>
          <p:sp>
            <p:nvSpPr>
              <p:cNvPr id="39" name="타원 38"/>
              <p:cNvSpPr/>
              <p:nvPr userDrawn="1"/>
            </p:nvSpPr>
            <p:spPr>
              <a:xfrm>
                <a:off x="1972993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Freeform 29"/>
              <p:cNvSpPr>
                <a:spLocks/>
              </p:cNvSpPr>
              <p:nvPr userDrawn="1"/>
            </p:nvSpPr>
            <p:spPr bwMode="auto">
              <a:xfrm>
                <a:off x="2076077" y="643025"/>
                <a:ext cx="223869" cy="222744"/>
              </a:xfrm>
              <a:custGeom>
                <a:avLst/>
                <a:gdLst>
                  <a:gd name="T0" fmla="*/ 422 w 839"/>
                  <a:gd name="T1" fmla="*/ 834 h 834"/>
                  <a:gd name="T2" fmla="*/ 0 w 839"/>
                  <a:gd name="T3" fmla="*/ 417 h 834"/>
                  <a:gd name="T4" fmla="*/ 423 w 839"/>
                  <a:gd name="T5" fmla="*/ 0 h 834"/>
                  <a:gd name="T6" fmla="*/ 838 w 839"/>
                  <a:gd name="T7" fmla="*/ 417 h 834"/>
                  <a:gd name="T8" fmla="*/ 816 w 839"/>
                  <a:gd name="T9" fmla="*/ 549 h 834"/>
                  <a:gd name="T10" fmla="*/ 321 w 839"/>
                  <a:gd name="T11" fmla="*/ 549 h 834"/>
                  <a:gd name="T12" fmla="*/ 300 w 839"/>
                  <a:gd name="T13" fmla="*/ 525 h 834"/>
                  <a:gd name="T14" fmla="*/ 321 w 839"/>
                  <a:gd name="T15" fmla="*/ 506 h 834"/>
                  <a:gd name="T16" fmla="*/ 422 w 839"/>
                  <a:gd name="T17" fmla="*/ 505 h 834"/>
                  <a:gd name="T18" fmla="*/ 422 w 839"/>
                  <a:gd name="T19" fmla="*/ 494 h 834"/>
                  <a:gd name="T20" fmla="*/ 257 w 839"/>
                  <a:gd name="T21" fmla="*/ 494 h 834"/>
                  <a:gd name="T22" fmla="*/ 236 w 839"/>
                  <a:gd name="T23" fmla="*/ 473 h 834"/>
                  <a:gd name="T24" fmla="*/ 257 w 839"/>
                  <a:gd name="T25" fmla="*/ 452 h 834"/>
                  <a:gd name="T26" fmla="*/ 422 w 839"/>
                  <a:gd name="T27" fmla="*/ 452 h 834"/>
                  <a:gd name="T28" fmla="*/ 422 w 839"/>
                  <a:gd name="T29" fmla="*/ 438 h 834"/>
                  <a:gd name="T30" fmla="*/ 236 w 839"/>
                  <a:gd name="T31" fmla="*/ 438 h 834"/>
                  <a:gd name="T32" fmla="*/ 215 w 839"/>
                  <a:gd name="T33" fmla="*/ 417 h 834"/>
                  <a:gd name="T34" fmla="*/ 236 w 839"/>
                  <a:gd name="T35" fmla="*/ 396 h 834"/>
                  <a:gd name="T36" fmla="*/ 422 w 839"/>
                  <a:gd name="T37" fmla="*/ 396 h 834"/>
                  <a:gd name="T38" fmla="*/ 422 w 839"/>
                  <a:gd name="T39" fmla="*/ 382 h 834"/>
                  <a:gd name="T40" fmla="*/ 279 w 839"/>
                  <a:gd name="T41" fmla="*/ 382 h 834"/>
                  <a:gd name="T42" fmla="*/ 258 w 839"/>
                  <a:gd name="T43" fmla="*/ 360 h 834"/>
                  <a:gd name="T44" fmla="*/ 279 w 839"/>
                  <a:gd name="T45" fmla="*/ 340 h 834"/>
                  <a:gd name="T46" fmla="*/ 529 w 839"/>
                  <a:gd name="T47" fmla="*/ 340 h 834"/>
                  <a:gd name="T48" fmla="*/ 529 w 839"/>
                  <a:gd name="T49" fmla="*/ 325 h 834"/>
                  <a:gd name="T50" fmla="*/ 443 w 839"/>
                  <a:gd name="T51" fmla="*/ 325 h 834"/>
                  <a:gd name="T52" fmla="*/ 422 w 839"/>
                  <a:gd name="T53" fmla="*/ 304 h 834"/>
                  <a:gd name="T54" fmla="*/ 443 w 839"/>
                  <a:gd name="T55" fmla="*/ 283 h 834"/>
                  <a:gd name="T56" fmla="*/ 528 w 839"/>
                  <a:gd name="T57" fmla="*/ 283 h 834"/>
                  <a:gd name="T58" fmla="*/ 635 w 839"/>
                  <a:gd name="T59" fmla="*/ 382 h 834"/>
                  <a:gd name="T60" fmla="*/ 669 w 839"/>
                  <a:gd name="T61" fmla="*/ 382 h 834"/>
                  <a:gd name="T62" fmla="*/ 423 w 839"/>
                  <a:gd name="T63" fmla="*/ 170 h 834"/>
                  <a:gd name="T64" fmla="*/ 175 w 839"/>
                  <a:gd name="T65" fmla="*/ 417 h 834"/>
                  <a:gd name="T66" fmla="*/ 417 w 839"/>
                  <a:gd name="T67" fmla="*/ 664 h 834"/>
                  <a:gd name="T68" fmla="*/ 524 w 839"/>
                  <a:gd name="T69" fmla="*/ 566 h 834"/>
                  <a:gd name="T70" fmla="*/ 610 w 839"/>
                  <a:gd name="T71" fmla="*/ 566 h 834"/>
                  <a:gd name="T72" fmla="*/ 630 w 839"/>
                  <a:gd name="T73" fmla="*/ 586 h 834"/>
                  <a:gd name="T74" fmla="*/ 610 w 839"/>
                  <a:gd name="T75" fmla="*/ 608 h 834"/>
                  <a:gd name="T76" fmla="*/ 523 w 839"/>
                  <a:gd name="T77" fmla="*/ 608 h 834"/>
                  <a:gd name="T78" fmla="*/ 523 w 839"/>
                  <a:gd name="T79" fmla="*/ 623 h 834"/>
                  <a:gd name="T80" fmla="*/ 776 w 839"/>
                  <a:gd name="T81" fmla="*/ 623 h 834"/>
                  <a:gd name="T82" fmla="*/ 797 w 839"/>
                  <a:gd name="T83" fmla="*/ 643 h 834"/>
                  <a:gd name="T84" fmla="*/ 776 w 839"/>
                  <a:gd name="T85" fmla="*/ 664 h 834"/>
                  <a:gd name="T86" fmla="*/ 630 w 839"/>
                  <a:gd name="T87" fmla="*/ 664 h 834"/>
                  <a:gd name="T88" fmla="*/ 630 w 839"/>
                  <a:gd name="T89" fmla="*/ 678 h 834"/>
                  <a:gd name="T90" fmla="*/ 818 w 839"/>
                  <a:gd name="T91" fmla="*/ 678 h 834"/>
                  <a:gd name="T92" fmla="*/ 839 w 839"/>
                  <a:gd name="T93" fmla="*/ 699 h 834"/>
                  <a:gd name="T94" fmla="*/ 818 w 839"/>
                  <a:gd name="T95" fmla="*/ 721 h 834"/>
                  <a:gd name="T96" fmla="*/ 630 w 839"/>
                  <a:gd name="T97" fmla="*/ 721 h 834"/>
                  <a:gd name="T98" fmla="*/ 630 w 839"/>
                  <a:gd name="T99" fmla="*/ 735 h 834"/>
                  <a:gd name="T100" fmla="*/ 797 w 839"/>
                  <a:gd name="T101" fmla="*/ 735 h 834"/>
                  <a:gd name="T102" fmla="*/ 819 w 839"/>
                  <a:gd name="T103" fmla="*/ 755 h 834"/>
                  <a:gd name="T104" fmla="*/ 798 w 839"/>
                  <a:gd name="T105" fmla="*/ 777 h 834"/>
                  <a:gd name="T106" fmla="*/ 630 w 839"/>
                  <a:gd name="T107" fmla="*/ 777 h 834"/>
                  <a:gd name="T108" fmla="*/ 630 w 839"/>
                  <a:gd name="T109" fmla="*/ 790 h 834"/>
                  <a:gd name="T110" fmla="*/ 733 w 839"/>
                  <a:gd name="T111" fmla="*/ 791 h 834"/>
                  <a:gd name="T112" fmla="*/ 754 w 839"/>
                  <a:gd name="T113" fmla="*/ 809 h 834"/>
                  <a:gd name="T114" fmla="*/ 733 w 839"/>
                  <a:gd name="T115" fmla="*/ 833 h 834"/>
                  <a:gd name="T116" fmla="*/ 422 w 839"/>
                  <a:gd name="T117" fmla="*/ 834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9" h="834">
                    <a:moveTo>
                      <a:pt x="422" y="834"/>
                    </a:moveTo>
                    <a:cubicBezTo>
                      <a:pt x="193" y="833"/>
                      <a:pt x="1" y="664"/>
                      <a:pt x="0" y="417"/>
                    </a:cubicBezTo>
                    <a:cubicBezTo>
                      <a:pt x="1" y="170"/>
                      <a:pt x="203" y="0"/>
                      <a:pt x="423" y="0"/>
                    </a:cubicBezTo>
                    <a:cubicBezTo>
                      <a:pt x="674" y="0"/>
                      <a:pt x="838" y="224"/>
                      <a:pt x="838" y="417"/>
                    </a:cubicBezTo>
                    <a:cubicBezTo>
                      <a:pt x="838" y="483"/>
                      <a:pt x="838" y="486"/>
                      <a:pt x="816" y="549"/>
                    </a:cubicBezTo>
                    <a:cubicBezTo>
                      <a:pt x="321" y="549"/>
                      <a:pt x="321" y="549"/>
                      <a:pt x="321" y="549"/>
                    </a:cubicBezTo>
                    <a:cubicBezTo>
                      <a:pt x="309" y="549"/>
                      <a:pt x="300" y="536"/>
                      <a:pt x="300" y="525"/>
                    </a:cubicBezTo>
                    <a:cubicBezTo>
                      <a:pt x="300" y="513"/>
                      <a:pt x="310" y="506"/>
                      <a:pt x="321" y="506"/>
                    </a:cubicBezTo>
                    <a:cubicBezTo>
                      <a:pt x="422" y="505"/>
                      <a:pt x="422" y="505"/>
                      <a:pt x="422" y="505"/>
                    </a:cubicBezTo>
                    <a:cubicBezTo>
                      <a:pt x="422" y="494"/>
                      <a:pt x="422" y="494"/>
                      <a:pt x="422" y="494"/>
                    </a:cubicBezTo>
                    <a:cubicBezTo>
                      <a:pt x="257" y="494"/>
                      <a:pt x="257" y="494"/>
                      <a:pt x="257" y="494"/>
                    </a:cubicBezTo>
                    <a:cubicBezTo>
                      <a:pt x="245" y="494"/>
                      <a:pt x="236" y="485"/>
                      <a:pt x="236" y="473"/>
                    </a:cubicBezTo>
                    <a:cubicBezTo>
                      <a:pt x="236" y="461"/>
                      <a:pt x="245" y="452"/>
                      <a:pt x="257" y="452"/>
                    </a:cubicBezTo>
                    <a:cubicBezTo>
                      <a:pt x="422" y="452"/>
                      <a:pt x="422" y="452"/>
                      <a:pt x="422" y="452"/>
                    </a:cubicBezTo>
                    <a:cubicBezTo>
                      <a:pt x="422" y="438"/>
                      <a:pt x="422" y="438"/>
                      <a:pt x="422" y="438"/>
                    </a:cubicBezTo>
                    <a:cubicBezTo>
                      <a:pt x="236" y="438"/>
                      <a:pt x="236" y="438"/>
                      <a:pt x="236" y="438"/>
                    </a:cubicBezTo>
                    <a:cubicBezTo>
                      <a:pt x="224" y="438"/>
                      <a:pt x="215" y="429"/>
                      <a:pt x="215" y="417"/>
                    </a:cubicBezTo>
                    <a:cubicBezTo>
                      <a:pt x="215" y="405"/>
                      <a:pt x="225" y="396"/>
                      <a:pt x="236" y="396"/>
                    </a:cubicBezTo>
                    <a:cubicBezTo>
                      <a:pt x="422" y="396"/>
                      <a:pt x="422" y="396"/>
                      <a:pt x="422" y="396"/>
                    </a:cubicBezTo>
                    <a:cubicBezTo>
                      <a:pt x="422" y="382"/>
                      <a:pt x="422" y="382"/>
                      <a:pt x="422" y="382"/>
                    </a:cubicBezTo>
                    <a:cubicBezTo>
                      <a:pt x="279" y="382"/>
                      <a:pt x="279" y="382"/>
                      <a:pt x="279" y="382"/>
                    </a:cubicBezTo>
                    <a:cubicBezTo>
                      <a:pt x="267" y="382"/>
                      <a:pt x="258" y="372"/>
                      <a:pt x="258" y="360"/>
                    </a:cubicBezTo>
                    <a:cubicBezTo>
                      <a:pt x="258" y="349"/>
                      <a:pt x="267" y="340"/>
                      <a:pt x="279" y="340"/>
                    </a:cubicBezTo>
                    <a:cubicBezTo>
                      <a:pt x="529" y="340"/>
                      <a:pt x="529" y="340"/>
                      <a:pt x="529" y="340"/>
                    </a:cubicBezTo>
                    <a:cubicBezTo>
                      <a:pt x="529" y="325"/>
                      <a:pt x="529" y="325"/>
                      <a:pt x="529" y="325"/>
                    </a:cubicBezTo>
                    <a:cubicBezTo>
                      <a:pt x="443" y="325"/>
                      <a:pt x="443" y="325"/>
                      <a:pt x="443" y="325"/>
                    </a:cubicBezTo>
                    <a:cubicBezTo>
                      <a:pt x="431" y="325"/>
                      <a:pt x="422" y="316"/>
                      <a:pt x="422" y="304"/>
                    </a:cubicBezTo>
                    <a:cubicBezTo>
                      <a:pt x="422" y="292"/>
                      <a:pt x="433" y="283"/>
                      <a:pt x="443" y="283"/>
                    </a:cubicBezTo>
                    <a:cubicBezTo>
                      <a:pt x="528" y="283"/>
                      <a:pt x="528" y="283"/>
                      <a:pt x="528" y="283"/>
                    </a:cubicBezTo>
                    <a:cubicBezTo>
                      <a:pt x="592" y="283"/>
                      <a:pt x="635" y="340"/>
                      <a:pt x="635" y="382"/>
                    </a:cubicBezTo>
                    <a:cubicBezTo>
                      <a:pt x="669" y="382"/>
                      <a:pt x="669" y="382"/>
                      <a:pt x="669" y="382"/>
                    </a:cubicBezTo>
                    <a:cubicBezTo>
                      <a:pt x="661" y="274"/>
                      <a:pt x="564" y="170"/>
                      <a:pt x="423" y="170"/>
                    </a:cubicBezTo>
                    <a:cubicBezTo>
                      <a:pt x="258" y="170"/>
                      <a:pt x="174" y="305"/>
                      <a:pt x="175" y="417"/>
                    </a:cubicBezTo>
                    <a:cubicBezTo>
                      <a:pt x="174" y="549"/>
                      <a:pt x="282" y="661"/>
                      <a:pt x="417" y="664"/>
                    </a:cubicBezTo>
                    <a:cubicBezTo>
                      <a:pt x="417" y="623"/>
                      <a:pt x="460" y="566"/>
                      <a:pt x="524" y="566"/>
                    </a:cubicBezTo>
                    <a:cubicBezTo>
                      <a:pt x="610" y="566"/>
                      <a:pt x="610" y="566"/>
                      <a:pt x="610" y="566"/>
                    </a:cubicBezTo>
                    <a:cubicBezTo>
                      <a:pt x="619" y="566"/>
                      <a:pt x="630" y="575"/>
                      <a:pt x="630" y="586"/>
                    </a:cubicBezTo>
                    <a:cubicBezTo>
                      <a:pt x="630" y="598"/>
                      <a:pt x="621" y="608"/>
                      <a:pt x="610" y="608"/>
                    </a:cubicBezTo>
                    <a:cubicBezTo>
                      <a:pt x="523" y="608"/>
                      <a:pt x="523" y="608"/>
                      <a:pt x="523" y="608"/>
                    </a:cubicBezTo>
                    <a:cubicBezTo>
                      <a:pt x="523" y="623"/>
                      <a:pt x="523" y="623"/>
                      <a:pt x="523" y="623"/>
                    </a:cubicBezTo>
                    <a:cubicBezTo>
                      <a:pt x="776" y="623"/>
                      <a:pt x="776" y="623"/>
                      <a:pt x="776" y="623"/>
                    </a:cubicBezTo>
                    <a:cubicBezTo>
                      <a:pt x="787" y="622"/>
                      <a:pt x="797" y="631"/>
                      <a:pt x="797" y="643"/>
                    </a:cubicBezTo>
                    <a:cubicBezTo>
                      <a:pt x="797" y="655"/>
                      <a:pt x="787" y="664"/>
                      <a:pt x="776" y="664"/>
                    </a:cubicBezTo>
                    <a:cubicBezTo>
                      <a:pt x="630" y="664"/>
                      <a:pt x="630" y="664"/>
                      <a:pt x="630" y="664"/>
                    </a:cubicBezTo>
                    <a:cubicBezTo>
                      <a:pt x="630" y="678"/>
                      <a:pt x="630" y="678"/>
                      <a:pt x="630" y="678"/>
                    </a:cubicBezTo>
                    <a:cubicBezTo>
                      <a:pt x="818" y="678"/>
                      <a:pt x="818" y="678"/>
                      <a:pt x="818" y="678"/>
                    </a:cubicBezTo>
                    <a:cubicBezTo>
                      <a:pt x="830" y="678"/>
                      <a:pt x="839" y="688"/>
                      <a:pt x="839" y="699"/>
                    </a:cubicBezTo>
                    <a:cubicBezTo>
                      <a:pt x="839" y="711"/>
                      <a:pt x="830" y="720"/>
                      <a:pt x="818" y="721"/>
                    </a:cubicBezTo>
                    <a:cubicBezTo>
                      <a:pt x="630" y="721"/>
                      <a:pt x="630" y="721"/>
                      <a:pt x="630" y="721"/>
                    </a:cubicBezTo>
                    <a:cubicBezTo>
                      <a:pt x="630" y="735"/>
                      <a:pt x="630" y="735"/>
                      <a:pt x="630" y="735"/>
                    </a:cubicBezTo>
                    <a:cubicBezTo>
                      <a:pt x="797" y="735"/>
                      <a:pt x="797" y="735"/>
                      <a:pt x="797" y="735"/>
                    </a:cubicBezTo>
                    <a:cubicBezTo>
                      <a:pt x="809" y="735"/>
                      <a:pt x="819" y="744"/>
                      <a:pt x="819" y="755"/>
                    </a:cubicBezTo>
                    <a:cubicBezTo>
                      <a:pt x="819" y="767"/>
                      <a:pt x="809" y="777"/>
                      <a:pt x="798" y="777"/>
                    </a:cubicBezTo>
                    <a:cubicBezTo>
                      <a:pt x="630" y="777"/>
                      <a:pt x="630" y="777"/>
                      <a:pt x="630" y="777"/>
                    </a:cubicBezTo>
                    <a:cubicBezTo>
                      <a:pt x="630" y="790"/>
                      <a:pt x="630" y="790"/>
                      <a:pt x="630" y="790"/>
                    </a:cubicBezTo>
                    <a:cubicBezTo>
                      <a:pt x="733" y="791"/>
                      <a:pt x="733" y="791"/>
                      <a:pt x="733" y="791"/>
                    </a:cubicBezTo>
                    <a:cubicBezTo>
                      <a:pt x="745" y="791"/>
                      <a:pt x="754" y="797"/>
                      <a:pt x="754" y="809"/>
                    </a:cubicBezTo>
                    <a:cubicBezTo>
                      <a:pt x="754" y="821"/>
                      <a:pt x="745" y="833"/>
                      <a:pt x="733" y="833"/>
                    </a:cubicBezTo>
                    <a:cubicBezTo>
                      <a:pt x="422" y="834"/>
                      <a:pt x="422" y="834"/>
                      <a:pt x="422" y="8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2" name="TextBox 54"/>
          <p:cNvSpPr txBox="1"/>
          <p:nvPr/>
        </p:nvSpPr>
        <p:spPr>
          <a:xfrm>
            <a:off x="3527188" y="1749078"/>
            <a:ext cx="513762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장애인학대신고 </a:t>
            </a:r>
            <a:r>
              <a:rPr lang="en-US" altLang="ko-KR" sz="4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&amp; </a:t>
            </a:r>
            <a:r>
              <a:rPr lang="ko-KR" altLang="en-US" sz="4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예방</a:t>
            </a:r>
          </a:p>
        </p:txBody>
      </p:sp>
      <p:sp>
        <p:nvSpPr>
          <p:cNvPr id="53" name="TextBox 54"/>
          <p:cNvSpPr txBox="1"/>
          <p:nvPr/>
        </p:nvSpPr>
        <p:spPr>
          <a:xfrm>
            <a:off x="3471083" y="2365028"/>
            <a:ext cx="524983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7200" spc="-3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1644-8295</a:t>
            </a:r>
            <a:endParaRPr lang="ko-KR" altLang="en-US" sz="7200" spc="-3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56" name="TextBox 54"/>
          <p:cNvSpPr txBox="1"/>
          <p:nvPr/>
        </p:nvSpPr>
        <p:spPr>
          <a:xfrm>
            <a:off x="4713410" y="3623085"/>
            <a:ext cx="27651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가까운 장애인권익옹호기관으로 연결됩니다</a:t>
            </a: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37" b="94105"/>
          <a:stretch/>
        </p:blipFill>
        <p:spPr>
          <a:xfrm>
            <a:off x="0" y="6391704"/>
            <a:ext cx="1775520" cy="404235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3" b="93055"/>
          <a:stretch/>
        </p:blipFill>
        <p:spPr>
          <a:xfrm>
            <a:off x="11064552" y="6391704"/>
            <a:ext cx="1127448" cy="4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0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3363" y="1749574"/>
            <a:ext cx="1067600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01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4924425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장애와 인권</a:t>
            </a:r>
          </a:p>
        </p:txBody>
      </p:sp>
    </p:spTree>
    <p:extLst>
      <p:ext uri="{BB962C8B-B14F-4D97-AF65-F5344CB8AC3E}">
        <p14:creationId xmlns:p14="http://schemas.microsoft.com/office/powerpoint/2010/main" val="3366262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10" y="2519163"/>
            <a:ext cx="8919990" cy="4338837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1046340" y="3156209"/>
            <a:ext cx="4943819" cy="3134389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6201842" y="3156209"/>
            <a:ext cx="4943819" cy="3134389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56" name="그룹 155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54" name="그룹 53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55" name="타원 54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622831" y="2452453"/>
                <a:ext cx="235814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01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48481" y="388054"/>
              <a:ext cx="193322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장애인이란</a:t>
              </a:r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?</a:t>
              </a:r>
            </a:p>
          </p:txBody>
        </p:sp>
        <p:cxnSp>
          <p:nvCxnSpPr>
            <p:cNvPr id="58" name="직선 연결선 57"/>
            <p:cNvCxnSpPr/>
            <p:nvPr/>
          </p:nvCxnSpPr>
          <p:spPr>
            <a:xfrm>
              <a:off x="2895600" y="742197"/>
              <a:ext cx="9074077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양쪽 모서리가 둥근 사각형 58"/>
          <p:cNvSpPr/>
          <p:nvPr/>
        </p:nvSpPr>
        <p:spPr>
          <a:xfrm rot="5400000">
            <a:off x="2383674" y="-1203705"/>
            <a:ext cx="414921" cy="51822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282919" y="1248928"/>
            <a:ext cx="221535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우리나라 장애인의 정의</a:t>
            </a:r>
          </a:p>
        </p:txBody>
      </p:sp>
      <p:sp>
        <p:nvSpPr>
          <p:cNvPr id="61" name="직사각형 60"/>
          <p:cNvSpPr/>
          <p:nvPr/>
        </p:nvSpPr>
        <p:spPr>
          <a:xfrm>
            <a:off x="1282919" y="1701856"/>
            <a:ext cx="751808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‘신체적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정신적 장애로 오랫동안 일상생활이나 사회생활에서 상당한 제약을 받는 자’로 정의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3639116" y="1240871"/>
            <a:ext cx="1460718" cy="293119"/>
            <a:chOff x="3712140" y="1141212"/>
            <a:chExt cx="1460718" cy="293119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3712140" y="1141212"/>
              <a:ext cx="1460718" cy="2931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srgbClr val="6A6A6D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3819732" y="1195438"/>
              <a:ext cx="1245534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046340" y="3260984"/>
            <a:ext cx="10099321" cy="619723"/>
            <a:chOff x="1046340" y="3165884"/>
            <a:chExt cx="10099321" cy="749865"/>
          </a:xfrm>
        </p:grpSpPr>
        <p:sp>
          <p:nvSpPr>
            <p:cNvPr id="139" name="직사각형 138"/>
            <p:cNvSpPr/>
            <p:nvPr/>
          </p:nvSpPr>
          <p:spPr>
            <a:xfrm>
              <a:off x="6201842" y="3165884"/>
              <a:ext cx="4943819" cy="749865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1046340" y="3165884"/>
              <a:ext cx="4943819" cy="749865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4077738" y="3391853"/>
              <a:ext cx="1352934" cy="297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내부기관의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</a:t>
              </a: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1394231" y="3391853"/>
              <a:ext cx="1776127" cy="297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외부 신체기능의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</a:t>
              </a: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7065900" y="3391853"/>
              <a:ext cx="743793" cy="297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발달장애</a:t>
              </a: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9326213" y="3242888"/>
              <a:ext cx="1166986" cy="5958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정신질환으로</a:t>
              </a:r>
              <a:b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발생하는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</a:t>
              </a:r>
            </a:p>
          </p:txBody>
        </p:sp>
      </p:grpSp>
      <p:grpSp>
        <p:nvGrpSpPr>
          <p:cNvPr id="153" name="그룹 152"/>
          <p:cNvGrpSpPr/>
          <p:nvPr/>
        </p:nvGrpSpPr>
        <p:grpSpPr>
          <a:xfrm>
            <a:off x="1873529" y="4070254"/>
            <a:ext cx="8363190" cy="2054737"/>
            <a:chOff x="1873529" y="3699084"/>
            <a:chExt cx="8363190" cy="2054737"/>
          </a:xfrm>
        </p:grpSpPr>
        <p:grpSp>
          <p:nvGrpSpPr>
            <p:cNvPr id="114" name="그룹 113"/>
            <p:cNvGrpSpPr/>
            <p:nvPr/>
          </p:nvGrpSpPr>
          <p:grpSpPr>
            <a:xfrm>
              <a:off x="1873529" y="3699084"/>
              <a:ext cx="817531" cy="2054737"/>
              <a:chOff x="1873529" y="3699084"/>
              <a:chExt cx="817531" cy="2054737"/>
            </a:xfrm>
          </p:grpSpPr>
          <p:sp>
            <p:nvSpPr>
              <p:cNvPr id="85" name="직사각형 84"/>
              <p:cNvSpPr/>
              <p:nvPr/>
            </p:nvSpPr>
            <p:spPr>
              <a:xfrm>
                <a:off x="1955282" y="3699084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지체장애</a:t>
                </a:r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1873529" y="4066943"/>
                <a:ext cx="81753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뇌병변장애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90" name="직사각형 89"/>
              <p:cNvSpPr/>
              <p:nvPr/>
            </p:nvSpPr>
            <p:spPr>
              <a:xfrm>
                <a:off x="1955282" y="4434801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시각장애</a:t>
                </a:r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1955282" y="4802660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청각장애</a:t>
                </a:r>
              </a:p>
            </p:txBody>
          </p:sp>
          <p:sp>
            <p:nvSpPr>
              <p:cNvPr id="92" name="직사각형 91"/>
              <p:cNvSpPr/>
              <p:nvPr/>
            </p:nvSpPr>
            <p:spPr>
              <a:xfrm>
                <a:off x="1955282" y="5170518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언어장애</a:t>
                </a:r>
              </a:p>
            </p:txBody>
          </p:sp>
          <p:sp>
            <p:nvSpPr>
              <p:cNvPr id="93" name="직사각형 92"/>
              <p:cNvSpPr/>
              <p:nvPr/>
            </p:nvSpPr>
            <p:spPr>
              <a:xfrm>
                <a:off x="1955282" y="5538377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안면장애</a:t>
                </a:r>
              </a:p>
            </p:txBody>
          </p:sp>
        </p:grpSp>
        <p:grpSp>
          <p:nvGrpSpPr>
            <p:cNvPr id="151" name="그룹 150"/>
            <p:cNvGrpSpPr/>
            <p:nvPr/>
          </p:nvGrpSpPr>
          <p:grpSpPr>
            <a:xfrm>
              <a:off x="4234030" y="3699084"/>
              <a:ext cx="1040348" cy="2054737"/>
              <a:chOff x="4234030" y="3699084"/>
              <a:chExt cx="1040348" cy="2054737"/>
            </a:xfrm>
          </p:grpSpPr>
          <p:sp>
            <p:nvSpPr>
              <p:cNvPr id="86" name="직사각형 85"/>
              <p:cNvSpPr/>
              <p:nvPr/>
            </p:nvSpPr>
            <p:spPr>
              <a:xfrm>
                <a:off x="4427192" y="3699084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신장장애</a:t>
                </a: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4427192" y="4066943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심장장애</a:t>
                </a:r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4234030" y="4434801"/>
                <a:ext cx="1040348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장루</a:t>
                </a:r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나눔스퀘어" panose="020B0600000101010101" pitchFamily="50" charset="-127"/>
                    <a:cs typeface="Arial" panose="020B0604020202020204" pitchFamily="34" charset="0"/>
                  </a:rPr>
                  <a:t>·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요루장애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4345439" y="4802660"/>
                <a:ext cx="81753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호흡기장애</a:t>
                </a:r>
              </a:p>
            </p:txBody>
          </p:sp>
          <p:sp>
            <p:nvSpPr>
              <p:cNvPr id="108" name="직사각형 107"/>
              <p:cNvSpPr/>
              <p:nvPr/>
            </p:nvSpPr>
            <p:spPr>
              <a:xfrm>
                <a:off x="4508945" y="5170518"/>
                <a:ext cx="490519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간장애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>
                <a:off x="4345439" y="5538377"/>
                <a:ext cx="81753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뇌전증장애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111" name="직사각형 110"/>
            <p:cNvSpPr/>
            <p:nvPr/>
          </p:nvSpPr>
          <p:spPr>
            <a:xfrm>
              <a:off x="9582694" y="3699084"/>
              <a:ext cx="65402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>
                <a:buSzPct val="80000"/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정신장애</a:t>
              </a:r>
            </a:p>
          </p:txBody>
        </p:sp>
        <p:grpSp>
          <p:nvGrpSpPr>
            <p:cNvPr id="152" name="그룹 151"/>
            <p:cNvGrpSpPr/>
            <p:nvPr/>
          </p:nvGrpSpPr>
          <p:grpSpPr>
            <a:xfrm>
              <a:off x="7029031" y="3699084"/>
              <a:ext cx="817531" cy="583303"/>
              <a:chOff x="7029031" y="3699084"/>
              <a:chExt cx="817531" cy="583303"/>
            </a:xfrm>
          </p:grpSpPr>
          <p:sp>
            <p:nvSpPr>
              <p:cNvPr id="110" name="직사각형 109"/>
              <p:cNvSpPr/>
              <p:nvPr/>
            </p:nvSpPr>
            <p:spPr>
              <a:xfrm>
                <a:off x="7110784" y="3699084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지적장애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112" name="직사각형 111"/>
              <p:cNvSpPr/>
              <p:nvPr/>
            </p:nvSpPr>
            <p:spPr>
              <a:xfrm>
                <a:off x="7029031" y="4066943"/>
                <a:ext cx="81753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자폐성장애</a:t>
                </a:r>
              </a:p>
            </p:txBody>
          </p:sp>
        </p:grpSp>
      </p:grpSp>
      <p:grpSp>
        <p:nvGrpSpPr>
          <p:cNvPr id="74" name="그룹 73"/>
          <p:cNvGrpSpPr>
            <a:grpSpLocks noChangeAspect="1"/>
          </p:cNvGrpSpPr>
          <p:nvPr/>
        </p:nvGrpSpPr>
        <p:grpSpPr>
          <a:xfrm>
            <a:off x="542852" y="1073106"/>
            <a:ext cx="628651" cy="628650"/>
            <a:chOff x="-592138" y="3562350"/>
            <a:chExt cx="628651" cy="62865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-592138" y="3562350"/>
              <a:ext cx="628651" cy="628650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73737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-176212" y="3735388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-142875" y="3783013"/>
              <a:ext cx="41275" cy="49213"/>
            </a:xfrm>
            <a:custGeom>
              <a:avLst/>
              <a:gdLst>
                <a:gd name="T0" fmla="*/ 9 w 26"/>
                <a:gd name="T1" fmla="*/ 0 h 31"/>
                <a:gd name="T2" fmla="*/ 26 w 26"/>
                <a:gd name="T3" fmla="*/ 25 h 31"/>
                <a:gd name="T4" fmla="*/ 17 w 26"/>
                <a:gd name="T5" fmla="*/ 31 h 31"/>
                <a:gd name="T6" fmla="*/ 0 w 26"/>
                <a:gd name="T7" fmla="*/ 6 h 31"/>
                <a:gd name="T8" fmla="*/ 9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9" y="0"/>
                  </a:moveTo>
                  <a:lnTo>
                    <a:pt x="26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-152400" y="3719513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6 h 62"/>
                <a:gd name="T4" fmla="*/ 36 w 46"/>
                <a:gd name="T5" fmla="*/ 62 h 62"/>
                <a:gd name="T6" fmla="*/ 0 w 46"/>
                <a:gd name="T7" fmla="*/ 7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6"/>
                  </a:lnTo>
                  <a:lnTo>
                    <a:pt x="36" y="62"/>
                  </a:lnTo>
                  <a:lnTo>
                    <a:pt x="0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-131762" y="3705225"/>
              <a:ext cx="42863" cy="50800"/>
            </a:xfrm>
            <a:custGeom>
              <a:avLst/>
              <a:gdLst>
                <a:gd name="T0" fmla="*/ 10 w 27"/>
                <a:gd name="T1" fmla="*/ 0 h 32"/>
                <a:gd name="T2" fmla="*/ 27 w 27"/>
                <a:gd name="T3" fmla="*/ 26 h 32"/>
                <a:gd name="T4" fmla="*/ 17 w 27"/>
                <a:gd name="T5" fmla="*/ 32 h 32"/>
                <a:gd name="T6" fmla="*/ 0 w 27"/>
                <a:gd name="T7" fmla="*/ 6 h 32"/>
                <a:gd name="T8" fmla="*/ 10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10" y="0"/>
                  </a:moveTo>
                  <a:lnTo>
                    <a:pt x="27" y="26"/>
                  </a:lnTo>
                  <a:lnTo>
                    <a:pt x="17" y="32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-100012" y="3754438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-454025" y="3921125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6 h 62"/>
                <a:gd name="T4" fmla="*/ 36 w 46"/>
                <a:gd name="T5" fmla="*/ 62 h 62"/>
                <a:gd name="T6" fmla="*/ 0 w 46"/>
                <a:gd name="T7" fmla="*/ 6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6"/>
                  </a:lnTo>
                  <a:lnTo>
                    <a:pt x="36" y="62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-477838" y="3937000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-444500" y="3984625"/>
              <a:ext cx="41275" cy="49213"/>
            </a:xfrm>
            <a:custGeom>
              <a:avLst/>
              <a:gdLst>
                <a:gd name="T0" fmla="*/ 9 w 26"/>
                <a:gd name="T1" fmla="*/ 0 h 31"/>
                <a:gd name="T2" fmla="*/ 26 w 26"/>
                <a:gd name="T3" fmla="*/ 25 h 31"/>
                <a:gd name="T4" fmla="*/ 17 w 26"/>
                <a:gd name="T5" fmla="*/ 31 h 31"/>
                <a:gd name="T6" fmla="*/ 0 w 26"/>
                <a:gd name="T7" fmla="*/ 6 h 31"/>
                <a:gd name="T8" fmla="*/ 9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9" y="0"/>
                  </a:moveTo>
                  <a:lnTo>
                    <a:pt x="26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0" name="Freeform 14"/>
            <p:cNvSpPr>
              <a:spLocks/>
            </p:cNvSpPr>
            <p:nvPr/>
          </p:nvSpPr>
          <p:spPr bwMode="auto">
            <a:xfrm>
              <a:off x="-498475" y="3951288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5 h 62"/>
                <a:gd name="T4" fmla="*/ 37 w 46"/>
                <a:gd name="T5" fmla="*/ 62 h 62"/>
                <a:gd name="T6" fmla="*/ 0 w 46"/>
                <a:gd name="T7" fmla="*/ 6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5"/>
                  </a:lnTo>
                  <a:lnTo>
                    <a:pt x="37" y="62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1" name="Freeform 15"/>
            <p:cNvSpPr>
              <a:spLocks/>
            </p:cNvSpPr>
            <p:nvPr/>
          </p:nvSpPr>
          <p:spPr bwMode="auto">
            <a:xfrm>
              <a:off x="-454025" y="3735388"/>
              <a:ext cx="73025" cy="96838"/>
            </a:xfrm>
            <a:custGeom>
              <a:avLst/>
              <a:gdLst>
                <a:gd name="T0" fmla="*/ 0 w 46"/>
                <a:gd name="T1" fmla="*/ 55 h 61"/>
                <a:gd name="T2" fmla="*/ 36 w 46"/>
                <a:gd name="T3" fmla="*/ 0 h 61"/>
                <a:gd name="T4" fmla="*/ 46 w 46"/>
                <a:gd name="T5" fmla="*/ 6 h 61"/>
                <a:gd name="T6" fmla="*/ 9 w 46"/>
                <a:gd name="T7" fmla="*/ 61 h 61"/>
                <a:gd name="T8" fmla="*/ 0 w 46"/>
                <a:gd name="T9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1">
                  <a:moveTo>
                    <a:pt x="0" y="55"/>
                  </a:moveTo>
                  <a:lnTo>
                    <a:pt x="36" y="0"/>
                  </a:lnTo>
                  <a:lnTo>
                    <a:pt x="46" y="6"/>
                  </a:lnTo>
                  <a:lnTo>
                    <a:pt x="9" y="61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2" name="Freeform 16"/>
            <p:cNvSpPr>
              <a:spLocks/>
            </p:cNvSpPr>
            <p:nvPr/>
          </p:nvSpPr>
          <p:spPr bwMode="auto">
            <a:xfrm>
              <a:off x="-477838" y="3719513"/>
              <a:ext cx="74613" cy="98425"/>
            </a:xfrm>
            <a:custGeom>
              <a:avLst/>
              <a:gdLst>
                <a:gd name="T0" fmla="*/ 0 w 47"/>
                <a:gd name="T1" fmla="*/ 56 h 62"/>
                <a:gd name="T2" fmla="*/ 38 w 47"/>
                <a:gd name="T3" fmla="*/ 0 h 62"/>
                <a:gd name="T4" fmla="*/ 47 w 47"/>
                <a:gd name="T5" fmla="*/ 7 h 62"/>
                <a:gd name="T6" fmla="*/ 10 w 47"/>
                <a:gd name="T7" fmla="*/ 62 h 62"/>
                <a:gd name="T8" fmla="*/ 0 w 47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2">
                  <a:moveTo>
                    <a:pt x="0" y="56"/>
                  </a:moveTo>
                  <a:lnTo>
                    <a:pt x="38" y="0"/>
                  </a:lnTo>
                  <a:lnTo>
                    <a:pt x="47" y="7"/>
                  </a:lnTo>
                  <a:lnTo>
                    <a:pt x="10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-498475" y="3705225"/>
              <a:ext cx="73025" cy="98425"/>
            </a:xfrm>
            <a:custGeom>
              <a:avLst/>
              <a:gdLst>
                <a:gd name="T0" fmla="*/ 0 w 46"/>
                <a:gd name="T1" fmla="*/ 56 h 62"/>
                <a:gd name="T2" fmla="*/ 37 w 46"/>
                <a:gd name="T3" fmla="*/ 0 h 62"/>
                <a:gd name="T4" fmla="*/ 46 w 46"/>
                <a:gd name="T5" fmla="*/ 6 h 62"/>
                <a:gd name="T6" fmla="*/ 9 w 46"/>
                <a:gd name="T7" fmla="*/ 62 h 62"/>
                <a:gd name="T8" fmla="*/ 0 w 46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0" y="56"/>
                  </a:moveTo>
                  <a:lnTo>
                    <a:pt x="37" y="0"/>
                  </a:lnTo>
                  <a:lnTo>
                    <a:pt x="46" y="6"/>
                  </a:lnTo>
                  <a:lnTo>
                    <a:pt x="9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4" name="Freeform 18"/>
            <p:cNvSpPr>
              <a:spLocks/>
            </p:cNvSpPr>
            <p:nvPr/>
          </p:nvSpPr>
          <p:spPr bwMode="auto">
            <a:xfrm>
              <a:off x="-176212" y="3968750"/>
              <a:ext cx="42863" cy="50800"/>
            </a:xfrm>
            <a:custGeom>
              <a:avLst/>
              <a:gdLst>
                <a:gd name="T0" fmla="*/ 0 w 27"/>
                <a:gd name="T1" fmla="*/ 26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6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-142875" y="3921125"/>
              <a:ext cx="41275" cy="50800"/>
            </a:xfrm>
            <a:custGeom>
              <a:avLst/>
              <a:gdLst>
                <a:gd name="T0" fmla="*/ 0 w 26"/>
                <a:gd name="T1" fmla="*/ 26 h 32"/>
                <a:gd name="T2" fmla="*/ 17 w 26"/>
                <a:gd name="T3" fmla="*/ 0 h 32"/>
                <a:gd name="T4" fmla="*/ 26 w 26"/>
                <a:gd name="T5" fmla="*/ 6 h 32"/>
                <a:gd name="T6" fmla="*/ 9 w 26"/>
                <a:gd name="T7" fmla="*/ 32 h 32"/>
                <a:gd name="T8" fmla="*/ 0 w 26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0" y="26"/>
                  </a:moveTo>
                  <a:lnTo>
                    <a:pt x="17" y="0"/>
                  </a:lnTo>
                  <a:lnTo>
                    <a:pt x="26" y="6"/>
                  </a:lnTo>
                  <a:lnTo>
                    <a:pt x="9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6" name="Freeform 20"/>
            <p:cNvSpPr>
              <a:spLocks/>
            </p:cNvSpPr>
            <p:nvPr/>
          </p:nvSpPr>
          <p:spPr bwMode="auto">
            <a:xfrm>
              <a:off x="-152400" y="3984625"/>
              <a:ext cx="41275" cy="49213"/>
            </a:xfrm>
            <a:custGeom>
              <a:avLst/>
              <a:gdLst>
                <a:gd name="T0" fmla="*/ 0 w 26"/>
                <a:gd name="T1" fmla="*/ 25 h 31"/>
                <a:gd name="T2" fmla="*/ 16 w 26"/>
                <a:gd name="T3" fmla="*/ 0 h 31"/>
                <a:gd name="T4" fmla="*/ 26 w 26"/>
                <a:gd name="T5" fmla="*/ 6 h 31"/>
                <a:gd name="T6" fmla="*/ 9 w 26"/>
                <a:gd name="T7" fmla="*/ 31 h 31"/>
                <a:gd name="T8" fmla="*/ 0 w 26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0" y="25"/>
                  </a:moveTo>
                  <a:lnTo>
                    <a:pt x="16" y="0"/>
                  </a:lnTo>
                  <a:lnTo>
                    <a:pt x="26" y="6"/>
                  </a:lnTo>
                  <a:lnTo>
                    <a:pt x="9" y="3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8" name="Freeform 21"/>
            <p:cNvSpPr>
              <a:spLocks/>
            </p:cNvSpPr>
            <p:nvPr/>
          </p:nvSpPr>
          <p:spPr bwMode="auto">
            <a:xfrm>
              <a:off x="-122237" y="3937000"/>
              <a:ext cx="42863" cy="49213"/>
            </a:xfrm>
            <a:custGeom>
              <a:avLst/>
              <a:gdLst>
                <a:gd name="T0" fmla="*/ 0 w 27"/>
                <a:gd name="T1" fmla="*/ 25 h 31"/>
                <a:gd name="T2" fmla="*/ 17 w 27"/>
                <a:gd name="T3" fmla="*/ 0 h 31"/>
                <a:gd name="T4" fmla="*/ 27 w 27"/>
                <a:gd name="T5" fmla="*/ 6 h 31"/>
                <a:gd name="T6" fmla="*/ 10 w 27"/>
                <a:gd name="T7" fmla="*/ 31 h 31"/>
                <a:gd name="T8" fmla="*/ 0 w 27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9" name="Freeform 22"/>
            <p:cNvSpPr>
              <a:spLocks/>
            </p:cNvSpPr>
            <p:nvPr/>
          </p:nvSpPr>
          <p:spPr bwMode="auto">
            <a:xfrm>
              <a:off x="-131762" y="3998913"/>
              <a:ext cx="42863" cy="50800"/>
            </a:xfrm>
            <a:custGeom>
              <a:avLst/>
              <a:gdLst>
                <a:gd name="T0" fmla="*/ 0 w 27"/>
                <a:gd name="T1" fmla="*/ 25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1" name="Freeform 23"/>
            <p:cNvSpPr>
              <a:spLocks/>
            </p:cNvSpPr>
            <p:nvPr/>
          </p:nvSpPr>
          <p:spPr bwMode="auto">
            <a:xfrm>
              <a:off x="-100012" y="3951288"/>
              <a:ext cx="42863" cy="50800"/>
            </a:xfrm>
            <a:custGeom>
              <a:avLst/>
              <a:gdLst>
                <a:gd name="T0" fmla="*/ 0 w 27"/>
                <a:gd name="T1" fmla="*/ 25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2" name="Freeform 24"/>
            <p:cNvSpPr>
              <a:spLocks/>
            </p:cNvSpPr>
            <p:nvPr/>
          </p:nvSpPr>
          <p:spPr bwMode="auto">
            <a:xfrm>
              <a:off x="-382588" y="3756025"/>
              <a:ext cx="225425" cy="180975"/>
            </a:xfrm>
            <a:custGeom>
              <a:avLst/>
              <a:gdLst>
                <a:gd name="T0" fmla="*/ 322 w 443"/>
                <a:gd name="T1" fmla="*/ 64 h 353"/>
                <a:gd name="T2" fmla="*/ 32 w 443"/>
                <a:gd name="T3" fmla="*/ 121 h 353"/>
                <a:gd name="T4" fmla="*/ 61 w 443"/>
                <a:gd name="T5" fmla="*/ 266 h 353"/>
                <a:gd name="T6" fmla="*/ 206 w 443"/>
                <a:gd name="T7" fmla="*/ 237 h 353"/>
                <a:gd name="T8" fmla="*/ 350 w 443"/>
                <a:gd name="T9" fmla="*/ 208 h 353"/>
                <a:gd name="T10" fmla="*/ 379 w 443"/>
                <a:gd name="T11" fmla="*/ 353 h 353"/>
                <a:gd name="T12" fmla="*/ 322 w 443"/>
                <a:gd name="T13" fmla="*/ 6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53">
                  <a:moveTo>
                    <a:pt x="322" y="64"/>
                  </a:moveTo>
                  <a:cubicBezTo>
                    <a:pt x="226" y="0"/>
                    <a:pt x="96" y="26"/>
                    <a:pt x="32" y="121"/>
                  </a:cubicBezTo>
                  <a:cubicBezTo>
                    <a:pt x="0" y="169"/>
                    <a:pt x="13" y="234"/>
                    <a:pt x="61" y="266"/>
                  </a:cubicBezTo>
                  <a:cubicBezTo>
                    <a:pt x="109" y="298"/>
                    <a:pt x="174" y="285"/>
                    <a:pt x="206" y="237"/>
                  </a:cubicBezTo>
                  <a:cubicBezTo>
                    <a:pt x="238" y="189"/>
                    <a:pt x="303" y="176"/>
                    <a:pt x="350" y="208"/>
                  </a:cubicBezTo>
                  <a:cubicBezTo>
                    <a:pt x="398" y="240"/>
                    <a:pt x="411" y="305"/>
                    <a:pt x="379" y="353"/>
                  </a:cubicBezTo>
                  <a:cubicBezTo>
                    <a:pt x="443" y="257"/>
                    <a:pt x="417" y="127"/>
                    <a:pt x="322" y="64"/>
                  </a:cubicBezTo>
                </a:path>
              </a:pathLst>
            </a:custGeom>
            <a:solidFill>
              <a:srgbClr val="B50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auto">
            <a:xfrm>
              <a:off x="-400050" y="3817938"/>
              <a:ext cx="225425" cy="180975"/>
            </a:xfrm>
            <a:custGeom>
              <a:avLst/>
              <a:gdLst>
                <a:gd name="T0" fmla="*/ 64 w 443"/>
                <a:gd name="T1" fmla="*/ 0 h 354"/>
                <a:gd name="T2" fmla="*/ 93 w 443"/>
                <a:gd name="T3" fmla="*/ 145 h 354"/>
                <a:gd name="T4" fmla="*/ 238 w 443"/>
                <a:gd name="T5" fmla="*/ 116 h 354"/>
                <a:gd name="T6" fmla="*/ 382 w 443"/>
                <a:gd name="T7" fmla="*/ 87 h 354"/>
                <a:gd name="T8" fmla="*/ 411 w 443"/>
                <a:gd name="T9" fmla="*/ 232 h 354"/>
                <a:gd name="T10" fmla="*/ 122 w 443"/>
                <a:gd name="T11" fmla="*/ 290 h 354"/>
                <a:gd name="T12" fmla="*/ 64 w 443"/>
                <a:gd name="T1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54">
                  <a:moveTo>
                    <a:pt x="64" y="0"/>
                  </a:moveTo>
                  <a:cubicBezTo>
                    <a:pt x="32" y="48"/>
                    <a:pt x="45" y="113"/>
                    <a:pt x="93" y="145"/>
                  </a:cubicBezTo>
                  <a:cubicBezTo>
                    <a:pt x="141" y="177"/>
                    <a:pt x="206" y="164"/>
                    <a:pt x="238" y="116"/>
                  </a:cubicBezTo>
                  <a:cubicBezTo>
                    <a:pt x="270" y="68"/>
                    <a:pt x="335" y="55"/>
                    <a:pt x="382" y="87"/>
                  </a:cubicBezTo>
                  <a:cubicBezTo>
                    <a:pt x="430" y="119"/>
                    <a:pt x="443" y="184"/>
                    <a:pt x="411" y="232"/>
                  </a:cubicBezTo>
                  <a:cubicBezTo>
                    <a:pt x="347" y="328"/>
                    <a:pt x="218" y="354"/>
                    <a:pt x="122" y="290"/>
                  </a:cubicBezTo>
                  <a:cubicBezTo>
                    <a:pt x="26" y="226"/>
                    <a:pt x="0" y="96"/>
                    <a:pt x="64" y="0"/>
                  </a:cubicBezTo>
                </a:path>
              </a:pathLst>
            </a:custGeom>
            <a:solidFill>
              <a:srgbClr val="1E3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cxnSp>
        <p:nvCxnSpPr>
          <p:cNvPr id="67" name="직선 연결선 66"/>
          <p:cNvCxnSpPr/>
          <p:nvPr/>
        </p:nvCxnSpPr>
        <p:spPr>
          <a:xfrm>
            <a:off x="3518249" y="3165884"/>
            <a:ext cx="0" cy="3124714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/>
          <p:nvPr/>
        </p:nvCxnSpPr>
        <p:spPr>
          <a:xfrm>
            <a:off x="8673751" y="3165884"/>
            <a:ext cx="0" cy="3124714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1046340" y="6290598"/>
            <a:ext cx="4934294" cy="0"/>
          </a:xfrm>
          <a:prstGeom prst="line">
            <a:avLst/>
          </a:prstGeom>
          <a:ln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/>
          <p:cNvCxnSpPr/>
          <p:nvPr/>
        </p:nvCxnSpPr>
        <p:spPr>
          <a:xfrm>
            <a:off x="6211367" y="6290598"/>
            <a:ext cx="4934294" cy="0"/>
          </a:xfrm>
          <a:prstGeom prst="line">
            <a:avLst/>
          </a:prstGeom>
          <a:ln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그림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103" name="모서리가 둥근 직사각형 102"/>
          <p:cNvSpPr/>
          <p:nvPr/>
        </p:nvSpPr>
        <p:spPr>
          <a:xfrm>
            <a:off x="6211116" y="2710550"/>
            <a:ext cx="4934545" cy="485315"/>
          </a:xfrm>
          <a:prstGeom prst="roundRect">
            <a:avLst>
              <a:gd name="adj" fmla="val 0"/>
            </a:avLst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77" name="모서리가 둥근 직사각형 76"/>
          <p:cNvSpPr/>
          <p:nvPr/>
        </p:nvSpPr>
        <p:spPr>
          <a:xfrm>
            <a:off x="1055614" y="2710550"/>
            <a:ext cx="4934545" cy="485315"/>
          </a:xfrm>
          <a:prstGeom prst="roundRect">
            <a:avLst>
              <a:gd name="adj" fmla="val 0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8119913" y="2814708"/>
            <a:ext cx="110767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정신적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</a:t>
            </a:r>
          </a:p>
        </p:txBody>
      </p:sp>
      <p:sp>
        <p:nvSpPr>
          <p:cNvPr id="117" name="직사각형 116"/>
          <p:cNvSpPr/>
          <p:nvPr/>
        </p:nvSpPr>
        <p:spPr>
          <a:xfrm>
            <a:off x="2964411" y="2814708"/>
            <a:ext cx="110767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신체적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832034" y="2217686"/>
            <a:ext cx="25279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장애유형과 구분</a:t>
            </a:r>
          </a:p>
        </p:txBody>
      </p:sp>
      <p:cxnSp>
        <p:nvCxnSpPr>
          <p:cNvPr id="116" name="직선 연결선 115"/>
          <p:cNvCxnSpPr/>
          <p:nvPr/>
        </p:nvCxnSpPr>
        <p:spPr>
          <a:xfrm>
            <a:off x="1055614" y="2433129"/>
            <a:ext cx="3630686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>
            <a:off x="7514975" y="2433129"/>
            <a:ext cx="3630686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944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660900" y="2694281"/>
            <a:ext cx="7531100" cy="1464756"/>
            <a:chOff x="4660900" y="2744868"/>
            <a:chExt cx="7531100" cy="1611232"/>
          </a:xfrm>
        </p:grpSpPr>
        <p:sp>
          <p:nvSpPr>
            <p:cNvPr id="95" name="직사각형 94"/>
            <p:cNvSpPr/>
            <p:nvPr/>
          </p:nvSpPr>
          <p:spPr>
            <a:xfrm>
              <a:off x="4660900" y="2748025"/>
              <a:ext cx="7531100" cy="1604919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7631358" y="2744868"/>
              <a:ext cx="0" cy="1611232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연결선 186"/>
            <p:cNvCxnSpPr/>
            <p:nvPr/>
          </p:nvCxnSpPr>
          <p:spPr>
            <a:xfrm>
              <a:off x="9856643" y="2744868"/>
              <a:ext cx="0" cy="1611232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타원 2"/>
          <p:cNvSpPr/>
          <p:nvPr/>
        </p:nvSpPr>
        <p:spPr>
          <a:xfrm>
            <a:off x="320081" y="2072586"/>
            <a:ext cx="5237447" cy="52374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48" name="직사각형 247"/>
          <p:cNvSpPr/>
          <p:nvPr/>
        </p:nvSpPr>
        <p:spPr>
          <a:xfrm>
            <a:off x="9935499" y="4212262"/>
            <a:ext cx="2256501" cy="1604919"/>
          </a:xfrm>
          <a:prstGeom prst="rect">
            <a:avLst/>
          </a:prstGeom>
          <a:solidFill>
            <a:srgbClr val="00477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5920796" y="3118883"/>
            <a:ext cx="1195840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개별 및</a:t>
            </a:r>
          </a:p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의료적 모델</a:t>
            </a:r>
          </a:p>
        </p:txBody>
      </p:sp>
      <p:sp>
        <p:nvSpPr>
          <p:cNvPr id="107" name="직사각형 106"/>
          <p:cNvSpPr/>
          <p:nvPr/>
        </p:nvSpPr>
        <p:spPr>
          <a:xfrm>
            <a:off x="8032267" y="3118883"/>
            <a:ext cx="1423468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사회적 및</a:t>
            </a:r>
            <a:br>
              <a:rPr lang="en-US" altLang="ko-KR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2000" spc="-5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환경중심</a:t>
            </a:r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모델</a:t>
            </a:r>
          </a:p>
        </p:txBody>
      </p:sp>
      <p:sp>
        <p:nvSpPr>
          <p:cNvPr id="108" name="직사각형 107"/>
          <p:cNvSpPr/>
          <p:nvPr/>
        </p:nvSpPr>
        <p:spPr>
          <a:xfrm>
            <a:off x="10371366" y="3272771"/>
            <a:ext cx="119584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복합적 모델</a:t>
            </a:r>
          </a:p>
        </p:txBody>
      </p:sp>
      <p:grpSp>
        <p:nvGrpSpPr>
          <p:cNvPr id="661" name="그룹 660"/>
          <p:cNvGrpSpPr/>
          <p:nvPr/>
        </p:nvGrpSpPr>
        <p:grpSpPr>
          <a:xfrm>
            <a:off x="7403332" y="3198633"/>
            <a:ext cx="456053" cy="456053"/>
            <a:chOff x="7366042" y="3024416"/>
            <a:chExt cx="376904" cy="376904"/>
          </a:xfrm>
        </p:grpSpPr>
        <p:sp>
          <p:nvSpPr>
            <p:cNvPr id="99" name="타원 98"/>
            <p:cNvSpPr/>
            <p:nvPr/>
          </p:nvSpPr>
          <p:spPr>
            <a:xfrm>
              <a:off x="7366042" y="3024416"/>
              <a:ext cx="376904" cy="3769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9" name="타원 108"/>
            <p:cNvSpPr/>
            <p:nvPr/>
          </p:nvSpPr>
          <p:spPr>
            <a:xfrm>
              <a:off x="7398749" y="3057123"/>
              <a:ext cx="311491" cy="311491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갈매기형 수장 31"/>
            <p:cNvSpPr/>
            <p:nvPr/>
          </p:nvSpPr>
          <p:spPr>
            <a:xfrm>
              <a:off x="7503064" y="3126574"/>
              <a:ext cx="131006" cy="172589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cxnSp>
        <p:nvCxnSpPr>
          <p:cNvPr id="229" name="직선 연결선 228"/>
          <p:cNvCxnSpPr/>
          <p:nvPr/>
        </p:nvCxnSpPr>
        <p:spPr>
          <a:xfrm>
            <a:off x="12192000" y="2621043"/>
            <a:ext cx="0" cy="161123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" name="그룹 234"/>
          <p:cNvGrpSpPr/>
          <p:nvPr/>
        </p:nvGrpSpPr>
        <p:grpSpPr>
          <a:xfrm>
            <a:off x="9628617" y="3198633"/>
            <a:ext cx="456053" cy="456053"/>
            <a:chOff x="7366042" y="3024416"/>
            <a:chExt cx="376904" cy="376904"/>
          </a:xfrm>
        </p:grpSpPr>
        <p:sp>
          <p:nvSpPr>
            <p:cNvPr id="236" name="타원 235"/>
            <p:cNvSpPr/>
            <p:nvPr/>
          </p:nvSpPr>
          <p:spPr>
            <a:xfrm>
              <a:off x="7366042" y="3024416"/>
              <a:ext cx="376904" cy="3769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37" name="타원 236"/>
            <p:cNvSpPr/>
            <p:nvPr/>
          </p:nvSpPr>
          <p:spPr>
            <a:xfrm>
              <a:off x="7398749" y="3057123"/>
              <a:ext cx="311491" cy="311491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38" name="갈매기형 수장 237"/>
            <p:cNvSpPr/>
            <p:nvPr/>
          </p:nvSpPr>
          <p:spPr>
            <a:xfrm>
              <a:off x="7503064" y="3126574"/>
              <a:ext cx="131006" cy="172589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063066" y="4282343"/>
            <a:ext cx="7128933" cy="1464756"/>
            <a:chOff x="5063066" y="4599630"/>
            <a:chExt cx="7128933" cy="1611232"/>
          </a:xfrm>
        </p:grpSpPr>
        <p:sp>
          <p:nvSpPr>
            <p:cNvPr id="230" name="직사각형 229"/>
            <p:cNvSpPr/>
            <p:nvPr/>
          </p:nvSpPr>
          <p:spPr>
            <a:xfrm>
              <a:off x="5063066" y="4602787"/>
              <a:ext cx="7128933" cy="1604919"/>
            </a:xfrm>
            <a:prstGeom prst="rect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cxnSp>
          <p:nvCxnSpPr>
            <p:cNvPr id="241" name="직선 연결선 240"/>
            <p:cNvCxnSpPr/>
            <p:nvPr/>
          </p:nvCxnSpPr>
          <p:spPr>
            <a:xfrm>
              <a:off x="8744001" y="4599630"/>
              <a:ext cx="0" cy="1611232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그룹 241"/>
          <p:cNvGrpSpPr/>
          <p:nvPr/>
        </p:nvGrpSpPr>
        <p:grpSpPr>
          <a:xfrm>
            <a:off x="8515975" y="4786695"/>
            <a:ext cx="456053" cy="456053"/>
            <a:chOff x="7366042" y="3024416"/>
            <a:chExt cx="376904" cy="376904"/>
          </a:xfrm>
        </p:grpSpPr>
        <p:sp>
          <p:nvSpPr>
            <p:cNvPr id="243" name="타원 242"/>
            <p:cNvSpPr/>
            <p:nvPr/>
          </p:nvSpPr>
          <p:spPr>
            <a:xfrm>
              <a:off x="7366042" y="3024416"/>
              <a:ext cx="376904" cy="3769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44" name="타원 243"/>
            <p:cNvSpPr/>
            <p:nvPr/>
          </p:nvSpPr>
          <p:spPr>
            <a:xfrm>
              <a:off x="7398749" y="3057123"/>
              <a:ext cx="311491" cy="311491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5" name="갈매기형 수장 244"/>
            <p:cNvSpPr/>
            <p:nvPr/>
          </p:nvSpPr>
          <p:spPr>
            <a:xfrm>
              <a:off x="7503064" y="3126574"/>
              <a:ext cx="131006" cy="172589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246" name="직사각형 245"/>
          <p:cNvSpPr/>
          <p:nvPr/>
        </p:nvSpPr>
        <p:spPr>
          <a:xfrm>
            <a:off x="6778415" y="4834871"/>
            <a:ext cx="68287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제한적</a:t>
            </a:r>
          </a:p>
        </p:txBody>
      </p:sp>
      <p:sp>
        <p:nvSpPr>
          <p:cNvPr id="247" name="직사각형 246"/>
          <p:cNvSpPr/>
          <p:nvPr/>
        </p:nvSpPr>
        <p:spPr>
          <a:xfrm>
            <a:off x="9676975" y="4680983"/>
            <a:ext cx="1740862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광범위</a:t>
            </a:r>
          </a:p>
          <a:p>
            <a:pPr algn="ctr"/>
            <a:r>
              <a:rPr lang="ko-KR" altLang="en-US" sz="2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2000" spc="-1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장애개념의</a:t>
            </a:r>
            <a:r>
              <a:rPr lang="ko-KR" altLang="en-US" sz="2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확대’</a:t>
            </a:r>
          </a:p>
        </p:txBody>
      </p:sp>
      <p:pic>
        <p:nvPicPr>
          <p:cNvPr id="664" name="그림 663"/>
          <p:cNvPicPr>
            <a:picLocks noChangeAspect="1"/>
          </p:cNvPicPr>
          <p:nvPr/>
        </p:nvPicPr>
        <p:blipFill rotWithShape="1">
          <a:blip r:embed="rId3"/>
          <a:srcRect b="9024"/>
          <a:stretch/>
        </p:blipFill>
        <p:spPr>
          <a:xfrm>
            <a:off x="272856" y="1931029"/>
            <a:ext cx="5273497" cy="4803146"/>
          </a:xfrm>
          <a:prstGeom prst="rect">
            <a:avLst/>
          </a:prstGeom>
        </p:spPr>
      </p:pic>
      <p:sp>
        <p:nvSpPr>
          <p:cNvPr id="660" name="직사각형 659"/>
          <p:cNvSpPr/>
          <p:nvPr/>
        </p:nvSpPr>
        <p:spPr>
          <a:xfrm>
            <a:off x="0" y="6497960"/>
            <a:ext cx="144016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14" name="그룹 1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7" name="타원 1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22831" y="2452453"/>
              <a:ext cx="235814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01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48481" y="388054"/>
            <a:ext cx="12439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장애란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?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2184400" y="742197"/>
            <a:ext cx="9785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>
            <a:off x="934787" y="962171"/>
            <a:ext cx="9194403" cy="295606"/>
            <a:chOff x="915737" y="1028846"/>
            <a:chExt cx="9194403" cy="295606"/>
          </a:xfrm>
        </p:grpSpPr>
        <p:sp>
          <p:nvSpPr>
            <p:cNvPr id="37" name="직사각형 36"/>
            <p:cNvSpPr/>
            <p:nvPr/>
          </p:nvSpPr>
          <p:spPr>
            <a:xfrm>
              <a:off x="1098058" y="1045778"/>
              <a:ext cx="9012082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장애는 손상을 가진 개인과 그 개인을 둘러싼 태도적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환경적 장벽들 사이의 상호작용의 결과  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-UN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장애인권리협약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915737" y="1028846"/>
              <a:ext cx="172912" cy="295606"/>
              <a:chOff x="5783556" y="2929906"/>
              <a:chExt cx="582023" cy="995011"/>
            </a:xfrm>
          </p:grpSpPr>
          <p:sp>
            <p:nvSpPr>
              <p:cNvPr id="39" name="Freeform 23"/>
              <p:cNvSpPr>
                <a:spLocks/>
              </p:cNvSpPr>
              <p:nvPr/>
            </p:nvSpPr>
            <p:spPr bwMode="auto">
              <a:xfrm>
                <a:off x="5972176" y="3313113"/>
                <a:ext cx="228600" cy="228600"/>
              </a:xfrm>
              <a:custGeom>
                <a:avLst/>
                <a:gdLst>
                  <a:gd name="T0" fmla="*/ 4 w 59"/>
                  <a:gd name="T1" fmla="*/ 22 h 60"/>
                  <a:gd name="T2" fmla="*/ 21 w 59"/>
                  <a:gd name="T3" fmla="*/ 55 h 60"/>
                  <a:gd name="T4" fmla="*/ 55 w 59"/>
                  <a:gd name="T5" fmla="*/ 38 h 60"/>
                  <a:gd name="T6" fmla="*/ 38 w 59"/>
                  <a:gd name="T7" fmla="*/ 5 h 60"/>
                  <a:gd name="T8" fmla="*/ 4 w 59"/>
                  <a:gd name="T9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0">
                    <a:moveTo>
                      <a:pt x="4" y="22"/>
                    </a:moveTo>
                    <a:cubicBezTo>
                      <a:pt x="0" y="36"/>
                      <a:pt x="7" y="51"/>
                      <a:pt x="21" y="55"/>
                    </a:cubicBezTo>
                    <a:cubicBezTo>
                      <a:pt x="35" y="60"/>
                      <a:pt x="50" y="52"/>
                      <a:pt x="55" y="38"/>
                    </a:cubicBezTo>
                    <a:cubicBezTo>
                      <a:pt x="59" y="25"/>
                      <a:pt x="52" y="10"/>
                      <a:pt x="38" y="5"/>
                    </a:cubicBezTo>
                    <a:cubicBezTo>
                      <a:pt x="24" y="0"/>
                      <a:pt x="9" y="8"/>
                      <a:pt x="4" y="22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Freeform 24"/>
              <p:cNvSpPr>
                <a:spLocks/>
              </p:cNvSpPr>
              <p:nvPr/>
            </p:nvSpPr>
            <p:spPr bwMode="auto">
              <a:xfrm>
                <a:off x="5783556" y="2929906"/>
                <a:ext cx="582023" cy="995011"/>
              </a:xfrm>
              <a:custGeom>
                <a:avLst/>
                <a:gdLst>
                  <a:gd name="T0" fmla="*/ 120 w 125"/>
                  <a:gd name="T1" fmla="*/ 196 h 216"/>
                  <a:gd name="T2" fmla="*/ 102 w 125"/>
                  <a:gd name="T3" fmla="*/ 161 h 216"/>
                  <a:gd name="T4" fmla="*/ 98 w 125"/>
                  <a:gd name="T5" fmla="*/ 159 h 216"/>
                  <a:gd name="T6" fmla="*/ 76 w 125"/>
                  <a:gd name="T7" fmla="*/ 141 h 216"/>
                  <a:gd name="T8" fmla="*/ 76 w 125"/>
                  <a:gd name="T9" fmla="*/ 141 h 216"/>
                  <a:gd name="T10" fmla="*/ 33 w 125"/>
                  <a:gd name="T11" fmla="*/ 119 h 216"/>
                  <a:gd name="T12" fmla="*/ 32 w 125"/>
                  <a:gd name="T13" fmla="*/ 115 h 216"/>
                  <a:gd name="T14" fmla="*/ 32 w 125"/>
                  <a:gd name="T15" fmla="*/ 114 h 216"/>
                  <a:gd name="T16" fmla="*/ 31 w 125"/>
                  <a:gd name="T17" fmla="*/ 111 h 216"/>
                  <a:gd name="T18" fmla="*/ 31 w 125"/>
                  <a:gd name="T19" fmla="*/ 110 h 216"/>
                  <a:gd name="T20" fmla="*/ 31 w 125"/>
                  <a:gd name="T21" fmla="*/ 108 h 216"/>
                  <a:gd name="T22" fmla="*/ 31 w 125"/>
                  <a:gd name="T23" fmla="*/ 106 h 216"/>
                  <a:gd name="T24" fmla="*/ 31 w 125"/>
                  <a:gd name="T25" fmla="*/ 105 h 216"/>
                  <a:gd name="T26" fmla="*/ 32 w 125"/>
                  <a:gd name="T27" fmla="*/ 102 h 216"/>
                  <a:gd name="T28" fmla="*/ 32 w 125"/>
                  <a:gd name="T29" fmla="*/ 102 h 216"/>
                  <a:gd name="T30" fmla="*/ 33 w 125"/>
                  <a:gd name="T31" fmla="*/ 98 h 216"/>
                  <a:gd name="T32" fmla="*/ 76 w 125"/>
                  <a:gd name="T33" fmla="*/ 76 h 216"/>
                  <a:gd name="T34" fmla="*/ 76 w 125"/>
                  <a:gd name="T35" fmla="*/ 76 h 216"/>
                  <a:gd name="T36" fmla="*/ 98 w 125"/>
                  <a:gd name="T37" fmla="*/ 57 h 216"/>
                  <a:gd name="T38" fmla="*/ 102 w 125"/>
                  <a:gd name="T39" fmla="*/ 56 h 216"/>
                  <a:gd name="T40" fmla="*/ 120 w 125"/>
                  <a:gd name="T41" fmla="*/ 21 h 216"/>
                  <a:gd name="T42" fmla="*/ 89 w 125"/>
                  <a:gd name="T43" fmla="*/ 2 h 216"/>
                  <a:gd name="T44" fmla="*/ 19 w 125"/>
                  <a:gd name="T45" fmla="*/ 73 h 216"/>
                  <a:gd name="T46" fmla="*/ 90 w 125"/>
                  <a:gd name="T47" fmla="*/ 215 h 216"/>
                  <a:gd name="T48" fmla="*/ 120 w 125"/>
                  <a:gd name="T49" fmla="*/ 19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216">
                    <a:moveTo>
                      <a:pt x="120" y="196"/>
                    </a:moveTo>
                    <a:cubicBezTo>
                      <a:pt x="125" y="181"/>
                      <a:pt x="117" y="165"/>
                      <a:pt x="102" y="161"/>
                    </a:cubicBezTo>
                    <a:cubicBezTo>
                      <a:pt x="101" y="160"/>
                      <a:pt x="99" y="160"/>
                      <a:pt x="98" y="159"/>
                    </a:cubicBezTo>
                    <a:cubicBezTo>
                      <a:pt x="89" y="155"/>
                      <a:pt x="82" y="149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58" y="147"/>
                      <a:pt x="39" y="137"/>
                      <a:pt x="33" y="119"/>
                    </a:cubicBezTo>
                    <a:cubicBezTo>
                      <a:pt x="33" y="117"/>
                      <a:pt x="32" y="116"/>
                      <a:pt x="32" y="115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3"/>
                      <a:pt x="32" y="112"/>
                      <a:pt x="31" y="111"/>
                    </a:cubicBezTo>
                    <a:cubicBezTo>
                      <a:pt x="31" y="111"/>
                      <a:pt x="31" y="111"/>
                      <a:pt x="31" y="110"/>
                    </a:cubicBezTo>
                    <a:cubicBezTo>
                      <a:pt x="31" y="110"/>
                      <a:pt x="31" y="109"/>
                      <a:pt x="31" y="108"/>
                    </a:cubicBezTo>
                    <a:cubicBezTo>
                      <a:pt x="31" y="108"/>
                      <a:pt x="31" y="107"/>
                      <a:pt x="31" y="106"/>
                    </a:cubicBezTo>
                    <a:cubicBezTo>
                      <a:pt x="31" y="106"/>
                      <a:pt x="31" y="106"/>
                      <a:pt x="31" y="105"/>
                    </a:cubicBezTo>
                    <a:cubicBezTo>
                      <a:pt x="32" y="104"/>
                      <a:pt x="32" y="103"/>
                      <a:pt x="32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3" y="99"/>
                      <a:pt x="33" y="98"/>
                    </a:cubicBezTo>
                    <a:cubicBezTo>
                      <a:pt x="39" y="80"/>
                      <a:pt x="58" y="70"/>
                      <a:pt x="76" y="76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82" y="68"/>
                      <a:pt x="89" y="61"/>
                      <a:pt x="98" y="57"/>
                    </a:cubicBezTo>
                    <a:cubicBezTo>
                      <a:pt x="99" y="57"/>
                      <a:pt x="101" y="56"/>
                      <a:pt x="102" y="56"/>
                    </a:cubicBezTo>
                    <a:cubicBezTo>
                      <a:pt x="117" y="51"/>
                      <a:pt x="125" y="35"/>
                      <a:pt x="120" y="21"/>
                    </a:cubicBezTo>
                    <a:cubicBezTo>
                      <a:pt x="116" y="8"/>
                      <a:pt x="102" y="0"/>
                      <a:pt x="89" y="2"/>
                    </a:cubicBezTo>
                    <a:cubicBezTo>
                      <a:pt x="57" y="13"/>
                      <a:pt x="30" y="39"/>
                      <a:pt x="19" y="73"/>
                    </a:cubicBezTo>
                    <a:cubicBezTo>
                      <a:pt x="0" y="132"/>
                      <a:pt x="32" y="195"/>
                      <a:pt x="90" y="215"/>
                    </a:cubicBezTo>
                    <a:cubicBezTo>
                      <a:pt x="103" y="216"/>
                      <a:pt x="116" y="209"/>
                      <a:pt x="120" y="19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5" name="그룹 74"/>
          <p:cNvGrpSpPr/>
          <p:nvPr/>
        </p:nvGrpSpPr>
        <p:grpSpPr>
          <a:xfrm>
            <a:off x="5955801" y="1969493"/>
            <a:ext cx="5138115" cy="677108"/>
            <a:chOff x="6191864" y="1354904"/>
            <a:chExt cx="5138115" cy="677108"/>
          </a:xfrm>
        </p:grpSpPr>
        <p:sp>
          <p:nvSpPr>
            <p:cNvPr id="149" name="TextBox 148"/>
            <p:cNvSpPr txBox="1"/>
            <p:nvPr/>
          </p:nvSpPr>
          <p:spPr>
            <a:xfrm>
              <a:off x="6191864" y="1435509"/>
              <a:ext cx="221214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3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장애개념의</a:t>
              </a:r>
              <a:endParaRPr lang="ko-KR" altLang="en-US" sz="3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439764" y="1354904"/>
              <a:ext cx="28902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4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세계적 추세</a:t>
              </a:r>
            </a:p>
          </p:txBody>
        </p:sp>
      </p:grpSp>
      <p:pic>
        <p:nvPicPr>
          <p:cNvPr id="687" name="그림 68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/>
        </p:blipFill>
        <p:spPr>
          <a:xfrm>
            <a:off x="486078" y="2134706"/>
            <a:ext cx="4848060" cy="4414415"/>
          </a:xfrm>
          <a:prstGeom prst="rect">
            <a:avLst/>
          </a:prstGeom>
        </p:spPr>
      </p:pic>
      <p:pic>
        <p:nvPicPr>
          <p:cNvPr id="686" name="그림 6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84" y="3076748"/>
            <a:ext cx="3734396" cy="3781252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5" r="88390"/>
          <a:stretch/>
        </p:blipFill>
        <p:spPr>
          <a:xfrm>
            <a:off x="0" y="6453336"/>
            <a:ext cx="1415480" cy="40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7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86" y="987540"/>
            <a:ext cx="9226314" cy="5870460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0" y="2485322"/>
            <a:ext cx="12192000" cy="3684042"/>
          </a:xfrm>
          <a:prstGeom prst="rect">
            <a:avLst/>
          </a:prstGeom>
          <a:solidFill>
            <a:srgbClr val="0058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1738215" y="1552209"/>
            <a:ext cx="8715515" cy="932571"/>
            <a:chOff x="1738215" y="1447279"/>
            <a:chExt cx="8715515" cy="1037502"/>
          </a:xfrm>
        </p:grpSpPr>
        <p:sp>
          <p:nvSpPr>
            <p:cNvPr id="143" name="직각 삼각형 142"/>
            <p:cNvSpPr/>
            <p:nvPr/>
          </p:nvSpPr>
          <p:spPr>
            <a:xfrm rot="10800000">
              <a:off x="1738215" y="1447279"/>
              <a:ext cx="96640" cy="1037502"/>
            </a:xfrm>
            <a:prstGeom prst="rtTriangl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4" name="직각 삼각형 143"/>
            <p:cNvSpPr/>
            <p:nvPr/>
          </p:nvSpPr>
          <p:spPr>
            <a:xfrm rot="10800000" flipH="1">
              <a:off x="10357090" y="1447279"/>
              <a:ext cx="96640" cy="1037502"/>
            </a:xfrm>
            <a:prstGeom prst="rtTriangl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8" name="그룹 7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22831" y="2452453"/>
                <a:ext cx="235814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01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48481" y="388054"/>
              <a:ext cx="291906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UN</a:t>
              </a:r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장애인권리협약</a:t>
              </a: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3848100" y="742197"/>
              <a:ext cx="8121577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그룹 89"/>
          <p:cNvGrpSpPr/>
          <p:nvPr/>
        </p:nvGrpSpPr>
        <p:grpSpPr>
          <a:xfrm>
            <a:off x="2373545" y="4633633"/>
            <a:ext cx="2625966" cy="246221"/>
            <a:chOff x="3324713" y="1655041"/>
            <a:chExt cx="2625966" cy="246221"/>
          </a:xfrm>
        </p:grpSpPr>
        <p:sp>
          <p:nvSpPr>
            <p:cNvPr id="91" name="직사각형 90"/>
            <p:cNvSpPr/>
            <p:nvPr/>
          </p:nvSpPr>
          <p:spPr>
            <a:xfrm>
              <a:off x="3565411" y="1655041"/>
              <a:ext cx="2385268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국내법과 동일한 효력을 가짐</a:t>
              </a:r>
            </a:p>
          </p:txBody>
        </p:sp>
        <p:sp>
          <p:nvSpPr>
            <p:cNvPr id="92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0" name="그룹 99"/>
          <p:cNvGrpSpPr/>
          <p:nvPr/>
        </p:nvGrpSpPr>
        <p:grpSpPr>
          <a:xfrm>
            <a:off x="2373545" y="5065864"/>
            <a:ext cx="7313147" cy="492443"/>
            <a:chOff x="3324713" y="1655041"/>
            <a:chExt cx="7313147" cy="492443"/>
          </a:xfrm>
        </p:grpSpPr>
        <p:sp>
          <p:nvSpPr>
            <p:cNvPr id="101" name="직사각형 100"/>
            <p:cNvSpPr/>
            <p:nvPr/>
          </p:nvSpPr>
          <p:spPr>
            <a:xfrm>
              <a:off x="3565411" y="1655041"/>
              <a:ext cx="7072449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장애인의 모든 인권과 기본적인 자유를 완전하고 동등하게 향유할 수 있도록 보장하고 </a:t>
              </a:r>
              <a:endPara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천부적 존엄에 대한 존중의 증진</a:t>
              </a:r>
            </a:p>
          </p:txBody>
        </p:sp>
        <p:sp>
          <p:nvSpPr>
            <p:cNvPr id="102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0" name="직사각형 109"/>
          <p:cNvSpPr/>
          <p:nvPr/>
        </p:nvSpPr>
        <p:spPr>
          <a:xfrm>
            <a:off x="1834908" y="1495972"/>
            <a:ext cx="8522182" cy="1978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7" name="Freeform 9"/>
          <p:cNvSpPr>
            <a:spLocks/>
          </p:cNvSpPr>
          <p:nvPr/>
        </p:nvSpPr>
        <p:spPr bwMode="auto">
          <a:xfrm>
            <a:off x="1834855" y="1447279"/>
            <a:ext cx="102379" cy="2076088"/>
          </a:xfrm>
          <a:custGeom>
            <a:avLst/>
            <a:gdLst>
              <a:gd name="T0" fmla="*/ 97 w 97"/>
              <a:gd name="T1" fmla="*/ 0 h 219"/>
              <a:gd name="T2" fmla="*/ 0 w 97"/>
              <a:gd name="T3" fmla="*/ 0 h 219"/>
              <a:gd name="T4" fmla="*/ 0 w 97"/>
              <a:gd name="T5" fmla="*/ 219 h 219"/>
              <a:gd name="T6" fmla="*/ 97 w 97"/>
              <a:gd name="T7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219">
                <a:moveTo>
                  <a:pt x="97" y="0"/>
                </a:moveTo>
                <a:lnTo>
                  <a:pt x="0" y="0"/>
                </a:lnTo>
                <a:lnTo>
                  <a:pt x="0" y="219"/>
                </a:lnTo>
                <a:lnTo>
                  <a:pt x="97" y="219"/>
                </a:lnTo>
              </a:path>
            </a:pathLst>
          </a:custGeom>
          <a:noFill/>
          <a:ln w="12700" cap="rnd">
            <a:solidFill>
              <a:srgbClr val="00589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8" name="Freeform 9"/>
          <p:cNvSpPr>
            <a:spLocks/>
          </p:cNvSpPr>
          <p:nvPr/>
        </p:nvSpPr>
        <p:spPr bwMode="auto">
          <a:xfrm flipH="1">
            <a:off x="10254766" y="1447279"/>
            <a:ext cx="102379" cy="2076088"/>
          </a:xfrm>
          <a:custGeom>
            <a:avLst/>
            <a:gdLst>
              <a:gd name="T0" fmla="*/ 97 w 97"/>
              <a:gd name="T1" fmla="*/ 0 h 219"/>
              <a:gd name="T2" fmla="*/ 0 w 97"/>
              <a:gd name="T3" fmla="*/ 0 h 219"/>
              <a:gd name="T4" fmla="*/ 0 w 97"/>
              <a:gd name="T5" fmla="*/ 219 h 219"/>
              <a:gd name="T6" fmla="*/ 97 w 97"/>
              <a:gd name="T7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219">
                <a:moveTo>
                  <a:pt x="97" y="0"/>
                </a:moveTo>
                <a:lnTo>
                  <a:pt x="0" y="0"/>
                </a:lnTo>
                <a:lnTo>
                  <a:pt x="0" y="219"/>
                </a:lnTo>
                <a:lnTo>
                  <a:pt x="97" y="219"/>
                </a:lnTo>
              </a:path>
            </a:pathLst>
          </a:custGeom>
          <a:noFill/>
          <a:ln w="12700" cap="rnd">
            <a:solidFill>
              <a:srgbClr val="00589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715112" y="2518227"/>
            <a:ext cx="2500685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2006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12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월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13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61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 유엔총회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채택</a:t>
            </a:r>
          </a:p>
        </p:txBody>
      </p:sp>
      <p:sp>
        <p:nvSpPr>
          <p:cNvPr id="119" name="직사각형 118"/>
          <p:cNvSpPr/>
          <p:nvPr/>
        </p:nvSpPr>
        <p:spPr>
          <a:xfrm>
            <a:off x="6667624" y="2518227"/>
            <a:ext cx="311784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2008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12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월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국회 비준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2009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월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일부터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발효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전문과 본문 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조항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부칙 ’선택의정서‘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28" name="Freeform 5"/>
          <p:cNvSpPr>
            <a:spLocks noChangeAspect="1" noEditPoints="1"/>
          </p:cNvSpPr>
          <p:nvPr/>
        </p:nvSpPr>
        <p:spPr bwMode="auto">
          <a:xfrm>
            <a:off x="3569454" y="1726520"/>
            <a:ext cx="792000" cy="667144"/>
          </a:xfrm>
          <a:custGeom>
            <a:avLst/>
            <a:gdLst>
              <a:gd name="T0" fmla="*/ 193 w 802"/>
              <a:gd name="T1" fmla="*/ 345 h 676"/>
              <a:gd name="T2" fmla="*/ 157 w 802"/>
              <a:gd name="T3" fmla="*/ 387 h 676"/>
              <a:gd name="T4" fmla="*/ 257 w 802"/>
              <a:gd name="T5" fmla="*/ 433 h 676"/>
              <a:gd name="T6" fmla="*/ 369 w 802"/>
              <a:gd name="T7" fmla="*/ 432 h 676"/>
              <a:gd name="T8" fmla="*/ 398 w 802"/>
              <a:gd name="T9" fmla="*/ 58 h 676"/>
              <a:gd name="T10" fmla="*/ 521 w 802"/>
              <a:gd name="T11" fmla="*/ 79 h 676"/>
              <a:gd name="T12" fmla="*/ 523 w 802"/>
              <a:gd name="T13" fmla="*/ 148 h 676"/>
              <a:gd name="T14" fmla="*/ 407 w 802"/>
              <a:gd name="T15" fmla="*/ 79 h 676"/>
              <a:gd name="T16" fmla="*/ 191 w 802"/>
              <a:gd name="T17" fmla="*/ 28 h 676"/>
              <a:gd name="T18" fmla="*/ 427 w 802"/>
              <a:gd name="T19" fmla="*/ 53 h 676"/>
              <a:gd name="T20" fmla="*/ 731 w 802"/>
              <a:gd name="T21" fmla="*/ 180 h 676"/>
              <a:gd name="T22" fmla="*/ 449 w 802"/>
              <a:gd name="T23" fmla="*/ 78 h 676"/>
              <a:gd name="T24" fmla="*/ 591 w 802"/>
              <a:gd name="T25" fmla="*/ 154 h 676"/>
              <a:gd name="T26" fmla="*/ 465 w 802"/>
              <a:gd name="T27" fmla="*/ 114 h 676"/>
              <a:gd name="T28" fmla="*/ 56 w 802"/>
              <a:gd name="T29" fmla="*/ 117 h 676"/>
              <a:gd name="T30" fmla="*/ 509 w 802"/>
              <a:gd name="T31" fmla="*/ 160 h 676"/>
              <a:gd name="T32" fmla="*/ 585 w 802"/>
              <a:gd name="T33" fmla="*/ 192 h 676"/>
              <a:gd name="T34" fmla="*/ 550 w 802"/>
              <a:gd name="T35" fmla="*/ 197 h 676"/>
              <a:gd name="T36" fmla="*/ 533 w 802"/>
              <a:gd name="T37" fmla="*/ 161 h 676"/>
              <a:gd name="T38" fmla="*/ 260 w 802"/>
              <a:gd name="T39" fmla="*/ 278 h 676"/>
              <a:gd name="T40" fmla="*/ 559 w 802"/>
              <a:gd name="T41" fmla="*/ 241 h 676"/>
              <a:gd name="T42" fmla="*/ 541 w 802"/>
              <a:gd name="T43" fmla="*/ 248 h 676"/>
              <a:gd name="T44" fmla="*/ 549 w 802"/>
              <a:gd name="T45" fmla="*/ 179 h 676"/>
              <a:gd name="T46" fmla="*/ 468 w 802"/>
              <a:gd name="T47" fmla="*/ 203 h 676"/>
              <a:gd name="T48" fmla="*/ 404 w 802"/>
              <a:gd name="T49" fmla="*/ 221 h 676"/>
              <a:gd name="T50" fmla="*/ 518 w 802"/>
              <a:gd name="T51" fmla="*/ 201 h 676"/>
              <a:gd name="T52" fmla="*/ 565 w 802"/>
              <a:gd name="T53" fmla="*/ 207 h 676"/>
              <a:gd name="T54" fmla="*/ 458 w 802"/>
              <a:gd name="T55" fmla="*/ 213 h 676"/>
              <a:gd name="T56" fmla="*/ 405 w 802"/>
              <a:gd name="T57" fmla="*/ 211 h 676"/>
              <a:gd name="T58" fmla="*/ 482 w 802"/>
              <a:gd name="T59" fmla="*/ 218 h 676"/>
              <a:gd name="T60" fmla="*/ 503 w 802"/>
              <a:gd name="T61" fmla="*/ 220 h 676"/>
              <a:gd name="T62" fmla="*/ 45 w 802"/>
              <a:gd name="T63" fmla="*/ 334 h 676"/>
              <a:gd name="T64" fmla="*/ 420 w 802"/>
              <a:gd name="T65" fmla="*/ 255 h 676"/>
              <a:gd name="T66" fmla="*/ 430 w 802"/>
              <a:gd name="T67" fmla="*/ 310 h 676"/>
              <a:gd name="T68" fmla="*/ 387 w 802"/>
              <a:gd name="T69" fmla="*/ 285 h 676"/>
              <a:gd name="T70" fmla="*/ 351 w 802"/>
              <a:gd name="T71" fmla="*/ 286 h 676"/>
              <a:gd name="T72" fmla="*/ 573 w 802"/>
              <a:gd name="T73" fmla="*/ 244 h 676"/>
              <a:gd name="T74" fmla="*/ 374 w 802"/>
              <a:gd name="T75" fmla="*/ 277 h 676"/>
              <a:gd name="T76" fmla="*/ 557 w 802"/>
              <a:gd name="T77" fmla="*/ 273 h 676"/>
              <a:gd name="T78" fmla="*/ 508 w 802"/>
              <a:gd name="T79" fmla="*/ 374 h 676"/>
              <a:gd name="T80" fmla="*/ 549 w 802"/>
              <a:gd name="T81" fmla="*/ 319 h 676"/>
              <a:gd name="T82" fmla="*/ 562 w 802"/>
              <a:gd name="T83" fmla="*/ 437 h 676"/>
              <a:gd name="T84" fmla="*/ 287 w 802"/>
              <a:gd name="T85" fmla="*/ 305 h 676"/>
              <a:gd name="T86" fmla="*/ 339 w 802"/>
              <a:gd name="T87" fmla="*/ 290 h 676"/>
              <a:gd name="T88" fmla="*/ 296 w 802"/>
              <a:gd name="T89" fmla="*/ 300 h 676"/>
              <a:gd name="T90" fmla="*/ 284 w 802"/>
              <a:gd name="T91" fmla="*/ 312 h 676"/>
              <a:gd name="T92" fmla="*/ 361 w 802"/>
              <a:gd name="T93" fmla="*/ 327 h 676"/>
              <a:gd name="T94" fmla="*/ 389 w 802"/>
              <a:gd name="T95" fmla="*/ 381 h 676"/>
              <a:gd name="T96" fmla="*/ 791 w 802"/>
              <a:gd name="T97" fmla="*/ 398 h 676"/>
              <a:gd name="T98" fmla="*/ 632 w 802"/>
              <a:gd name="T99" fmla="*/ 337 h 676"/>
              <a:gd name="T100" fmla="*/ 418 w 802"/>
              <a:gd name="T101" fmla="*/ 340 h 676"/>
              <a:gd name="T102" fmla="*/ 460 w 802"/>
              <a:gd name="T103" fmla="*/ 354 h 676"/>
              <a:gd name="T104" fmla="*/ 428 w 802"/>
              <a:gd name="T105" fmla="*/ 369 h 676"/>
              <a:gd name="T106" fmla="*/ 653 w 802"/>
              <a:gd name="T107" fmla="*/ 363 h 676"/>
              <a:gd name="T108" fmla="*/ 640 w 802"/>
              <a:gd name="T109" fmla="*/ 378 h 676"/>
              <a:gd name="T110" fmla="*/ 158 w 802"/>
              <a:gd name="T111" fmla="*/ 392 h 676"/>
              <a:gd name="T112" fmla="*/ 518 w 802"/>
              <a:gd name="T113" fmla="*/ 451 h 676"/>
              <a:gd name="T114" fmla="*/ 686 w 802"/>
              <a:gd name="T115" fmla="*/ 410 h 676"/>
              <a:gd name="T116" fmla="*/ 404 w 802"/>
              <a:gd name="T117" fmla="*/ 505 h 676"/>
              <a:gd name="T118" fmla="*/ 358 w 802"/>
              <a:gd name="T119" fmla="*/ 457 h 676"/>
              <a:gd name="T120" fmla="*/ 238 w 802"/>
              <a:gd name="T121" fmla="*/ 583 h 676"/>
              <a:gd name="T122" fmla="*/ 493 w 802"/>
              <a:gd name="T123" fmla="*/ 629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02" h="676">
                <a:moveTo>
                  <a:pt x="401" y="0"/>
                </a:moveTo>
                <a:cubicBezTo>
                  <a:pt x="356" y="0"/>
                  <a:pt x="313" y="11"/>
                  <a:pt x="275" y="30"/>
                </a:cubicBezTo>
                <a:cubicBezTo>
                  <a:pt x="220" y="58"/>
                  <a:pt x="176" y="102"/>
                  <a:pt x="149" y="158"/>
                </a:cubicBezTo>
                <a:cubicBezTo>
                  <a:pt x="130" y="196"/>
                  <a:pt x="120" y="239"/>
                  <a:pt x="120" y="282"/>
                </a:cubicBezTo>
                <a:cubicBezTo>
                  <a:pt x="120" y="309"/>
                  <a:pt x="124" y="335"/>
                  <a:pt x="131" y="361"/>
                </a:cubicBezTo>
                <a:cubicBezTo>
                  <a:pt x="138" y="359"/>
                  <a:pt x="138" y="359"/>
                  <a:pt x="138" y="359"/>
                </a:cubicBezTo>
                <a:cubicBezTo>
                  <a:pt x="131" y="335"/>
                  <a:pt x="127" y="310"/>
                  <a:pt x="127" y="285"/>
                </a:cubicBezTo>
                <a:cubicBezTo>
                  <a:pt x="177" y="285"/>
                  <a:pt x="177" y="285"/>
                  <a:pt x="177" y="285"/>
                </a:cubicBezTo>
                <a:cubicBezTo>
                  <a:pt x="178" y="306"/>
                  <a:pt x="181" y="327"/>
                  <a:pt x="187" y="347"/>
                </a:cubicBezTo>
                <a:cubicBezTo>
                  <a:pt x="193" y="345"/>
                  <a:pt x="193" y="345"/>
                  <a:pt x="193" y="345"/>
                </a:cubicBezTo>
                <a:cubicBezTo>
                  <a:pt x="188" y="326"/>
                  <a:pt x="184" y="306"/>
                  <a:pt x="184" y="285"/>
                </a:cubicBezTo>
                <a:cubicBezTo>
                  <a:pt x="230" y="285"/>
                  <a:pt x="230" y="285"/>
                  <a:pt x="230" y="285"/>
                </a:cubicBezTo>
                <a:cubicBezTo>
                  <a:pt x="230" y="292"/>
                  <a:pt x="231" y="298"/>
                  <a:pt x="232" y="305"/>
                </a:cubicBezTo>
                <a:cubicBezTo>
                  <a:pt x="228" y="305"/>
                  <a:pt x="225" y="306"/>
                  <a:pt x="225" y="306"/>
                </a:cubicBezTo>
                <a:cubicBezTo>
                  <a:pt x="224" y="311"/>
                  <a:pt x="224" y="311"/>
                  <a:pt x="224" y="311"/>
                </a:cubicBezTo>
                <a:cubicBezTo>
                  <a:pt x="221" y="312"/>
                  <a:pt x="219" y="317"/>
                  <a:pt x="219" y="317"/>
                </a:cubicBezTo>
                <a:cubicBezTo>
                  <a:pt x="216" y="318"/>
                  <a:pt x="214" y="321"/>
                  <a:pt x="215" y="322"/>
                </a:cubicBezTo>
                <a:cubicBezTo>
                  <a:pt x="216" y="323"/>
                  <a:pt x="214" y="323"/>
                  <a:pt x="214" y="323"/>
                </a:cubicBezTo>
                <a:cubicBezTo>
                  <a:pt x="214" y="329"/>
                  <a:pt x="214" y="329"/>
                  <a:pt x="214" y="329"/>
                </a:cubicBezTo>
                <a:cubicBezTo>
                  <a:pt x="212" y="331"/>
                  <a:pt x="212" y="331"/>
                  <a:pt x="212" y="331"/>
                </a:cubicBezTo>
                <a:cubicBezTo>
                  <a:pt x="213" y="338"/>
                  <a:pt x="213" y="338"/>
                  <a:pt x="213" y="338"/>
                </a:cubicBezTo>
                <a:cubicBezTo>
                  <a:pt x="214" y="338"/>
                  <a:pt x="214" y="341"/>
                  <a:pt x="214" y="341"/>
                </a:cubicBezTo>
                <a:cubicBezTo>
                  <a:pt x="211" y="342"/>
                  <a:pt x="212" y="345"/>
                  <a:pt x="212" y="345"/>
                </a:cubicBezTo>
                <a:cubicBezTo>
                  <a:pt x="206" y="347"/>
                  <a:pt x="206" y="347"/>
                  <a:pt x="206" y="347"/>
                </a:cubicBezTo>
                <a:cubicBezTo>
                  <a:pt x="205" y="349"/>
                  <a:pt x="205" y="349"/>
                  <a:pt x="205" y="349"/>
                </a:cubicBezTo>
                <a:cubicBezTo>
                  <a:pt x="197" y="349"/>
                  <a:pt x="197" y="349"/>
                  <a:pt x="197" y="349"/>
                </a:cubicBezTo>
                <a:cubicBezTo>
                  <a:pt x="195" y="351"/>
                  <a:pt x="195" y="351"/>
                  <a:pt x="195" y="351"/>
                </a:cubicBezTo>
                <a:cubicBezTo>
                  <a:pt x="195" y="351"/>
                  <a:pt x="195" y="351"/>
                  <a:pt x="195" y="351"/>
                </a:cubicBezTo>
                <a:cubicBezTo>
                  <a:pt x="195" y="349"/>
                  <a:pt x="194" y="347"/>
                  <a:pt x="193" y="345"/>
                </a:cubicBezTo>
                <a:cubicBezTo>
                  <a:pt x="187" y="347"/>
                  <a:pt x="187" y="347"/>
                  <a:pt x="187" y="347"/>
                </a:cubicBezTo>
                <a:cubicBezTo>
                  <a:pt x="187" y="348"/>
                  <a:pt x="187" y="348"/>
                  <a:pt x="188" y="349"/>
                </a:cubicBezTo>
                <a:cubicBezTo>
                  <a:pt x="179" y="349"/>
                  <a:pt x="179" y="349"/>
                  <a:pt x="179" y="349"/>
                </a:cubicBezTo>
                <a:cubicBezTo>
                  <a:pt x="179" y="347"/>
                  <a:pt x="179" y="347"/>
                  <a:pt x="179" y="347"/>
                </a:cubicBezTo>
                <a:cubicBezTo>
                  <a:pt x="176" y="347"/>
                  <a:pt x="176" y="347"/>
                  <a:pt x="176" y="347"/>
                </a:cubicBezTo>
                <a:cubicBezTo>
                  <a:pt x="175" y="344"/>
                  <a:pt x="175" y="344"/>
                  <a:pt x="175" y="344"/>
                </a:cubicBezTo>
                <a:cubicBezTo>
                  <a:pt x="171" y="344"/>
                  <a:pt x="171" y="344"/>
                  <a:pt x="171" y="344"/>
                </a:cubicBezTo>
                <a:cubicBezTo>
                  <a:pt x="170" y="346"/>
                  <a:pt x="170" y="346"/>
                  <a:pt x="170" y="346"/>
                </a:cubicBezTo>
                <a:cubicBezTo>
                  <a:pt x="166" y="346"/>
                  <a:pt x="166" y="346"/>
                  <a:pt x="166" y="346"/>
                </a:cubicBezTo>
                <a:cubicBezTo>
                  <a:pt x="166" y="349"/>
                  <a:pt x="161" y="353"/>
                  <a:pt x="161" y="352"/>
                </a:cubicBezTo>
                <a:cubicBezTo>
                  <a:pt x="160" y="351"/>
                  <a:pt x="157" y="348"/>
                  <a:pt x="158" y="347"/>
                </a:cubicBezTo>
                <a:cubicBezTo>
                  <a:pt x="160" y="346"/>
                  <a:pt x="164" y="346"/>
                  <a:pt x="164" y="346"/>
                </a:cubicBezTo>
                <a:cubicBezTo>
                  <a:pt x="164" y="344"/>
                  <a:pt x="164" y="344"/>
                  <a:pt x="164" y="344"/>
                </a:cubicBezTo>
                <a:cubicBezTo>
                  <a:pt x="153" y="344"/>
                  <a:pt x="153" y="344"/>
                  <a:pt x="153" y="344"/>
                </a:cubicBezTo>
                <a:cubicBezTo>
                  <a:pt x="152" y="345"/>
                  <a:pt x="152" y="345"/>
                  <a:pt x="152" y="345"/>
                </a:cubicBezTo>
                <a:cubicBezTo>
                  <a:pt x="148" y="346"/>
                  <a:pt x="148" y="346"/>
                  <a:pt x="148" y="346"/>
                </a:cubicBezTo>
                <a:cubicBezTo>
                  <a:pt x="148" y="350"/>
                  <a:pt x="148" y="350"/>
                  <a:pt x="148" y="350"/>
                </a:cubicBezTo>
                <a:cubicBezTo>
                  <a:pt x="146" y="351"/>
                  <a:pt x="146" y="351"/>
                  <a:pt x="146" y="351"/>
                </a:cubicBezTo>
                <a:cubicBezTo>
                  <a:pt x="144" y="352"/>
                  <a:pt x="146" y="355"/>
                  <a:pt x="146" y="355"/>
                </a:cubicBezTo>
                <a:cubicBezTo>
                  <a:pt x="148" y="357"/>
                  <a:pt x="146" y="360"/>
                  <a:pt x="146" y="360"/>
                </a:cubicBezTo>
                <a:cubicBezTo>
                  <a:pt x="144" y="362"/>
                  <a:pt x="147" y="365"/>
                  <a:pt x="147" y="365"/>
                </a:cubicBezTo>
                <a:cubicBezTo>
                  <a:pt x="149" y="366"/>
                  <a:pt x="146" y="367"/>
                  <a:pt x="146" y="367"/>
                </a:cubicBezTo>
                <a:cubicBezTo>
                  <a:pt x="146" y="370"/>
                  <a:pt x="148" y="371"/>
                  <a:pt x="148" y="371"/>
                </a:cubicBezTo>
                <a:cubicBezTo>
                  <a:pt x="146" y="374"/>
                  <a:pt x="149" y="375"/>
                  <a:pt x="149" y="375"/>
                </a:cubicBezTo>
                <a:cubicBezTo>
                  <a:pt x="149" y="380"/>
                  <a:pt x="149" y="380"/>
                  <a:pt x="149" y="380"/>
                </a:cubicBezTo>
                <a:cubicBezTo>
                  <a:pt x="151" y="381"/>
                  <a:pt x="151" y="381"/>
                  <a:pt x="151" y="381"/>
                </a:cubicBezTo>
                <a:cubicBezTo>
                  <a:pt x="151" y="385"/>
                  <a:pt x="151" y="385"/>
                  <a:pt x="151" y="385"/>
                </a:cubicBezTo>
                <a:cubicBezTo>
                  <a:pt x="152" y="387"/>
                  <a:pt x="152" y="387"/>
                  <a:pt x="152" y="387"/>
                </a:cubicBezTo>
                <a:cubicBezTo>
                  <a:pt x="157" y="387"/>
                  <a:pt x="157" y="387"/>
                  <a:pt x="157" y="387"/>
                </a:cubicBezTo>
                <a:cubicBezTo>
                  <a:pt x="157" y="379"/>
                  <a:pt x="157" y="379"/>
                  <a:pt x="157" y="379"/>
                </a:cubicBezTo>
                <a:cubicBezTo>
                  <a:pt x="153" y="375"/>
                  <a:pt x="160" y="374"/>
                  <a:pt x="160" y="375"/>
                </a:cubicBezTo>
                <a:cubicBezTo>
                  <a:pt x="161" y="377"/>
                  <a:pt x="164" y="378"/>
                  <a:pt x="164" y="378"/>
                </a:cubicBezTo>
                <a:cubicBezTo>
                  <a:pt x="164" y="382"/>
                  <a:pt x="169" y="385"/>
                  <a:pt x="171" y="381"/>
                </a:cubicBezTo>
                <a:cubicBezTo>
                  <a:pt x="172" y="376"/>
                  <a:pt x="173" y="379"/>
                  <a:pt x="174" y="381"/>
                </a:cubicBezTo>
                <a:cubicBezTo>
                  <a:pt x="175" y="383"/>
                  <a:pt x="180" y="388"/>
                  <a:pt x="180" y="388"/>
                </a:cubicBezTo>
                <a:cubicBezTo>
                  <a:pt x="185" y="388"/>
                  <a:pt x="185" y="388"/>
                  <a:pt x="185" y="388"/>
                </a:cubicBezTo>
                <a:cubicBezTo>
                  <a:pt x="185" y="392"/>
                  <a:pt x="185" y="392"/>
                  <a:pt x="185" y="392"/>
                </a:cubicBezTo>
                <a:cubicBezTo>
                  <a:pt x="190" y="391"/>
                  <a:pt x="191" y="392"/>
                  <a:pt x="193" y="399"/>
                </a:cubicBezTo>
                <a:cubicBezTo>
                  <a:pt x="194" y="402"/>
                  <a:pt x="197" y="406"/>
                  <a:pt x="201" y="407"/>
                </a:cubicBezTo>
                <a:cubicBezTo>
                  <a:pt x="205" y="407"/>
                  <a:pt x="205" y="407"/>
                  <a:pt x="205" y="407"/>
                </a:cubicBezTo>
                <a:cubicBezTo>
                  <a:pt x="205" y="403"/>
                  <a:pt x="209" y="407"/>
                  <a:pt x="209" y="409"/>
                </a:cubicBezTo>
                <a:cubicBezTo>
                  <a:pt x="209" y="411"/>
                  <a:pt x="216" y="417"/>
                  <a:pt x="216" y="417"/>
                </a:cubicBezTo>
                <a:cubicBezTo>
                  <a:pt x="224" y="419"/>
                  <a:pt x="224" y="419"/>
                  <a:pt x="224" y="419"/>
                </a:cubicBezTo>
                <a:cubicBezTo>
                  <a:pt x="225" y="420"/>
                  <a:pt x="225" y="420"/>
                  <a:pt x="225" y="420"/>
                </a:cubicBezTo>
                <a:cubicBezTo>
                  <a:pt x="230" y="426"/>
                  <a:pt x="235" y="432"/>
                  <a:pt x="240" y="437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173" y="441"/>
                  <a:pt x="150" y="402"/>
                  <a:pt x="138" y="359"/>
                </a:cubicBezTo>
                <a:cubicBezTo>
                  <a:pt x="131" y="361"/>
                  <a:pt x="131" y="361"/>
                  <a:pt x="131" y="361"/>
                </a:cubicBezTo>
                <a:cubicBezTo>
                  <a:pt x="144" y="406"/>
                  <a:pt x="169" y="447"/>
                  <a:pt x="202" y="481"/>
                </a:cubicBezTo>
                <a:cubicBezTo>
                  <a:pt x="225" y="503"/>
                  <a:pt x="251" y="522"/>
                  <a:pt x="280" y="536"/>
                </a:cubicBezTo>
                <a:cubicBezTo>
                  <a:pt x="283" y="530"/>
                  <a:pt x="283" y="530"/>
                  <a:pt x="283" y="530"/>
                </a:cubicBezTo>
                <a:cubicBezTo>
                  <a:pt x="256" y="517"/>
                  <a:pt x="231" y="499"/>
                  <a:pt x="209" y="478"/>
                </a:cubicBezTo>
                <a:cubicBezTo>
                  <a:pt x="245" y="442"/>
                  <a:pt x="245" y="442"/>
                  <a:pt x="245" y="442"/>
                </a:cubicBezTo>
                <a:cubicBezTo>
                  <a:pt x="264" y="460"/>
                  <a:pt x="285" y="475"/>
                  <a:pt x="308" y="485"/>
                </a:cubicBezTo>
                <a:cubicBezTo>
                  <a:pt x="311" y="479"/>
                  <a:pt x="311" y="479"/>
                  <a:pt x="311" y="479"/>
                </a:cubicBezTo>
                <a:cubicBezTo>
                  <a:pt x="289" y="469"/>
                  <a:pt x="268" y="455"/>
                  <a:pt x="250" y="437"/>
                </a:cubicBezTo>
                <a:cubicBezTo>
                  <a:pt x="257" y="431"/>
                  <a:pt x="257" y="431"/>
                  <a:pt x="257" y="431"/>
                </a:cubicBezTo>
                <a:cubicBezTo>
                  <a:pt x="257" y="432"/>
                  <a:pt x="257" y="432"/>
                  <a:pt x="257" y="433"/>
                </a:cubicBezTo>
                <a:cubicBezTo>
                  <a:pt x="258" y="438"/>
                  <a:pt x="260" y="437"/>
                  <a:pt x="260" y="437"/>
                </a:cubicBezTo>
                <a:cubicBezTo>
                  <a:pt x="276" y="436"/>
                  <a:pt x="276" y="436"/>
                  <a:pt x="276" y="436"/>
                </a:cubicBezTo>
                <a:cubicBezTo>
                  <a:pt x="282" y="431"/>
                  <a:pt x="282" y="431"/>
                  <a:pt x="282" y="431"/>
                </a:cubicBezTo>
                <a:cubicBezTo>
                  <a:pt x="296" y="431"/>
                  <a:pt x="296" y="431"/>
                  <a:pt x="296" y="431"/>
                </a:cubicBezTo>
                <a:cubicBezTo>
                  <a:pt x="304" y="431"/>
                  <a:pt x="299" y="421"/>
                  <a:pt x="298" y="421"/>
                </a:cubicBezTo>
                <a:cubicBezTo>
                  <a:pt x="297" y="420"/>
                  <a:pt x="297" y="419"/>
                  <a:pt x="297" y="417"/>
                </a:cubicBezTo>
                <a:cubicBezTo>
                  <a:pt x="308" y="426"/>
                  <a:pt x="321" y="433"/>
                  <a:pt x="334" y="439"/>
                </a:cubicBezTo>
                <a:cubicBezTo>
                  <a:pt x="337" y="433"/>
                  <a:pt x="337" y="433"/>
                  <a:pt x="337" y="433"/>
                </a:cubicBezTo>
                <a:cubicBezTo>
                  <a:pt x="322" y="427"/>
                  <a:pt x="308" y="418"/>
                  <a:pt x="295" y="407"/>
                </a:cubicBezTo>
                <a:cubicBezTo>
                  <a:pt x="287" y="400"/>
                  <a:pt x="287" y="400"/>
                  <a:pt x="287" y="400"/>
                </a:cubicBezTo>
                <a:cubicBezTo>
                  <a:pt x="323" y="364"/>
                  <a:pt x="323" y="364"/>
                  <a:pt x="323" y="364"/>
                </a:cubicBezTo>
                <a:cubicBezTo>
                  <a:pt x="338" y="378"/>
                  <a:pt x="355" y="388"/>
                  <a:pt x="375" y="392"/>
                </a:cubicBezTo>
                <a:cubicBezTo>
                  <a:pt x="374" y="393"/>
                  <a:pt x="374" y="393"/>
                  <a:pt x="374" y="394"/>
                </a:cubicBezTo>
                <a:cubicBezTo>
                  <a:pt x="374" y="395"/>
                  <a:pt x="372" y="397"/>
                  <a:pt x="372" y="397"/>
                </a:cubicBezTo>
                <a:cubicBezTo>
                  <a:pt x="369" y="397"/>
                  <a:pt x="369" y="397"/>
                  <a:pt x="369" y="397"/>
                </a:cubicBezTo>
                <a:cubicBezTo>
                  <a:pt x="367" y="400"/>
                  <a:pt x="367" y="400"/>
                  <a:pt x="367" y="400"/>
                </a:cubicBezTo>
                <a:cubicBezTo>
                  <a:pt x="364" y="401"/>
                  <a:pt x="364" y="401"/>
                  <a:pt x="364" y="401"/>
                </a:cubicBezTo>
                <a:cubicBezTo>
                  <a:pt x="363" y="407"/>
                  <a:pt x="363" y="407"/>
                  <a:pt x="363" y="407"/>
                </a:cubicBezTo>
                <a:cubicBezTo>
                  <a:pt x="362" y="408"/>
                  <a:pt x="362" y="408"/>
                  <a:pt x="362" y="408"/>
                </a:cubicBezTo>
                <a:cubicBezTo>
                  <a:pt x="362" y="411"/>
                  <a:pt x="362" y="411"/>
                  <a:pt x="362" y="411"/>
                </a:cubicBezTo>
                <a:cubicBezTo>
                  <a:pt x="360" y="412"/>
                  <a:pt x="360" y="412"/>
                  <a:pt x="360" y="412"/>
                </a:cubicBezTo>
                <a:cubicBezTo>
                  <a:pt x="360" y="413"/>
                  <a:pt x="360" y="413"/>
                  <a:pt x="360" y="413"/>
                </a:cubicBezTo>
                <a:cubicBezTo>
                  <a:pt x="357" y="413"/>
                  <a:pt x="357" y="413"/>
                  <a:pt x="357" y="413"/>
                </a:cubicBezTo>
                <a:cubicBezTo>
                  <a:pt x="358" y="418"/>
                  <a:pt x="358" y="418"/>
                  <a:pt x="358" y="418"/>
                </a:cubicBezTo>
                <a:cubicBezTo>
                  <a:pt x="361" y="419"/>
                  <a:pt x="361" y="419"/>
                  <a:pt x="361" y="419"/>
                </a:cubicBezTo>
                <a:cubicBezTo>
                  <a:pt x="365" y="419"/>
                  <a:pt x="363" y="424"/>
                  <a:pt x="363" y="424"/>
                </a:cubicBezTo>
                <a:cubicBezTo>
                  <a:pt x="365" y="425"/>
                  <a:pt x="365" y="425"/>
                  <a:pt x="365" y="425"/>
                </a:cubicBezTo>
                <a:cubicBezTo>
                  <a:pt x="366" y="428"/>
                  <a:pt x="366" y="428"/>
                  <a:pt x="366" y="428"/>
                </a:cubicBezTo>
                <a:cubicBezTo>
                  <a:pt x="369" y="432"/>
                  <a:pt x="369" y="432"/>
                  <a:pt x="369" y="432"/>
                </a:cubicBezTo>
                <a:cubicBezTo>
                  <a:pt x="369" y="436"/>
                  <a:pt x="372" y="435"/>
                  <a:pt x="373" y="435"/>
                </a:cubicBezTo>
                <a:cubicBezTo>
                  <a:pt x="374" y="434"/>
                  <a:pt x="375" y="438"/>
                  <a:pt x="375" y="438"/>
                </a:cubicBezTo>
                <a:cubicBezTo>
                  <a:pt x="387" y="438"/>
                  <a:pt x="387" y="438"/>
                  <a:pt x="387" y="438"/>
                </a:cubicBezTo>
                <a:cubicBezTo>
                  <a:pt x="387" y="438"/>
                  <a:pt x="386" y="440"/>
                  <a:pt x="388" y="440"/>
                </a:cubicBezTo>
                <a:cubicBezTo>
                  <a:pt x="389" y="440"/>
                  <a:pt x="394" y="441"/>
                  <a:pt x="398" y="441"/>
                </a:cubicBezTo>
                <a:cubicBezTo>
                  <a:pt x="398" y="446"/>
                  <a:pt x="398" y="446"/>
                  <a:pt x="398" y="446"/>
                </a:cubicBezTo>
                <a:cubicBezTo>
                  <a:pt x="377" y="445"/>
                  <a:pt x="357" y="441"/>
                  <a:pt x="338" y="433"/>
                </a:cubicBezTo>
                <a:cubicBezTo>
                  <a:pt x="334" y="439"/>
                  <a:pt x="334" y="439"/>
                  <a:pt x="334" y="439"/>
                </a:cubicBezTo>
                <a:cubicBezTo>
                  <a:pt x="354" y="448"/>
                  <a:pt x="375" y="452"/>
                  <a:pt x="398" y="453"/>
                </a:cubicBezTo>
                <a:cubicBezTo>
                  <a:pt x="398" y="499"/>
                  <a:pt x="398" y="499"/>
                  <a:pt x="398" y="499"/>
                </a:cubicBezTo>
                <a:cubicBezTo>
                  <a:pt x="368" y="498"/>
                  <a:pt x="339" y="492"/>
                  <a:pt x="311" y="479"/>
                </a:cubicBezTo>
                <a:cubicBezTo>
                  <a:pt x="308" y="485"/>
                  <a:pt x="308" y="485"/>
                  <a:pt x="308" y="485"/>
                </a:cubicBezTo>
                <a:cubicBezTo>
                  <a:pt x="336" y="498"/>
                  <a:pt x="367" y="505"/>
                  <a:pt x="398" y="505"/>
                </a:cubicBezTo>
                <a:cubicBezTo>
                  <a:pt x="398" y="556"/>
                  <a:pt x="398" y="556"/>
                  <a:pt x="398" y="556"/>
                </a:cubicBezTo>
                <a:cubicBezTo>
                  <a:pt x="358" y="556"/>
                  <a:pt x="319" y="547"/>
                  <a:pt x="283" y="530"/>
                </a:cubicBezTo>
                <a:cubicBezTo>
                  <a:pt x="280" y="536"/>
                  <a:pt x="280" y="536"/>
                  <a:pt x="280" y="536"/>
                </a:cubicBezTo>
                <a:cubicBezTo>
                  <a:pt x="318" y="554"/>
                  <a:pt x="359" y="563"/>
                  <a:pt x="401" y="563"/>
                </a:cubicBezTo>
                <a:cubicBezTo>
                  <a:pt x="446" y="563"/>
                  <a:pt x="489" y="552"/>
                  <a:pt x="528" y="533"/>
                </a:cubicBezTo>
                <a:cubicBezTo>
                  <a:pt x="554" y="519"/>
                  <a:pt x="579" y="502"/>
                  <a:pt x="600" y="481"/>
                </a:cubicBezTo>
                <a:cubicBezTo>
                  <a:pt x="622" y="458"/>
                  <a:pt x="640" y="433"/>
                  <a:pt x="654" y="404"/>
                </a:cubicBezTo>
                <a:cubicBezTo>
                  <a:pt x="654" y="404"/>
                  <a:pt x="654" y="404"/>
                  <a:pt x="654" y="404"/>
                </a:cubicBezTo>
                <a:cubicBezTo>
                  <a:pt x="673" y="366"/>
                  <a:pt x="682" y="324"/>
                  <a:pt x="682" y="282"/>
                </a:cubicBezTo>
                <a:cubicBezTo>
                  <a:pt x="682" y="245"/>
                  <a:pt x="675" y="209"/>
                  <a:pt x="662" y="176"/>
                </a:cubicBezTo>
                <a:cubicBezTo>
                  <a:pt x="648" y="141"/>
                  <a:pt x="627" y="109"/>
                  <a:pt x="600" y="83"/>
                </a:cubicBezTo>
                <a:cubicBezTo>
                  <a:pt x="573" y="56"/>
                  <a:pt x="541" y="35"/>
                  <a:pt x="506" y="21"/>
                </a:cubicBezTo>
                <a:cubicBezTo>
                  <a:pt x="506" y="21"/>
                  <a:pt x="506" y="21"/>
                  <a:pt x="506" y="21"/>
                </a:cubicBezTo>
                <a:cubicBezTo>
                  <a:pt x="473" y="7"/>
                  <a:pt x="437" y="0"/>
                  <a:pt x="401" y="0"/>
                </a:cubicBezTo>
                <a:close/>
                <a:moveTo>
                  <a:pt x="398" y="7"/>
                </a:moveTo>
                <a:cubicBezTo>
                  <a:pt x="398" y="58"/>
                  <a:pt x="398" y="58"/>
                  <a:pt x="398" y="58"/>
                </a:cubicBezTo>
                <a:cubicBezTo>
                  <a:pt x="363" y="58"/>
                  <a:pt x="331" y="67"/>
                  <a:pt x="302" y="81"/>
                </a:cubicBezTo>
                <a:cubicBezTo>
                  <a:pt x="281" y="91"/>
                  <a:pt x="262" y="105"/>
                  <a:pt x="245" y="121"/>
                </a:cubicBezTo>
                <a:cubicBezTo>
                  <a:pt x="209" y="85"/>
                  <a:pt x="209" y="85"/>
                  <a:pt x="209" y="85"/>
                </a:cubicBezTo>
                <a:cubicBezTo>
                  <a:pt x="230" y="65"/>
                  <a:pt x="253" y="49"/>
                  <a:pt x="278" y="36"/>
                </a:cubicBezTo>
                <a:cubicBezTo>
                  <a:pt x="315" y="18"/>
                  <a:pt x="356" y="8"/>
                  <a:pt x="398" y="7"/>
                </a:cubicBezTo>
                <a:close/>
                <a:moveTo>
                  <a:pt x="404" y="7"/>
                </a:moveTo>
                <a:cubicBezTo>
                  <a:pt x="439" y="8"/>
                  <a:pt x="472" y="14"/>
                  <a:pt x="504" y="27"/>
                </a:cubicBezTo>
                <a:cubicBezTo>
                  <a:pt x="536" y="40"/>
                  <a:pt x="567" y="60"/>
                  <a:pt x="593" y="85"/>
                </a:cubicBezTo>
                <a:cubicBezTo>
                  <a:pt x="562" y="116"/>
                  <a:pt x="562" y="116"/>
                  <a:pt x="562" y="116"/>
                </a:cubicBezTo>
                <a:cubicBezTo>
                  <a:pt x="561" y="116"/>
                  <a:pt x="560" y="116"/>
                  <a:pt x="559" y="116"/>
                </a:cubicBezTo>
                <a:cubicBezTo>
                  <a:pt x="557" y="115"/>
                  <a:pt x="560" y="113"/>
                  <a:pt x="560" y="113"/>
                </a:cubicBezTo>
                <a:cubicBezTo>
                  <a:pt x="560" y="110"/>
                  <a:pt x="560" y="110"/>
                  <a:pt x="560" y="110"/>
                </a:cubicBezTo>
                <a:cubicBezTo>
                  <a:pt x="558" y="109"/>
                  <a:pt x="558" y="109"/>
                  <a:pt x="558" y="109"/>
                </a:cubicBezTo>
                <a:cubicBezTo>
                  <a:pt x="558" y="109"/>
                  <a:pt x="554" y="109"/>
                  <a:pt x="553" y="108"/>
                </a:cubicBezTo>
                <a:cubicBezTo>
                  <a:pt x="553" y="107"/>
                  <a:pt x="553" y="105"/>
                  <a:pt x="552" y="104"/>
                </a:cubicBezTo>
                <a:cubicBezTo>
                  <a:pt x="552" y="99"/>
                  <a:pt x="552" y="99"/>
                  <a:pt x="552" y="99"/>
                </a:cubicBezTo>
                <a:cubicBezTo>
                  <a:pt x="550" y="98"/>
                  <a:pt x="550" y="98"/>
                  <a:pt x="550" y="98"/>
                </a:cubicBezTo>
                <a:cubicBezTo>
                  <a:pt x="550" y="96"/>
                  <a:pt x="550" y="96"/>
                  <a:pt x="550" y="96"/>
                </a:cubicBezTo>
                <a:cubicBezTo>
                  <a:pt x="547" y="97"/>
                  <a:pt x="547" y="97"/>
                  <a:pt x="547" y="97"/>
                </a:cubicBezTo>
                <a:cubicBezTo>
                  <a:pt x="547" y="93"/>
                  <a:pt x="547" y="93"/>
                  <a:pt x="547" y="93"/>
                </a:cubicBezTo>
                <a:cubicBezTo>
                  <a:pt x="545" y="93"/>
                  <a:pt x="545" y="93"/>
                  <a:pt x="545" y="93"/>
                </a:cubicBezTo>
                <a:cubicBezTo>
                  <a:pt x="543" y="92"/>
                  <a:pt x="543" y="92"/>
                  <a:pt x="543" y="92"/>
                </a:cubicBezTo>
                <a:cubicBezTo>
                  <a:pt x="543" y="88"/>
                  <a:pt x="543" y="88"/>
                  <a:pt x="543" y="88"/>
                </a:cubicBezTo>
                <a:cubicBezTo>
                  <a:pt x="537" y="88"/>
                  <a:pt x="537" y="88"/>
                  <a:pt x="537" y="88"/>
                </a:cubicBezTo>
                <a:cubicBezTo>
                  <a:pt x="535" y="85"/>
                  <a:pt x="535" y="85"/>
                  <a:pt x="535" y="85"/>
                </a:cubicBezTo>
                <a:cubicBezTo>
                  <a:pt x="532" y="82"/>
                  <a:pt x="532" y="82"/>
                  <a:pt x="532" y="82"/>
                </a:cubicBezTo>
                <a:cubicBezTo>
                  <a:pt x="525" y="81"/>
                  <a:pt x="525" y="81"/>
                  <a:pt x="525" y="81"/>
                </a:cubicBezTo>
                <a:cubicBezTo>
                  <a:pt x="524" y="79"/>
                  <a:pt x="524" y="79"/>
                  <a:pt x="524" y="79"/>
                </a:cubicBezTo>
                <a:cubicBezTo>
                  <a:pt x="521" y="79"/>
                  <a:pt x="521" y="79"/>
                  <a:pt x="521" y="79"/>
                </a:cubicBezTo>
                <a:cubicBezTo>
                  <a:pt x="519" y="78"/>
                  <a:pt x="519" y="78"/>
                  <a:pt x="519" y="78"/>
                </a:cubicBezTo>
                <a:cubicBezTo>
                  <a:pt x="518" y="79"/>
                  <a:pt x="518" y="79"/>
                  <a:pt x="518" y="79"/>
                </a:cubicBezTo>
                <a:cubicBezTo>
                  <a:pt x="512" y="80"/>
                  <a:pt x="512" y="80"/>
                  <a:pt x="512" y="80"/>
                </a:cubicBezTo>
                <a:cubicBezTo>
                  <a:pt x="512" y="81"/>
                  <a:pt x="512" y="81"/>
                  <a:pt x="512" y="81"/>
                </a:cubicBezTo>
                <a:cubicBezTo>
                  <a:pt x="510" y="82"/>
                  <a:pt x="506" y="82"/>
                  <a:pt x="502" y="82"/>
                </a:cubicBezTo>
                <a:cubicBezTo>
                  <a:pt x="497" y="79"/>
                  <a:pt x="491" y="77"/>
                  <a:pt x="485" y="74"/>
                </a:cubicBezTo>
                <a:cubicBezTo>
                  <a:pt x="483" y="81"/>
                  <a:pt x="483" y="81"/>
                  <a:pt x="483" y="81"/>
                </a:cubicBezTo>
                <a:cubicBezTo>
                  <a:pt x="487" y="83"/>
                  <a:pt x="492" y="85"/>
                  <a:pt x="497" y="87"/>
                </a:cubicBezTo>
                <a:cubicBezTo>
                  <a:pt x="496" y="88"/>
                  <a:pt x="496" y="89"/>
                  <a:pt x="495" y="89"/>
                </a:cubicBezTo>
                <a:cubicBezTo>
                  <a:pt x="494" y="89"/>
                  <a:pt x="494" y="92"/>
                  <a:pt x="494" y="92"/>
                </a:cubicBezTo>
                <a:cubicBezTo>
                  <a:pt x="494" y="92"/>
                  <a:pt x="498" y="92"/>
                  <a:pt x="499" y="93"/>
                </a:cubicBezTo>
                <a:cubicBezTo>
                  <a:pt x="500" y="93"/>
                  <a:pt x="500" y="96"/>
                  <a:pt x="500" y="96"/>
                </a:cubicBezTo>
                <a:cubicBezTo>
                  <a:pt x="505" y="96"/>
                  <a:pt x="506" y="101"/>
                  <a:pt x="506" y="103"/>
                </a:cubicBezTo>
                <a:cubicBezTo>
                  <a:pt x="505" y="104"/>
                  <a:pt x="507" y="104"/>
                  <a:pt x="507" y="104"/>
                </a:cubicBezTo>
                <a:cubicBezTo>
                  <a:pt x="507" y="104"/>
                  <a:pt x="507" y="109"/>
                  <a:pt x="507" y="110"/>
                </a:cubicBezTo>
                <a:cubicBezTo>
                  <a:pt x="506" y="111"/>
                  <a:pt x="510" y="112"/>
                  <a:pt x="512" y="114"/>
                </a:cubicBezTo>
                <a:cubicBezTo>
                  <a:pt x="513" y="115"/>
                  <a:pt x="511" y="121"/>
                  <a:pt x="510" y="121"/>
                </a:cubicBezTo>
                <a:cubicBezTo>
                  <a:pt x="509" y="122"/>
                  <a:pt x="512" y="123"/>
                  <a:pt x="512" y="124"/>
                </a:cubicBezTo>
                <a:cubicBezTo>
                  <a:pt x="512" y="125"/>
                  <a:pt x="513" y="124"/>
                  <a:pt x="513" y="126"/>
                </a:cubicBezTo>
                <a:cubicBezTo>
                  <a:pt x="514" y="129"/>
                  <a:pt x="514" y="133"/>
                  <a:pt x="514" y="133"/>
                </a:cubicBezTo>
                <a:cubicBezTo>
                  <a:pt x="518" y="134"/>
                  <a:pt x="518" y="134"/>
                  <a:pt x="518" y="134"/>
                </a:cubicBezTo>
                <a:cubicBezTo>
                  <a:pt x="519" y="130"/>
                  <a:pt x="526" y="130"/>
                  <a:pt x="527" y="130"/>
                </a:cubicBezTo>
                <a:cubicBezTo>
                  <a:pt x="532" y="132"/>
                  <a:pt x="536" y="140"/>
                  <a:pt x="536" y="141"/>
                </a:cubicBezTo>
                <a:cubicBezTo>
                  <a:pt x="536" y="143"/>
                  <a:pt x="533" y="143"/>
                  <a:pt x="533" y="143"/>
                </a:cubicBezTo>
                <a:cubicBezTo>
                  <a:pt x="533" y="145"/>
                  <a:pt x="533" y="145"/>
                  <a:pt x="533" y="145"/>
                </a:cubicBezTo>
                <a:cubicBezTo>
                  <a:pt x="523" y="155"/>
                  <a:pt x="523" y="155"/>
                  <a:pt x="523" y="155"/>
                </a:cubicBezTo>
                <a:cubicBezTo>
                  <a:pt x="522" y="154"/>
                  <a:pt x="521" y="154"/>
                  <a:pt x="520" y="155"/>
                </a:cubicBezTo>
                <a:cubicBezTo>
                  <a:pt x="519" y="155"/>
                  <a:pt x="519" y="148"/>
                  <a:pt x="519" y="148"/>
                </a:cubicBezTo>
                <a:cubicBezTo>
                  <a:pt x="519" y="148"/>
                  <a:pt x="522" y="147"/>
                  <a:pt x="523" y="148"/>
                </a:cubicBezTo>
                <a:cubicBezTo>
                  <a:pt x="524" y="148"/>
                  <a:pt x="513" y="133"/>
                  <a:pt x="511" y="135"/>
                </a:cubicBezTo>
                <a:cubicBezTo>
                  <a:pt x="509" y="136"/>
                  <a:pt x="504" y="133"/>
                  <a:pt x="504" y="131"/>
                </a:cubicBezTo>
                <a:cubicBezTo>
                  <a:pt x="504" y="128"/>
                  <a:pt x="494" y="119"/>
                  <a:pt x="494" y="119"/>
                </a:cubicBezTo>
                <a:cubicBezTo>
                  <a:pt x="494" y="119"/>
                  <a:pt x="490" y="117"/>
                  <a:pt x="490" y="119"/>
                </a:cubicBezTo>
                <a:cubicBezTo>
                  <a:pt x="489" y="121"/>
                  <a:pt x="488" y="122"/>
                  <a:pt x="490" y="123"/>
                </a:cubicBezTo>
                <a:cubicBezTo>
                  <a:pt x="491" y="123"/>
                  <a:pt x="491" y="121"/>
                  <a:pt x="493" y="123"/>
                </a:cubicBezTo>
                <a:cubicBezTo>
                  <a:pt x="495" y="125"/>
                  <a:pt x="499" y="128"/>
                  <a:pt x="497" y="129"/>
                </a:cubicBezTo>
                <a:cubicBezTo>
                  <a:pt x="496" y="131"/>
                  <a:pt x="494" y="132"/>
                  <a:pt x="494" y="132"/>
                </a:cubicBezTo>
                <a:cubicBezTo>
                  <a:pt x="496" y="134"/>
                  <a:pt x="496" y="134"/>
                  <a:pt x="496" y="134"/>
                </a:cubicBezTo>
                <a:cubicBezTo>
                  <a:pt x="499" y="134"/>
                  <a:pt x="499" y="134"/>
                  <a:pt x="499" y="134"/>
                </a:cubicBezTo>
                <a:cubicBezTo>
                  <a:pt x="500" y="139"/>
                  <a:pt x="500" y="139"/>
                  <a:pt x="500" y="139"/>
                </a:cubicBezTo>
                <a:cubicBezTo>
                  <a:pt x="500" y="139"/>
                  <a:pt x="503" y="141"/>
                  <a:pt x="504" y="143"/>
                </a:cubicBezTo>
                <a:cubicBezTo>
                  <a:pt x="505" y="144"/>
                  <a:pt x="505" y="145"/>
                  <a:pt x="505" y="146"/>
                </a:cubicBezTo>
                <a:cubicBezTo>
                  <a:pt x="498" y="141"/>
                  <a:pt x="492" y="137"/>
                  <a:pt x="485" y="133"/>
                </a:cubicBezTo>
                <a:cubicBezTo>
                  <a:pt x="485" y="132"/>
                  <a:pt x="485" y="132"/>
                  <a:pt x="485" y="131"/>
                </a:cubicBezTo>
                <a:cubicBezTo>
                  <a:pt x="484" y="129"/>
                  <a:pt x="487" y="128"/>
                  <a:pt x="489" y="131"/>
                </a:cubicBezTo>
                <a:cubicBezTo>
                  <a:pt x="491" y="130"/>
                  <a:pt x="491" y="130"/>
                  <a:pt x="491" y="130"/>
                </a:cubicBezTo>
                <a:cubicBezTo>
                  <a:pt x="492" y="128"/>
                  <a:pt x="492" y="128"/>
                  <a:pt x="492" y="128"/>
                </a:cubicBezTo>
                <a:cubicBezTo>
                  <a:pt x="488" y="125"/>
                  <a:pt x="488" y="125"/>
                  <a:pt x="488" y="125"/>
                </a:cubicBezTo>
                <a:cubicBezTo>
                  <a:pt x="485" y="125"/>
                  <a:pt x="485" y="125"/>
                  <a:pt x="485" y="125"/>
                </a:cubicBezTo>
                <a:cubicBezTo>
                  <a:pt x="485" y="125"/>
                  <a:pt x="485" y="127"/>
                  <a:pt x="483" y="126"/>
                </a:cubicBezTo>
                <a:cubicBezTo>
                  <a:pt x="481" y="125"/>
                  <a:pt x="482" y="125"/>
                  <a:pt x="480" y="125"/>
                </a:cubicBezTo>
                <a:cubicBezTo>
                  <a:pt x="479" y="125"/>
                  <a:pt x="479" y="128"/>
                  <a:pt x="479" y="130"/>
                </a:cubicBezTo>
                <a:cubicBezTo>
                  <a:pt x="475" y="127"/>
                  <a:pt x="470" y="125"/>
                  <a:pt x="466" y="123"/>
                </a:cubicBezTo>
                <a:cubicBezTo>
                  <a:pt x="446" y="115"/>
                  <a:pt x="425" y="111"/>
                  <a:pt x="404" y="111"/>
                </a:cubicBezTo>
                <a:cubicBezTo>
                  <a:pt x="404" y="85"/>
                  <a:pt x="404" y="85"/>
                  <a:pt x="404" y="85"/>
                </a:cubicBezTo>
                <a:cubicBezTo>
                  <a:pt x="406" y="85"/>
                  <a:pt x="407" y="85"/>
                  <a:pt x="407" y="84"/>
                </a:cubicBezTo>
                <a:cubicBezTo>
                  <a:pt x="407" y="83"/>
                  <a:pt x="408" y="83"/>
                  <a:pt x="409" y="82"/>
                </a:cubicBezTo>
                <a:cubicBezTo>
                  <a:pt x="411" y="82"/>
                  <a:pt x="409" y="79"/>
                  <a:pt x="407" y="79"/>
                </a:cubicBezTo>
                <a:cubicBezTo>
                  <a:pt x="406" y="79"/>
                  <a:pt x="405" y="79"/>
                  <a:pt x="404" y="78"/>
                </a:cubicBezTo>
                <a:cubicBezTo>
                  <a:pt x="404" y="65"/>
                  <a:pt x="404" y="65"/>
                  <a:pt x="404" y="65"/>
                </a:cubicBezTo>
                <a:cubicBezTo>
                  <a:pt x="432" y="65"/>
                  <a:pt x="458" y="71"/>
                  <a:pt x="482" y="81"/>
                </a:cubicBezTo>
                <a:cubicBezTo>
                  <a:pt x="485" y="74"/>
                  <a:pt x="485" y="74"/>
                  <a:pt x="485" y="74"/>
                </a:cubicBezTo>
                <a:cubicBezTo>
                  <a:pt x="459" y="64"/>
                  <a:pt x="432" y="58"/>
                  <a:pt x="404" y="58"/>
                </a:cubicBezTo>
                <a:lnTo>
                  <a:pt x="404" y="7"/>
                </a:lnTo>
                <a:close/>
                <a:moveTo>
                  <a:pt x="452" y="19"/>
                </a:moveTo>
                <a:cubicBezTo>
                  <a:pt x="449" y="21"/>
                  <a:pt x="449" y="21"/>
                  <a:pt x="449" y="21"/>
                </a:cubicBezTo>
                <a:cubicBezTo>
                  <a:pt x="447" y="20"/>
                  <a:pt x="447" y="20"/>
                  <a:pt x="447" y="20"/>
                </a:cubicBezTo>
                <a:cubicBezTo>
                  <a:pt x="447" y="21"/>
                  <a:pt x="447" y="21"/>
                  <a:pt x="447" y="21"/>
                </a:cubicBezTo>
                <a:cubicBezTo>
                  <a:pt x="449" y="23"/>
                  <a:pt x="449" y="23"/>
                  <a:pt x="449" y="23"/>
                </a:cubicBezTo>
                <a:cubicBezTo>
                  <a:pt x="449" y="23"/>
                  <a:pt x="449" y="23"/>
                  <a:pt x="449" y="23"/>
                </a:cubicBezTo>
                <a:cubicBezTo>
                  <a:pt x="450" y="23"/>
                  <a:pt x="450" y="23"/>
                  <a:pt x="450" y="23"/>
                </a:cubicBezTo>
                <a:cubicBezTo>
                  <a:pt x="453" y="21"/>
                  <a:pt x="453" y="21"/>
                  <a:pt x="453" y="21"/>
                </a:cubicBezTo>
                <a:lnTo>
                  <a:pt x="452" y="19"/>
                </a:lnTo>
                <a:close/>
                <a:moveTo>
                  <a:pt x="465" y="26"/>
                </a:moveTo>
                <a:cubicBezTo>
                  <a:pt x="463" y="28"/>
                  <a:pt x="463" y="28"/>
                  <a:pt x="463" y="28"/>
                </a:cubicBezTo>
                <a:cubicBezTo>
                  <a:pt x="461" y="27"/>
                  <a:pt x="461" y="27"/>
                  <a:pt x="461" y="27"/>
                </a:cubicBezTo>
                <a:cubicBezTo>
                  <a:pt x="460" y="28"/>
                  <a:pt x="460" y="28"/>
                  <a:pt x="460" y="28"/>
                </a:cubicBezTo>
                <a:cubicBezTo>
                  <a:pt x="462" y="30"/>
                  <a:pt x="462" y="30"/>
                  <a:pt x="462" y="30"/>
                </a:cubicBezTo>
                <a:cubicBezTo>
                  <a:pt x="463" y="30"/>
                  <a:pt x="463" y="30"/>
                  <a:pt x="463" y="30"/>
                </a:cubicBezTo>
                <a:cubicBezTo>
                  <a:pt x="463" y="30"/>
                  <a:pt x="463" y="30"/>
                  <a:pt x="463" y="30"/>
                </a:cubicBezTo>
                <a:cubicBezTo>
                  <a:pt x="466" y="28"/>
                  <a:pt x="466" y="28"/>
                  <a:pt x="466" y="28"/>
                </a:cubicBezTo>
                <a:lnTo>
                  <a:pt x="465" y="26"/>
                </a:lnTo>
                <a:close/>
                <a:moveTo>
                  <a:pt x="191" y="28"/>
                </a:moveTo>
                <a:cubicBezTo>
                  <a:pt x="163" y="39"/>
                  <a:pt x="133" y="50"/>
                  <a:pt x="115" y="79"/>
                </a:cubicBezTo>
                <a:cubicBezTo>
                  <a:pt x="104" y="96"/>
                  <a:pt x="102" y="116"/>
                  <a:pt x="94" y="133"/>
                </a:cubicBezTo>
                <a:cubicBezTo>
                  <a:pt x="109" y="119"/>
                  <a:pt x="128" y="108"/>
                  <a:pt x="141" y="90"/>
                </a:cubicBezTo>
                <a:cubicBezTo>
                  <a:pt x="157" y="69"/>
                  <a:pt x="171" y="46"/>
                  <a:pt x="191" y="28"/>
                </a:cubicBezTo>
                <a:close/>
                <a:moveTo>
                  <a:pt x="611" y="28"/>
                </a:moveTo>
                <a:cubicBezTo>
                  <a:pt x="632" y="46"/>
                  <a:pt x="645" y="69"/>
                  <a:pt x="661" y="90"/>
                </a:cubicBezTo>
                <a:cubicBezTo>
                  <a:pt x="674" y="108"/>
                  <a:pt x="693" y="119"/>
                  <a:pt x="708" y="133"/>
                </a:cubicBezTo>
                <a:cubicBezTo>
                  <a:pt x="700" y="116"/>
                  <a:pt x="698" y="96"/>
                  <a:pt x="688" y="79"/>
                </a:cubicBezTo>
                <a:cubicBezTo>
                  <a:pt x="669" y="50"/>
                  <a:pt x="639" y="39"/>
                  <a:pt x="611" y="28"/>
                </a:cubicBezTo>
                <a:close/>
                <a:moveTo>
                  <a:pt x="445" y="31"/>
                </a:moveTo>
                <a:cubicBezTo>
                  <a:pt x="444" y="31"/>
                  <a:pt x="442" y="32"/>
                  <a:pt x="442" y="32"/>
                </a:cubicBezTo>
                <a:cubicBezTo>
                  <a:pt x="442" y="34"/>
                  <a:pt x="440" y="34"/>
                  <a:pt x="440" y="34"/>
                </a:cubicBezTo>
                <a:cubicBezTo>
                  <a:pt x="433" y="34"/>
                  <a:pt x="433" y="34"/>
                  <a:pt x="433" y="34"/>
                </a:cubicBezTo>
                <a:cubicBezTo>
                  <a:pt x="433" y="36"/>
                  <a:pt x="429" y="37"/>
                  <a:pt x="429" y="36"/>
                </a:cubicBezTo>
                <a:cubicBezTo>
                  <a:pt x="428" y="34"/>
                  <a:pt x="425" y="39"/>
                  <a:pt x="429" y="40"/>
                </a:cubicBezTo>
                <a:cubicBezTo>
                  <a:pt x="432" y="42"/>
                  <a:pt x="436" y="40"/>
                  <a:pt x="436" y="40"/>
                </a:cubicBezTo>
                <a:cubicBezTo>
                  <a:pt x="437" y="39"/>
                  <a:pt x="437" y="39"/>
                  <a:pt x="437" y="39"/>
                </a:cubicBezTo>
                <a:cubicBezTo>
                  <a:pt x="451" y="39"/>
                  <a:pt x="451" y="39"/>
                  <a:pt x="451" y="39"/>
                </a:cubicBezTo>
                <a:cubicBezTo>
                  <a:pt x="452" y="38"/>
                  <a:pt x="453" y="36"/>
                  <a:pt x="453" y="36"/>
                </a:cubicBezTo>
                <a:cubicBezTo>
                  <a:pt x="453" y="36"/>
                  <a:pt x="456" y="35"/>
                  <a:pt x="457" y="36"/>
                </a:cubicBezTo>
                <a:cubicBezTo>
                  <a:pt x="459" y="36"/>
                  <a:pt x="458" y="32"/>
                  <a:pt x="456" y="32"/>
                </a:cubicBezTo>
                <a:cubicBezTo>
                  <a:pt x="455" y="33"/>
                  <a:pt x="452" y="32"/>
                  <a:pt x="452" y="32"/>
                </a:cubicBezTo>
                <a:cubicBezTo>
                  <a:pt x="447" y="32"/>
                  <a:pt x="447" y="32"/>
                  <a:pt x="447" y="32"/>
                </a:cubicBezTo>
                <a:cubicBezTo>
                  <a:pt x="447" y="32"/>
                  <a:pt x="446" y="31"/>
                  <a:pt x="445" y="31"/>
                </a:cubicBezTo>
                <a:close/>
                <a:moveTo>
                  <a:pt x="420" y="37"/>
                </a:moveTo>
                <a:cubicBezTo>
                  <a:pt x="416" y="38"/>
                  <a:pt x="416" y="38"/>
                  <a:pt x="416" y="38"/>
                </a:cubicBezTo>
                <a:cubicBezTo>
                  <a:pt x="412" y="41"/>
                  <a:pt x="412" y="41"/>
                  <a:pt x="412" y="41"/>
                </a:cubicBezTo>
                <a:cubicBezTo>
                  <a:pt x="408" y="42"/>
                  <a:pt x="408" y="42"/>
                  <a:pt x="408" y="42"/>
                </a:cubicBezTo>
                <a:cubicBezTo>
                  <a:pt x="406" y="44"/>
                  <a:pt x="406" y="44"/>
                  <a:pt x="406" y="44"/>
                </a:cubicBezTo>
                <a:cubicBezTo>
                  <a:pt x="415" y="45"/>
                  <a:pt x="415" y="45"/>
                  <a:pt x="415" y="45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23" y="48"/>
                  <a:pt x="423" y="48"/>
                  <a:pt x="423" y="48"/>
                </a:cubicBezTo>
                <a:cubicBezTo>
                  <a:pt x="427" y="53"/>
                  <a:pt x="427" y="53"/>
                  <a:pt x="427" y="53"/>
                </a:cubicBezTo>
                <a:cubicBezTo>
                  <a:pt x="431" y="54"/>
                  <a:pt x="432" y="52"/>
                  <a:pt x="430" y="5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43"/>
                  <a:pt x="426" y="43"/>
                  <a:pt x="426" y="43"/>
                </a:cubicBezTo>
                <a:cubicBezTo>
                  <a:pt x="425" y="42"/>
                  <a:pt x="425" y="42"/>
                  <a:pt x="425" y="42"/>
                </a:cubicBezTo>
                <a:cubicBezTo>
                  <a:pt x="424" y="38"/>
                  <a:pt x="424" y="38"/>
                  <a:pt x="424" y="38"/>
                </a:cubicBezTo>
                <a:lnTo>
                  <a:pt x="420" y="37"/>
                </a:lnTo>
                <a:close/>
                <a:moveTo>
                  <a:pt x="398" y="65"/>
                </a:moveTo>
                <a:cubicBezTo>
                  <a:pt x="398" y="111"/>
                  <a:pt x="398" y="111"/>
                  <a:pt x="398" y="111"/>
                </a:cubicBezTo>
                <a:cubicBezTo>
                  <a:pt x="373" y="111"/>
                  <a:pt x="349" y="117"/>
                  <a:pt x="326" y="128"/>
                </a:cubicBezTo>
                <a:cubicBezTo>
                  <a:pt x="310" y="136"/>
                  <a:pt x="295" y="146"/>
                  <a:pt x="283" y="158"/>
                </a:cubicBezTo>
                <a:cubicBezTo>
                  <a:pt x="250" y="126"/>
                  <a:pt x="250" y="126"/>
                  <a:pt x="250" y="126"/>
                </a:cubicBezTo>
                <a:cubicBezTo>
                  <a:pt x="266" y="110"/>
                  <a:pt x="285" y="97"/>
                  <a:pt x="305" y="87"/>
                </a:cubicBezTo>
                <a:cubicBezTo>
                  <a:pt x="305" y="87"/>
                  <a:pt x="305" y="87"/>
                  <a:pt x="305" y="87"/>
                </a:cubicBezTo>
                <a:cubicBezTo>
                  <a:pt x="334" y="73"/>
                  <a:pt x="365" y="65"/>
                  <a:pt x="398" y="65"/>
                </a:cubicBezTo>
                <a:close/>
                <a:moveTo>
                  <a:pt x="115" y="66"/>
                </a:moveTo>
                <a:cubicBezTo>
                  <a:pt x="101" y="70"/>
                  <a:pt x="89" y="79"/>
                  <a:pt x="78" y="91"/>
                </a:cubicBezTo>
                <a:cubicBezTo>
                  <a:pt x="55" y="116"/>
                  <a:pt x="57" y="153"/>
                  <a:pt x="60" y="186"/>
                </a:cubicBezTo>
                <a:cubicBezTo>
                  <a:pt x="61" y="196"/>
                  <a:pt x="61" y="205"/>
                  <a:pt x="60" y="215"/>
                </a:cubicBezTo>
                <a:cubicBezTo>
                  <a:pt x="66" y="201"/>
                  <a:pt x="78" y="188"/>
                  <a:pt x="91" y="178"/>
                </a:cubicBezTo>
                <a:cubicBezTo>
                  <a:pt x="120" y="156"/>
                  <a:pt x="152" y="127"/>
                  <a:pt x="153" y="89"/>
                </a:cubicBezTo>
                <a:cubicBezTo>
                  <a:pt x="143" y="116"/>
                  <a:pt x="113" y="128"/>
                  <a:pt x="94" y="146"/>
                </a:cubicBezTo>
                <a:cubicBezTo>
                  <a:pt x="84" y="156"/>
                  <a:pt x="76" y="167"/>
                  <a:pt x="71" y="180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72" y="169"/>
                  <a:pt x="77" y="159"/>
                  <a:pt x="80" y="148"/>
                </a:cubicBezTo>
                <a:cubicBezTo>
                  <a:pt x="89" y="120"/>
                  <a:pt x="87" y="85"/>
                  <a:pt x="115" y="66"/>
                </a:cubicBezTo>
                <a:close/>
                <a:moveTo>
                  <a:pt x="687" y="66"/>
                </a:moveTo>
                <a:cubicBezTo>
                  <a:pt x="715" y="85"/>
                  <a:pt x="713" y="120"/>
                  <a:pt x="722" y="148"/>
                </a:cubicBezTo>
                <a:cubicBezTo>
                  <a:pt x="725" y="159"/>
                  <a:pt x="730" y="169"/>
                  <a:pt x="732" y="179"/>
                </a:cubicBezTo>
                <a:cubicBezTo>
                  <a:pt x="731" y="180"/>
                  <a:pt x="731" y="180"/>
                  <a:pt x="731" y="180"/>
                </a:cubicBezTo>
                <a:cubicBezTo>
                  <a:pt x="726" y="167"/>
                  <a:pt x="718" y="156"/>
                  <a:pt x="708" y="146"/>
                </a:cubicBezTo>
                <a:cubicBezTo>
                  <a:pt x="689" y="128"/>
                  <a:pt x="659" y="116"/>
                  <a:pt x="649" y="89"/>
                </a:cubicBezTo>
                <a:cubicBezTo>
                  <a:pt x="650" y="127"/>
                  <a:pt x="682" y="156"/>
                  <a:pt x="711" y="178"/>
                </a:cubicBezTo>
                <a:cubicBezTo>
                  <a:pt x="724" y="188"/>
                  <a:pt x="736" y="201"/>
                  <a:pt x="742" y="215"/>
                </a:cubicBezTo>
                <a:cubicBezTo>
                  <a:pt x="741" y="205"/>
                  <a:pt x="741" y="196"/>
                  <a:pt x="742" y="186"/>
                </a:cubicBezTo>
                <a:cubicBezTo>
                  <a:pt x="745" y="153"/>
                  <a:pt x="747" y="116"/>
                  <a:pt x="724" y="91"/>
                </a:cubicBezTo>
                <a:cubicBezTo>
                  <a:pt x="713" y="79"/>
                  <a:pt x="701" y="70"/>
                  <a:pt x="687" y="66"/>
                </a:cubicBezTo>
                <a:close/>
                <a:moveTo>
                  <a:pt x="533" y="72"/>
                </a:moveTo>
                <a:cubicBezTo>
                  <a:pt x="531" y="72"/>
                  <a:pt x="527" y="73"/>
                  <a:pt x="528" y="75"/>
                </a:cubicBezTo>
                <a:cubicBezTo>
                  <a:pt x="528" y="76"/>
                  <a:pt x="529" y="78"/>
                  <a:pt x="531" y="78"/>
                </a:cubicBezTo>
                <a:cubicBezTo>
                  <a:pt x="535" y="80"/>
                  <a:pt x="535" y="80"/>
                  <a:pt x="535" y="80"/>
                </a:cubicBezTo>
                <a:cubicBezTo>
                  <a:pt x="535" y="80"/>
                  <a:pt x="541" y="86"/>
                  <a:pt x="541" y="83"/>
                </a:cubicBezTo>
                <a:cubicBezTo>
                  <a:pt x="540" y="74"/>
                  <a:pt x="536" y="74"/>
                  <a:pt x="535" y="72"/>
                </a:cubicBezTo>
                <a:cubicBezTo>
                  <a:pt x="534" y="72"/>
                  <a:pt x="534" y="72"/>
                  <a:pt x="533" y="72"/>
                </a:cubicBezTo>
                <a:close/>
                <a:moveTo>
                  <a:pt x="444" y="75"/>
                </a:moveTo>
                <a:cubicBezTo>
                  <a:pt x="443" y="78"/>
                  <a:pt x="443" y="78"/>
                  <a:pt x="443" y="78"/>
                </a:cubicBezTo>
                <a:cubicBezTo>
                  <a:pt x="444" y="79"/>
                  <a:pt x="444" y="79"/>
                  <a:pt x="444" y="79"/>
                </a:cubicBezTo>
                <a:cubicBezTo>
                  <a:pt x="445" y="76"/>
                  <a:pt x="445" y="76"/>
                  <a:pt x="445" y="76"/>
                </a:cubicBezTo>
                <a:lnTo>
                  <a:pt x="444" y="75"/>
                </a:lnTo>
                <a:close/>
                <a:moveTo>
                  <a:pt x="449" y="78"/>
                </a:moveTo>
                <a:cubicBezTo>
                  <a:pt x="449" y="78"/>
                  <a:pt x="447" y="80"/>
                  <a:pt x="446" y="81"/>
                </a:cubicBezTo>
                <a:cubicBezTo>
                  <a:pt x="448" y="81"/>
                  <a:pt x="450" y="82"/>
                  <a:pt x="450" y="82"/>
                </a:cubicBezTo>
                <a:cubicBezTo>
                  <a:pt x="452" y="82"/>
                  <a:pt x="453" y="84"/>
                  <a:pt x="453" y="85"/>
                </a:cubicBezTo>
                <a:cubicBezTo>
                  <a:pt x="453" y="86"/>
                  <a:pt x="456" y="86"/>
                  <a:pt x="456" y="86"/>
                </a:cubicBezTo>
                <a:cubicBezTo>
                  <a:pt x="457" y="84"/>
                  <a:pt x="457" y="84"/>
                  <a:pt x="457" y="84"/>
                </a:cubicBezTo>
                <a:cubicBezTo>
                  <a:pt x="454" y="81"/>
                  <a:pt x="454" y="81"/>
                  <a:pt x="454" y="81"/>
                </a:cubicBezTo>
                <a:cubicBezTo>
                  <a:pt x="452" y="79"/>
                  <a:pt x="452" y="79"/>
                  <a:pt x="452" y="79"/>
                </a:cubicBezTo>
                <a:cubicBezTo>
                  <a:pt x="452" y="79"/>
                  <a:pt x="449" y="79"/>
                  <a:pt x="449" y="78"/>
                </a:cubicBezTo>
                <a:cubicBezTo>
                  <a:pt x="449" y="78"/>
                  <a:pt x="449" y="78"/>
                  <a:pt x="449" y="78"/>
                </a:cubicBezTo>
                <a:close/>
                <a:moveTo>
                  <a:pt x="437" y="80"/>
                </a:moveTo>
                <a:cubicBezTo>
                  <a:pt x="437" y="82"/>
                  <a:pt x="437" y="82"/>
                  <a:pt x="437" y="82"/>
                </a:cubicBezTo>
                <a:cubicBezTo>
                  <a:pt x="439" y="82"/>
                  <a:pt x="439" y="82"/>
                  <a:pt x="439" y="82"/>
                </a:cubicBezTo>
                <a:cubicBezTo>
                  <a:pt x="441" y="85"/>
                  <a:pt x="441" y="85"/>
                  <a:pt x="441" y="85"/>
                </a:cubicBezTo>
                <a:cubicBezTo>
                  <a:pt x="442" y="84"/>
                  <a:pt x="442" y="84"/>
                  <a:pt x="442" y="84"/>
                </a:cubicBezTo>
                <a:cubicBezTo>
                  <a:pt x="440" y="81"/>
                  <a:pt x="440" y="81"/>
                  <a:pt x="440" y="81"/>
                </a:cubicBezTo>
                <a:cubicBezTo>
                  <a:pt x="440" y="80"/>
                  <a:pt x="440" y="80"/>
                  <a:pt x="440" y="80"/>
                </a:cubicBezTo>
                <a:cubicBezTo>
                  <a:pt x="440" y="80"/>
                  <a:pt x="440" y="80"/>
                  <a:pt x="440" y="80"/>
                </a:cubicBezTo>
                <a:lnTo>
                  <a:pt x="437" y="80"/>
                </a:lnTo>
                <a:close/>
                <a:moveTo>
                  <a:pt x="371" y="87"/>
                </a:moveTo>
                <a:cubicBezTo>
                  <a:pt x="370" y="87"/>
                  <a:pt x="368" y="87"/>
                  <a:pt x="368" y="88"/>
                </a:cubicBezTo>
                <a:cubicBezTo>
                  <a:pt x="369" y="89"/>
                  <a:pt x="371" y="91"/>
                  <a:pt x="371" y="91"/>
                </a:cubicBezTo>
                <a:cubicBezTo>
                  <a:pt x="371" y="91"/>
                  <a:pt x="375" y="91"/>
                  <a:pt x="375" y="92"/>
                </a:cubicBezTo>
                <a:cubicBezTo>
                  <a:pt x="376" y="93"/>
                  <a:pt x="379" y="93"/>
                  <a:pt x="379" y="93"/>
                </a:cubicBezTo>
                <a:cubicBezTo>
                  <a:pt x="379" y="92"/>
                  <a:pt x="380" y="90"/>
                  <a:pt x="378" y="90"/>
                </a:cubicBezTo>
                <a:cubicBezTo>
                  <a:pt x="375" y="90"/>
                  <a:pt x="376" y="89"/>
                  <a:pt x="375" y="88"/>
                </a:cubicBezTo>
                <a:cubicBezTo>
                  <a:pt x="374" y="87"/>
                  <a:pt x="373" y="87"/>
                  <a:pt x="371" y="87"/>
                </a:cubicBezTo>
                <a:close/>
                <a:moveTo>
                  <a:pt x="597" y="90"/>
                </a:moveTo>
                <a:cubicBezTo>
                  <a:pt x="647" y="140"/>
                  <a:pt x="675" y="208"/>
                  <a:pt x="675" y="278"/>
                </a:cubicBezTo>
                <a:cubicBezTo>
                  <a:pt x="625" y="278"/>
                  <a:pt x="625" y="278"/>
                  <a:pt x="625" y="278"/>
                </a:cubicBezTo>
                <a:cubicBezTo>
                  <a:pt x="624" y="247"/>
                  <a:pt x="617" y="216"/>
                  <a:pt x="604" y="188"/>
                </a:cubicBezTo>
                <a:cubicBezTo>
                  <a:pt x="605" y="187"/>
                  <a:pt x="606" y="185"/>
                  <a:pt x="608" y="186"/>
                </a:cubicBezTo>
                <a:cubicBezTo>
                  <a:pt x="610" y="186"/>
                  <a:pt x="608" y="179"/>
                  <a:pt x="608" y="179"/>
                </a:cubicBezTo>
                <a:cubicBezTo>
                  <a:pt x="608" y="179"/>
                  <a:pt x="604" y="176"/>
                  <a:pt x="605" y="175"/>
                </a:cubicBezTo>
                <a:cubicBezTo>
                  <a:pt x="605" y="173"/>
                  <a:pt x="601" y="171"/>
                  <a:pt x="601" y="169"/>
                </a:cubicBezTo>
                <a:cubicBezTo>
                  <a:pt x="601" y="168"/>
                  <a:pt x="597" y="166"/>
                  <a:pt x="598" y="165"/>
                </a:cubicBezTo>
                <a:cubicBezTo>
                  <a:pt x="598" y="164"/>
                  <a:pt x="596" y="160"/>
                  <a:pt x="596" y="160"/>
                </a:cubicBezTo>
                <a:cubicBezTo>
                  <a:pt x="591" y="156"/>
                  <a:pt x="591" y="156"/>
                  <a:pt x="591" y="156"/>
                </a:cubicBezTo>
                <a:cubicBezTo>
                  <a:pt x="591" y="154"/>
                  <a:pt x="591" y="154"/>
                  <a:pt x="591" y="154"/>
                </a:cubicBezTo>
                <a:cubicBezTo>
                  <a:pt x="587" y="154"/>
                  <a:pt x="587" y="154"/>
                  <a:pt x="587" y="154"/>
                </a:cubicBezTo>
                <a:cubicBezTo>
                  <a:pt x="581" y="145"/>
                  <a:pt x="581" y="145"/>
                  <a:pt x="581" y="145"/>
                </a:cubicBezTo>
                <a:cubicBezTo>
                  <a:pt x="581" y="143"/>
                  <a:pt x="581" y="143"/>
                  <a:pt x="581" y="143"/>
                </a:cubicBezTo>
                <a:cubicBezTo>
                  <a:pt x="579" y="143"/>
                  <a:pt x="579" y="143"/>
                  <a:pt x="579" y="143"/>
                </a:cubicBezTo>
                <a:cubicBezTo>
                  <a:pt x="579" y="139"/>
                  <a:pt x="579" y="139"/>
                  <a:pt x="579" y="139"/>
                </a:cubicBezTo>
                <a:cubicBezTo>
                  <a:pt x="577" y="138"/>
                  <a:pt x="577" y="138"/>
                  <a:pt x="577" y="138"/>
                </a:cubicBezTo>
                <a:cubicBezTo>
                  <a:pt x="574" y="138"/>
                  <a:pt x="574" y="138"/>
                  <a:pt x="574" y="138"/>
                </a:cubicBezTo>
                <a:cubicBezTo>
                  <a:pt x="568" y="131"/>
                  <a:pt x="568" y="131"/>
                  <a:pt x="568" y="131"/>
                </a:cubicBezTo>
                <a:cubicBezTo>
                  <a:pt x="567" y="128"/>
                  <a:pt x="567" y="128"/>
                  <a:pt x="567" y="128"/>
                </a:cubicBezTo>
                <a:cubicBezTo>
                  <a:pt x="564" y="128"/>
                  <a:pt x="564" y="128"/>
                  <a:pt x="564" y="128"/>
                </a:cubicBezTo>
                <a:cubicBezTo>
                  <a:pt x="564" y="123"/>
                  <a:pt x="564" y="123"/>
                  <a:pt x="564" y="123"/>
                </a:cubicBezTo>
                <a:lnTo>
                  <a:pt x="597" y="90"/>
                </a:lnTo>
                <a:close/>
                <a:moveTo>
                  <a:pt x="443" y="90"/>
                </a:moveTo>
                <a:cubicBezTo>
                  <a:pt x="443" y="93"/>
                  <a:pt x="443" y="93"/>
                  <a:pt x="443" y="93"/>
                </a:cubicBezTo>
                <a:cubicBezTo>
                  <a:pt x="446" y="93"/>
                  <a:pt x="446" y="93"/>
                  <a:pt x="446" y="93"/>
                </a:cubicBezTo>
                <a:cubicBezTo>
                  <a:pt x="446" y="91"/>
                  <a:pt x="446" y="91"/>
                  <a:pt x="446" y="91"/>
                </a:cubicBezTo>
                <a:lnTo>
                  <a:pt x="443" y="90"/>
                </a:lnTo>
                <a:close/>
                <a:moveTo>
                  <a:pt x="205" y="90"/>
                </a:moveTo>
                <a:cubicBezTo>
                  <a:pt x="241" y="126"/>
                  <a:pt x="241" y="126"/>
                  <a:pt x="241" y="126"/>
                </a:cubicBezTo>
                <a:cubicBezTo>
                  <a:pt x="224" y="143"/>
                  <a:pt x="210" y="163"/>
                  <a:pt x="199" y="185"/>
                </a:cubicBezTo>
                <a:cubicBezTo>
                  <a:pt x="185" y="214"/>
                  <a:pt x="178" y="246"/>
                  <a:pt x="177" y="278"/>
                </a:cubicBezTo>
                <a:cubicBezTo>
                  <a:pt x="127" y="278"/>
                  <a:pt x="127" y="278"/>
                  <a:pt x="127" y="278"/>
                </a:cubicBezTo>
                <a:cubicBezTo>
                  <a:pt x="127" y="237"/>
                  <a:pt x="137" y="197"/>
                  <a:pt x="155" y="161"/>
                </a:cubicBezTo>
                <a:cubicBezTo>
                  <a:pt x="167" y="135"/>
                  <a:pt x="184" y="111"/>
                  <a:pt x="205" y="90"/>
                </a:cubicBezTo>
                <a:close/>
                <a:moveTo>
                  <a:pt x="457" y="103"/>
                </a:moveTo>
                <a:cubicBezTo>
                  <a:pt x="457" y="103"/>
                  <a:pt x="457" y="104"/>
                  <a:pt x="457" y="104"/>
                </a:cubicBezTo>
                <a:cubicBezTo>
                  <a:pt x="457" y="105"/>
                  <a:pt x="458" y="105"/>
                  <a:pt x="458" y="106"/>
                </a:cubicBezTo>
                <a:cubicBezTo>
                  <a:pt x="459" y="108"/>
                  <a:pt x="459" y="111"/>
                  <a:pt x="461" y="112"/>
                </a:cubicBezTo>
                <a:cubicBezTo>
                  <a:pt x="464" y="112"/>
                  <a:pt x="464" y="113"/>
                  <a:pt x="465" y="114"/>
                </a:cubicBezTo>
                <a:cubicBezTo>
                  <a:pt x="465" y="115"/>
                  <a:pt x="468" y="115"/>
                  <a:pt x="468" y="115"/>
                </a:cubicBezTo>
                <a:cubicBezTo>
                  <a:pt x="470" y="116"/>
                  <a:pt x="470" y="116"/>
                  <a:pt x="470" y="116"/>
                </a:cubicBezTo>
                <a:cubicBezTo>
                  <a:pt x="477" y="122"/>
                  <a:pt x="477" y="122"/>
                  <a:pt x="477" y="122"/>
                </a:cubicBezTo>
                <a:cubicBezTo>
                  <a:pt x="477" y="120"/>
                  <a:pt x="477" y="120"/>
                  <a:pt x="477" y="120"/>
                </a:cubicBezTo>
                <a:cubicBezTo>
                  <a:pt x="477" y="120"/>
                  <a:pt x="477" y="118"/>
                  <a:pt x="475" y="118"/>
                </a:cubicBezTo>
                <a:cubicBezTo>
                  <a:pt x="474" y="118"/>
                  <a:pt x="471" y="116"/>
                  <a:pt x="472" y="115"/>
                </a:cubicBezTo>
                <a:cubicBezTo>
                  <a:pt x="473" y="114"/>
                  <a:pt x="467" y="112"/>
                  <a:pt x="467" y="112"/>
                </a:cubicBezTo>
                <a:cubicBezTo>
                  <a:pt x="467" y="112"/>
                  <a:pt x="462" y="108"/>
                  <a:pt x="464" y="108"/>
                </a:cubicBezTo>
                <a:cubicBezTo>
                  <a:pt x="466" y="109"/>
                  <a:pt x="465" y="106"/>
                  <a:pt x="465" y="106"/>
                </a:cubicBezTo>
                <a:cubicBezTo>
                  <a:pt x="465" y="106"/>
                  <a:pt x="461" y="107"/>
                  <a:pt x="461" y="107"/>
                </a:cubicBezTo>
                <a:cubicBezTo>
                  <a:pt x="460" y="106"/>
                  <a:pt x="460" y="104"/>
                  <a:pt x="460" y="104"/>
                </a:cubicBezTo>
                <a:cubicBezTo>
                  <a:pt x="460" y="104"/>
                  <a:pt x="458" y="103"/>
                  <a:pt x="457" y="103"/>
                </a:cubicBezTo>
                <a:close/>
                <a:moveTo>
                  <a:pt x="301" y="105"/>
                </a:moveTo>
                <a:cubicBezTo>
                  <a:pt x="300" y="107"/>
                  <a:pt x="300" y="107"/>
                  <a:pt x="300" y="107"/>
                </a:cubicBezTo>
                <a:cubicBezTo>
                  <a:pt x="302" y="108"/>
                  <a:pt x="302" y="108"/>
                  <a:pt x="302" y="108"/>
                </a:cubicBezTo>
                <a:cubicBezTo>
                  <a:pt x="303" y="107"/>
                  <a:pt x="303" y="107"/>
                  <a:pt x="303" y="107"/>
                </a:cubicBezTo>
                <a:lnTo>
                  <a:pt x="301" y="105"/>
                </a:lnTo>
                <a:close/>
                <a:moveTo>
                  <a:pt x="56" y="117"/>
                </a:moveTo>
                <a:cubicBezTo>
                  <a:pt x="55" y="117"/>
                  <a:pt x="54" y="118"/>
                  <a:pt x="54" y="118"/>
                </a:cubicBezTo>
                <a:cubicBezTo>
                  <a:pt x="34" y="143"/>
                  <a:pt x="21" y="170"/>
                  <a:pt x="21" y="203"/>
                </a:cubicBezTo>
                <a:cubicBezTo>
                  <a:pt x="21" y="245"/>
                  <a:pt x="45" y="273"/>
                  <a:pt x="48" y="312"/>
                </a:cubicBezTo>
                <a:cubicBezTo>
                  <a:pt x="54" y="272"/>
                  <a:pt x="88" y="243"/>
                  <a:pt x="106" y="208"/>
                </a:cubicBezTo>
                <a:cubicBezTo>
                  <a:pt x="112" y="194"/>
                  <a:pt x="117" y="178"/>
                  <a:pt x="119" y="163"/>
                </a:cubicBezTo>
                <a:cubicBezTo>
                  <a:pt x="116" y="169"/>
                  <a:pt x="112" y="175"/>
                  <a:pt x="107" y="180"/>
                </a:cubicBezTo>
                <a:cubicBezTo>
                  <a:pt x="84" y="202"/>
                  <a:pt x="57" y="223"/>
                  <a:pt x="52" y="254"/>
                </a:cubicBezTo>
                <a:cubicBezTo>
                  <a:pt x="51" y="258"/>
                  <a:pt x="51" y="263"/>
                  <a:pt x="49" y="267"/>
                </a:cubicBezTo>
                <a:cubicBezTo>
                  <a:pt x="49" y="268"/>
                  <a:pt x="49" y="266"/>
                  <a:pt x="48" y="266"/>
                </a:cubicBezTo>
                <a:cubicBezTo>
                  <a:pt x="51" y="228"/>
                  <a:pt x="51" y="228"/>
                  <a:pt x="51" y="228"/>
                </a:cubicBezTo>
                <a:cubicBezTo>
                  <a:pt x="54" y="191"/>
                  <a:pt x="34" y="150"/>
                  <a:pt x="56" y="117"/>
                </a:cubicBezTo>
                <a:close/>
                <a:moveTo>
                  <a:pt x="746" y="117"/>
                </a:moveTo>
                <a:cubicBezTo>
                  <a:pt x="768" y="150"/>
                  <a:pt x="748" y="191"/>
                  <a:pt x="751" y="228"/>
                </a:cubicBezTo>
                <a:cubicBezTo>
                  <a:pt x="754" y="266"/>
                  <a:pt x="754" y="266"/>
                  <a:pt x="754" y="266"/>
                </a:cubicBezTo>
                <a:cubicBezTo>
                  <a:pt x="754" y="266"/>
                  <a:pt x="754" y="268"/>
                  <a:pt x="753" y="267"/>
                </a:cubicBezTo>
                <a:cubicBezTo>
                  <a:pt x="751" y="263"/>
                  <a:pt x="751" y="258"/>
                  <a:pt x="750" y="254"/>
                </a:cubicBezTo>
                <a:cubicBezTo>
                  <a:pt x="745" y="223"/>
                  <a:pt x="718" y="202"/>
                  <a:pt x="695" y="180"/>
                </a:cubicBezTo>
                <a:cubicBezTo>
                  <a:pt x="690" y="176"/>
                  <a:pt x="686" y="169"/>
                  <a:pt x="684" y="163"/>
                </a:cubicBezTo>
                <a:cubicBezTo>
                  <a:pt x="685" y="178"/>
                  <a:pt x="690" y="194"/>
                  <a:pt x="696" y="208"/>
                </a:cubicBezTo>
                <a:cubicBezTo>
                  <a:pt x="714" y="243"/>
                  <a:pt x="748" y="272"/>
                  <a:pt x="754" y="312"/>
                </a:cubicBezTo>
                <a:cubicBezTo>
                  <a:pt x="757" y="273"/>
                  <a:pt x="781" y="245"/>
                  <a:pt x="781" y="203"/>
                </a:cubicBezTo>
                <a:cubicBezTo>
                  <a:pt x="781" y="170"/>
                  <a:pt x="768" y="143"/>
                  <a:pt x="748" y="118"/>
                </a:cubicBezTo>
                <a:cubicBezTo>
                  <a:pt x="748" y="118"/>
                  <a:pt x="747" y="117"/>
                  <a:pt x="746" y="117"/>
                </a:cubicBezTo>
                <a:close/>
                <a:moveTo>
                  <a:pt x="398" y="117"/>
                </a:moveTo>
                <a:cubicBezTo>
                  <a:pt x="398" y="168"/>
                  <a:pt x="398" y="168"/>
                  <a:pt x="398" y="168"/>
                </a:cubicBezTo>
                <a:cubicBezTo>
                  <a:pt x="382" y="169"/>
                  <a:pt x="367" y="172"/>
                  <a:pt x="353" y="179"/>
                </a:cubicBezTo>
                <a:cubicBezTo>
                  <a:pt x="342" y="184"/>
                  <a:pt x="332" y="191"/>
                  <a:pt x="323" y="199"/>
                </a:cubicBezTo>
                <a:cubicBezTo>
                  <a:pt x="287" y="163"/>
                  <a:pt x="287" y="163"/>
                  <a:pt x="287" y="163"/>
                </a:cubicBezTo>
                <a:cubicBezTo>
                  <a:pt x="300" y="151"/>
                  <a:pt x="314" y="141"/>
                  <a:pt x="329" y="134"/>
                </a:cubicBezTo>
                <a:cubicBezTo>
                  <a:pt x="351" y="123"/>
                  <a:pt x="374" y="118"/>
                  <a:pt x="398" y="117"/>
                </a:cubicBezTo>
                <a:close/>
                <a:moveTo>
                  <a:pt x="404" y="117"/>
                </a:moveTo>
                <a:cubicBezTo>
                  <a:pt x="425" y="118"/>
                  <a:pt x="445" y="122"/>
                  <a:pt x="463" y="130"/>
                </a:cubicBezTo>
                <a:cubicBezTo>
                  <a:pt x="468" y="132"/>
                  <a:pt x="473" y="134"/>
                  <a:pt x="478" y="137"/>
                </a:cubicBezTo>
                <a:cubicBezTo>
                  <a:pt x="478" y="137"/>
                  <a:pt x="479" y="137"/>
                  <a:pt x="479" y="137"/>
                </a:cubicBezTo>
                <a:cubicBezTo>
                  <a:pt x="487" y="141"/>
                  <a:pt x="495" y="146"/>
                  <a:pt x="502" y="152"/>
                </a:cubicBezTo>
                <a:cubicBezTo>
                  <a:pt x="502" y="152"/>
                  <a:pt x="502" y="152"/>
                  <a:pt x="502" y="152"/>
                </a:cubicBezTo>
                <a:cubicBezTo>
                  <a:pt x="502" y="154"/>
                  <a:pt x="505" y="155"/>
                  <a:pt x="505" y="155"/>
                </a:cubicBezTo>
                <a:cubicBezTo>
                  <a:pt x="506" y="155"/>
                  <a:pt x="506" y="155"/>
                  <a:pt x="506" y="155"/>
                </a:cubicBezTo>
                <a:cubicBezTo>
                  <a:pt x="509" y="157"/>
                  <a:pt x="509" y="157"/>
                  <a:pt x="509" y="157"/>
                </a:cubicBezTo>
                <a:cubicBezTo>
                  <a:pt x="509" y="160"/>
                  <a:pt x="509" y="160"/>
                  <a:pt x="509" y="160"/>
                </a:cubicBezTo>
                <a:cubicBezTo>
                  <a:pt x="510" y="159"/>
                  <a:pt x="514" y="162"/>
                  <a:pt x="514" y="164"/>
                </a:cubicBezTo>
                <a:cubicBezTo>
                  <a:pt x="479" y="199"/>
                  <a:pt x="479" y="199"/>
                  <a:pt x="479" y="199"/>
                </a:cubicBezTo>
                <a:cubicBezTo>
                  <a:pt x="469" y="190"/>
                  <a:pt x="457" y="182"/>
                  <a:pt x="445" y="177"/>
                </a:cubicBezTo>
                <a:cubicBezTo>
                  <a:pt x="432" y="171"/>
                  <a:pt x="418" y="169"/>
                  <a:pt x="404" y="168"/>
                </a:cubicBezTo>
                <a:lnTo>
                  <a:pt x="404" y="117"/>
                </a:lnTo>
                <a:close/>
                <a:moveTo>
                  <a:pt x="245" y="131"/>
                </a:moveTo>
                <a:cubicBezTo>
                  <a:pt x="278" y="163"/>
                  <a:pt x="278" y="163"/>
                  <a:pt x="278" y="163"/>
                </a:cubicBezTo>
                <a:cubicBezTo>
                  <a:pt x="265" y="177"/>
                  <a:pt x="254" y="193"/>
                  <a:pt x="246" y="210"/>
                </a:cubicBezTo>
                <a:cubicBezTo>
                  <a:pt x="236" y="231"/>
                  <a:pt x="231" y="255"/>
                  <a:pt x="230" y="278"/>
                </a:cubicBezTo>
                <a:cubicBezTo>
                  <a:pt x="184" y="278"/>
                  <a:pt x="184" y="278"/>
                  <a:pt x="184" y="278"/>
                </a:cubicBezTo>
                <a:cubicBezTo>
                  <a:pt x="185" y="246"/>
                  <a:pt x="192" y="216"/>
                  <a:pt x="205" y="188"/>
                </a:cubicBezTo>
                <a:cubicBezTo>
                  <a:pt x="215" y="167"/>
                  <a:pt x="229" y="147"/>
                  <a:pt x="245" y="131"/>
                </a:cubicBezTo>
                <a:close/>
                <a:moveTo>
                  <a:pt x="535" y="152"/>
                </a:moveTo>
                <a:cubicBezTo>
                  <a:pt x="539" y="155"/>
                  <a:pt x="542" y="160"/>
                  <a:pt x="541" y="161"/>
                </a:cubicBezTo>
                <a:cubicBezTo>
                  <a:pt x="541" y="162"/>
                  <a:pt x="545" y="162"/>
                  <a:pt x="545" y="162"/>
                </a:cubicBezTo>
                <a:cubicBezTo>
                  <a:pt x="545" y="157"/>
                  <a:pt x="550" y="158"/>
                  <a:pt x="551" y="160"/>
                </a:cubicBezTo>
                <a:cubicBezTo>
                  <a:pt x="551" y="162"/>
                  <a:pt x="552" y="166"/>
                  <a:pt x="552" y="166"/>
                </a:cubicBezTo>
                <a:cubicBezTo>
                  <a:pt x="553" y="168"/>
                  <a:pt x="553" y="168"/>
                  <a:pt x="553" y="168"/>
                </a:cubicBezTo>
                <a:cubicBezTo>
                  <a:pt x="555" y="170"/>
                  <a:pt x="555" y="170"/>
                  <a:pt x="555" y="170"/>
                </a:cubicBezTo>
                <a:cubicBezTo>
                  <a:pt x="558" y="170"/>
                  <a:pt x="558" y="170"/>
                  <a:pt x="558" y="170"/>
                </a:cubicBezTo>
                <a:cubicBezTo>
                  <a:pt x="559" y="172"/>
                  <a:pt x="559" y="172"/>
                  <a:pt x="559" y="172"/>
                </a:cubicBezTo>
                <a:cubicBezTo>
                  <a:pt x="563" y="172"/>
                  <a:pt x="563" y="172"/>
                  <a:pt x="563" y="172"/>
                </a:cubicBezTo>
                <a:cubicBezTo>
                  <a:pt x="563" y="172"/>
                  <a:pt x="566" y="176"/>
                  <a:pt x="566" y="177"/>
                </a:cubicBezTo>
                <a:cubicBezTo>
                  <a:pt x="566" y="177"/>
                  <a:pt x="571" y="177"/>
                  <a:pt x="572" y="177"/>
                </a:cubicBezTo>
                <a:cubicBezTo>
                  <a:pt x="573" y="178"/>
                  <a:pt x="575" y="179"/>
                  <a:pt x="575" y="180"/>
                </a:cubicBezTo>
                <a:cubicBezTo>
                  <a:pt x="575" y="182"/>
                  <a:pt x="577" y="184"/>
                  <a:pt x="577" y="184"/>
                </a:cubicBezTo>
                <a:cubicBezTo>
                  <a:pt x="577" y="184"/>
                  <a:pt x="580" y="185"/>
                  <a:pt x="581" y="186"/>
                </a:cubicBezTo>
                <a:cubicBezTo>
                  <a:pt x="581" y="187"/>
                  <a:pt x="582" y="190"/>
                  <a:pt x="582" y="190"/>
                </a:cubicBezTo>
                <a:cubicBezTo>
                  <a:pt x="585" y="192"/>
                  <a:pt x="585" y="192"/>
                  <a:pt x="585" y="192"/>
                </a:cubicBezTo>
                <a:cubicBezTo>
                  <a:pt x="585" y="194"/>
                  <a:pt x="585" y="194"/>
                  <a:pt x="585" y="194"/>
                </a:cubicBezTo>
                <a:cubicBezTo>
                  <a:pt x="589" y="195"/>
                  <a:pt x="589" y="195"/>
                  <a:pt x="589" y="195"/>
                </a:cubicBezTo>
                <a:cubicBezTo>
                  <a:pt x="589" y="198"/>
                  <a:pt x="589" y="198"/>
                  <a:pt x="589" y="198"/>
                </a:cubicBezTo>
                <a:cubicBezTo>
                  <a:pt x="594" y="198"/>
                  <a:pt x="594" y="198"/>
                  <a:pt x="594" y="198"/>
                </a:cubicBezTo>
                <a:cubicBezTo>
                  <a:pt x="597" y="196"/>
                  <a:pt x="597" y="196"/>
                  <a:pt x="597" y="196"/>
                </a:cubicBezTo>
                <a:cubicBezTo>
                  <a:pt x="598" y="195"/>
                  <a:pt x="599" y="195"/>
                  <a:pt x="600" y="194"/>
                </a:cubicBezTo>
                <a:cubicBezTo>
                  <a:pt x="611" y="221"/>
                  <a:pt x="618" y="249"/>
                  <a:pt x="618" y="278"/>
                </a:cubicBezTo>
                <a:cubicBezTo>
                  <a:pt x="572" y="278"/>
                  <a:pt x="572" y="278"/>
                  <a:pt x="572" y="278"/>
                </a:cubicBezTo>
                <a:cubicBezTo>
                  <a:pt x="572" y="270"/>
                  <a:pt x="571" y="262"/>
                  <a:pt x="570" y="254"/>
                </a:cubicBezTo>
                <a:cubicBezTo>
                  <a:pt x="570" y="253"/>
                  <a:pt x="570" y="252"/>
                  <a:pt x="570" y="251"/>
                </a:cubicBezTo>
                <a:cubicBezTo>
                  <a:pt x="569" y="251"/>
                  <a:pt x="571" y="247"/>
                  <a:pt x="571" y="247"/>
                </a:cubicBezTo>
                <a:cubicBezTo>
                  <a:pt x="571" y="247"/>
                  <a:pt x="572" y="244"/>
                  <a:pt x="571" y="242"/>
                </a:cubicBezTo>
                <a:cubicBezTo>
                  <a:pt x="570" y="240"/>
                  <a:pt x="571" y="237"/>
                  <a:pt x="572" y="236"/>
                </a:cubicBezTo>
                <a:cubicBezTo>
                  <a:pt x="570" y="235"/>
                  <a:pt x="570" y="235"/>
                  <a:pt x="570" y="235"/>
                </a:cubicBezTo>
                <a:cubicBezTo>
                  <a:pt x="567" y="234"/>
                  <a:pt x="567" y="234"/>
                  <a:pt x="567" y="234"/>
                </a:cubicBezTo>
                <a:cubicBezTo>
                  <a:pt x="566" y="235"/>
                  <a:pt x="566" y="235"/>
                  <a:pt x="566" y="235"/>
                </a:cubicBezTo>
                <a:cubicBezTo>
                  <a:pt x="565" y="233"/>
                  <a:pt x="564" y="231"/>
                  <a:pt x="564" y="229"/>
                </a:cubicBezTo>
                <a:cubicBezTo>
                  <a:pt x="565" y="230"/>
                  <a:pt x="565" y="230"/>
                  <a:pt x="565" y="230"/>
                </a:cubicBezTo>
                <a:cubicBezTo>
                  <a:pt x="565" y="228"/>
                  <a:pt x="565" y="228"/>
                  <a:pt x="565" y="228"/>
                </a:cubicBezTo>
                <a:cubicBezTo>
                  <a:pt x="563" y="227"/>
                  <a:pt x="563" y="227"/>
                  <a:pt x="563" y="227"/>
                </a:cubicBezTo>
                <a:cubicBezTo>
                  <a:pt x="563" y="226"/>
                  <a:pt x="562" y="225"/>
                  <a:pt x="562" y="224"/>
                </a:cubicBezTo>
                <a:cubicBezTo>
                  <a:pt x="562" y="218"/>
                  <a:pt x="562" y="218"/>
                  <a:pt x="562" y="218"/>
                </a:cubicBezTo>
                <a:cubicBezTo>
                  <a:pt x="560" y="216"/>
                  <a:pt x="560" y="216"/>
                  <a:pt x="560" y="216"/>
                </a:cubicBezTo>
                <a:cubicBezTo>
                  <a:pt x="560" y="214"/>
                  <a:pt x="560" y="214"/>
                  <a:pt x="560" y="214"/>
                </a:cubicBezTo>
                <a:cubicBezTo>
                  <a:pt x="558" y="213"/>
                  <a:pt x="558" y="213"/>
                  <a:pt x="558" y="213"/>
                </a:cubicBezTo>
                <a:cubicBezTo>
                  <a:pt x="559" y="209"/>
                  <a:pt x="559" y="209"/>
                  <a:pt x="559" y="209"/>
                </a:cubicBezTo>
                <a:cubicBezTo>
                  <a:pt x="557" y="205"/>
                  <a:pt x="557" y="205"/>
                  <a:pt x="557" y="205"/>
                </a:cubicBezTo>
                <a:cubicBezTo>
                  <a:pt x="554" y="205"/>
                  <a:pt x="554" y="205"/>
                  <a:pt x="554" y="205"/>
                </a:cubicBezTo>
                <a:cubicBezTo>
                  <a:pt x="553" y="203"/>
                  <a:pt x="551" y="200"/>
                  <a:pt x="550" y="197"/>
                </a:cubicBezTo>
                <a:cubicBezTo>
                  <a:pt x="551" y="197"/>
                  <a:pt x="552" y="196"/>
                  <a:pt x="553" y="196"/>
                </a:cubicBezTo>
                <a:cubicBezTo>
                  <a:pt x="553" y="193"/>
                  <a:pt x="553" y="193"/>
                  <a:pt x="553" y="193"/>
                </a:cubicBezTo>
                <a:cubicBezTo>
                  <a:pt x="551" y="192"/>
                  <a:pt x="551" y="192"/>
                  <a:pt x="551" y="192"/>
                </a:cubicBezTo>
                <a:cubicBezTo>
                  <a:pt x="550" y="188"/>
                  <a:pt x="550" y="188"/>
                  <a:pt x="550" y="188"/>
                </a:cubicBezTo>
                <a:cubicBezTo>
                  <a:pt x="550" y="188"/>
                  <a:pt x="547" y="189"/>
                  <a:pt x="547" y="190"/>
                </a:cubicBezTo>
                <a:cubicBezTo>
                  <a:pt x="547" y="191"/>
                  <a:pt x="547" y="191"/>
                  <a:pt x="546" y="191"/>
                </a:cubicBezTo>
                <a:cubicBezTo>
                  <a:pt x="544" y="188"/>
                  <a:pt x="542" y="185"/>
                  <a:pt x="540" y="182"/>
                </a:cubicBezTo>
                <a:cubicBezTo>
                  <a:pt x="540" y="181"/>
                  <a:pt x="540" y="181"/>
                  <a:pt x="540" y="181"/>
                </a:cubicBezTo>
                <a:cubicBezTo>
                  <a:pt x="541" y="179"/>
                  <a:pt x="541" y="178"/>
                  <a:pt x="539" y="178"/>
                </a:cubicBezTo>
                <a:cubicBezTo>
                  <a:pt x="537" y="177"/>
                  <a:pt x="537" y="177"/>
                  <a:pt x="536" y="175"/>
                </a:cubicBezTo>
                <a:cubicBezTo>
                  <a:pt x="536" y="173"/>
                  <a:pt x="534" y="172"/>
                  <a:pt x="534" y="172"/>
                </a:cubicBezTo>
                <a:cubicBezTo>
                  <a:pt x="533" y="169"/>
                  <a:pt x="533" y="169"/>
                  <a:pt x="533" y="169"/>
                </a:cubicBezTo>
                <a:cubicBezTo>
                  <a:pt x="531" y="170"/>
                  <a:pt x="531" y="170"/>
                  <a:pt x="531" y="170"/>
                </a:cubicBezTo>
                <a:cubicBezTo>
                  <a:pt x="529" y="169"/>
                  <a:pt x="528" y="167"/>
                  <a:pt x="527" y="166"/>
                </a:cubicBezTo>
                <a:cubicBezTo>
                  <a:pt x="528" y="163"/>
                  <a:pt x="528" y="163"/>
                  <a:pt x="528" y="163"/>
                </a:cubicBezTo>
                <a:cubicBezTo>
                  <a:pt x="527" y="163"/>
                  <a:pt x="526" y="162"/>
                  <a:pt x="526" y="161"/>
                </a:cubicBezTo>
                <a:lnTo>
                  <a:pt x="535" y="152"/>
                </a:lnTo>
                <a:close/>
                <a:moveTo>
                  <a:pt x="353" y="159"/>
                </a:moveTo>
                <a:cubicBezTo>
                  <a:pt x="352" y="161"/>
                  <a:pt x="352" y="161"/>
                  <a:pt x="352" y="161"/>
                </a:cubicBezTo>
                <a:cubicBezTo>
                  <a:pt x="353" y="162"/>
                  <a:pt x="353" y="162"/>
                  <a:pt x="353" y="162"/>
                </a:cubicBezTo>
                <a:cubicBezTo>
                  <a:pt x="354" y="161"/>
                  <a:pt x="354" y="161"/>
                  <a:pt x="354" y="161"/>
                </a:cubicBezTo>
                <a:lnTo>
                  <a:pt x="353" y="159"/>
                </a:lnTo>
                <a:close/>
                <a:moveTo>
                  <a:pt x="346" y="160"/>
                </a:moveTo>
                <a:cubicBezTo>
                  <a:pt x="347" y="164"/>
                  <a:pt x="347" y="164"/>
                  <a:pt x="347" y="164"/>
                </a:cubicBezTo>
                <a:cubicBezTo>
                  <a:pt x="351" y="164"/>
                  <a:pt x="351" y="164"/>
                  <a:pt x="351" y="164"/>
                </a:cubicBezTo>
                <a:cubicBezTo>
                  <a:pt x="353" y="164"/>
                  <a:pt x="349" y="162"/>
                  <a:pt x="349" y="162"/>
                </a:cubicBezTo>
                <a:cubicBezTo>
                  <a:pt x="349" y="162"/>
                  <a:pt x="346" y="162"/>
                  <a:pt x="346" y="160"/>
                </a:cubicBezTo>
                <a:close/>
                <a:moveTo>
                  <a:pt x="535" y="161"/>
                </a:moveTo>
                <a:cubicBezTo>
                  <a:pt x="533" y="161"/>
                  <a:pt x="533" y="161"/>
                  <a:pt x="533" y="161"/>
                </a:cubicBezTo>
                <a:cubicBezTo>
                  <a:pt x="534" y="164"/>
                  <a:pt x="534" y="164"/>
                  <a:pt x="534" y="164"/>
                </a:cubicBezTo>
                <a:cubicBezTo>
                  <a:pt x="535" y="164"/>
                  <a:pt x="535" y="164"/>
                  <a:pt x="535" y="164"/>
                </a:cubicBezTo>
                <a:lnTo>
                  <a:pt x="535" y="161"/>
                </a:lnTo>
                <a:close/>
                <a:moveTo>
                  <a:pt x="283" y="168"/>
                </a:moveTo>
                <a:cubicBezTo>
                  <a:pt x="318" y="204"/>
                  <a:pt x="318" y="204"/>
                  <a:pt x="318" y="204"/>
                </a:cubicBezTo>
                <a:cubicBezTo>
                  <a:pt x="311" y="212"/>
                  <a:pt x="305" y="221"/>
                  <a:pt x="300" y="230"/>
                </a:cubicBezTo>
                <a:cubicBezTo>
                  <a:pt x="298" y="230"/>
                  <a:pt x="297" y="231"/>
                  <a:pt x="297" y="232"/>
                </a:cubicBezTo>
                <a:cubicBezTo>
                  <a:pt x="296" y="234"/>
                  <a:pt x="292" y="233"/>
                  <a:pt x="292" y="233"/>
                </a:cubicBezTo>
                <a:cubicBezTo>
                  <a:pt x="292" y="234"/>
                  <a:pt x="292" y="234"/>
                  <a:pt x="292" y="234"/>
                </a:cubicBezTo>
                <a:cubicBezTo>
                  <a:pt x="289" y="235"/>
                  <a:pt x="289" y="235"/>
                  <a:pt x="289" y="235"/>
                </a:cubicBezTo>
                <a:cubicBezTo>
                  <a:pt x="288" y="237"/>
                  <a:pt x="288" y="237"/>
                  <a:pt x="288" y="237"/>
                </a:cubicBezTo>
                <a:cubicBezTo>
                  <a:pt x="285" y="237"/>
                  <a:pt x="285" y="237"/>
                  <a:pt x="285" y="237"/>
                </a:cubicBezTo>
                <a:cubicBezTo>
                  <a:pt x="294" y="237"/>
                  <a:pt x="294" y="237"/>
                  <a:pt x="294" y="237"/>
                </a:cubicBezTo>
                <a:cubicBezTo>
                  <a:pt x="296" y="237"/>
                  <a:pt x="293" y="242"/>
                  <a:pt x="291" y="242"/>
                </a:cubicBezTo>
                <a:cubicBezTo>
                  <a:pt x="287" y="242"/>
                  <a:pt x="287" y="242"/>
                  <a:pt x="287" y="242"/>
                </a:cubicBezTo>
                <a:cubicBezTo>
                  <a:pt x="286" y="243"/>
                  <a:pt x="286" y="243"/>
                  <a:pt x="286" y="243"/>
                </a:cubicBezTo>
                <a:cubicBezTo>
                  <a:pt x="282" y="243"/>
                  <a:pt x="282" y="243"/>
                  <a:pt x="282" y="243"/>
                </a:cubicBezTo>
                <a:cubicBezTo>
                  <a:pt x="281" y="246"/>
                  <a:pt x="281" y="246"/>
                  <a:pt x="281" y="246"/>
                </a:cubicBezTo>
                <a:cubicBezTo>
                  <a:pt x="275" y="245"/>
                  <a:pt x="275" y="245"/>
                  <a:pt x="275" y="245"/>
                </a:cubicBezTo>
                <a:cubicBezTo>
                  <a:pt x="275" y="245"/>
                  <a:pt x="272" y="248"/>
                  <a:pt x="272" y="249"/>
                </a:cubicBezTo>
                <a:cubicBezTo>
                  <a:pt x="273" y="250"/>
                  <a:pt x="272" y="252"/>
                  <a:pt x="271" y="252"/>
                </a:cubicBezTo>
                <a:cubicBezTo>
                  <a:pt x="270" y="252"/>
                  <a:pt x="268" y="255"/>
                  <a:pt x="269" y="256"/>
                </a:cubicBezTo>
                <a:cubicBezTo>
                  <a:pt x="269" y="257"/>
                  <a:pt x="267" y="260"/>
                  <a:pt x="267" y="260"/>
                </a:cubicBezTo>
                <a:cubicBezTo>
                  <a:pt x="267" y="262"/>
                  <a:pt x="267" y="262"/>
                  <a:pt x="267" y="262"/>
                </a:cubicBezTo>
                <a:cubicBezTo>
                  <a:pt x="265" y="263"/>
                  <a:pt x="265" y="263"/>
                  <a:pt x="265" y="263"/>
                </a:cubicBezTo>
                <a:cubicBezTo>
                  <a:pt x="265" y="271"/>
                  <a:pt x="265" y="271"/>
                  <a:pt x="265" y="271"/>
                </a:cubicBezTo>
                <a:cubicBezTo>
                  <a:pt x="261" y="273"/>
                  <a:pt x="261" y="273"/>
                  <a:pt x="261" y="273"/>
                </a:cubicBezTo>
                <a:cubicBezTo>
                  <a:pt x="261" y="277"/>
                  <a:pt x="261" y="277"/>
                  <a:pt x="261" y="277"/>
                </a:cubicBezTo>
                <a:cubicBezTo>
                  <a:pt x="260" y="278"/>
                  <a:pt x="260" y="278"/>
                  <a:pt x="260" y="278"/>
                </a:cubicBezTo>
                <a:cubicBezTo>
                  <a:pt x="237" y="278"/>
                  <a:pt x="237" y="278"/>
                  <a:pt x="237" y="278"/>
                </a:cubicBezTo>
                <a:cubicBezTo>
                  <a:pt x="237" y="255"/>
                  <a:pt x="242" y="233"/>
                  <a:pt x="252" y="213"/>
                </a:cubicBezTo>
                <a:cubicBezTo>
                  <a:pt x="259" y="196"/>
                  <a:pt x="270" y="181"/>
                  <a:pt x="282" y="168"/>
                </a:cubicBezTo>
                <a:lnTo>
                  <a:pt x="283" y="168"/>
                </a:lnTo>
                <a:close/>
                <a:moveTo>
                  <a:pt x="519" y="168"/>
                </a:moveTo>
                <a:cubicBezTo>
                  <a:pt x="520" y="170"/>
                  <a:pt x="520" y="170"/>
                  <a:pt x="522" y="171"/>
                </a:cubicBezTo>
                <a:cubicBezTo>
                  <a:pt x="522" y="172"/>
                  <a:pt x="523" y="172"/>
                  <a:pt x="523" y="172"/>
                </a:cubicBezTo>
                <a:cubicBezTo>
                  <a:pt x="524" y="173"/>
                  <a:pt x="525" y="174"/>
                  <a:pt x="526" y="175"/>
                </a:cubicBezTo>
                <a:cubicBezTo>
                  <a:pt x="525" y="176"/>
                  <a:pt x="525" y="176"/>
                  <a:pt x="525" y="176"/>
                </a:cubicBezTo>
                <a:cubicBezTo>
                  <a:pt x="525" y="179"/>
                  <a:pt x="527" y="178"/>
                  <a:pt x="528" y="178"/>
                </a:cubicBezTo>
                <a:cubicBezTo>
                  <a:pt x="529" y="178"/>
                  <a:pt x="529" y="179"/>
                  <a:pt x="530" y="180"/>
                </a:cubicBezTo>
                <a:cubicBezTo>
                  <a:pt x="530" y="182"/>
                  <a:pt x="530" y="184"/>
                  <a:pt x="533" y="184"/>
                </a:cubicBezTo>
                <a:cubicBezTo>
                  <a:pt x="533" y="184"/>
                  <a:pt x="533" y="184"/>
                  <a:pt x="533" y="184"/>
                </a:cubicBezTo>
                <a:cubicBezTo>
                  <a:pt x="537" y="189"/>
                  <a:pt x="540" y="194"/>
                  <a:pt x="543" y="199"/>
                </a:cubicBezTo>
                <a:cubicBezTo>
                  <a:pt x="543" y="199"/>
                  <a:pt x="543" y="199"/>
                  <a:pt x="543" y="199"/>
                </a:cubicBezTo>
                <a:cubicBezTo>
                  <a:pt x="543" y="199"/>
                  <a:pt x="543" y="199"/>
                  <a:pt x="543" y="199"/>
                </a:cubicBezTo>
                <a:cubicBezTo>
                  <a:pt x="545" y="202"/>
                  <a:pt x="545" y="202"/>
                  <a:pt x="545" y="202"/>
                </a:cubicBezTo>
                <a:cubicBezTo>
                  <a:pt x="544" y="203"/>
                  <a:pt x="544" y="203"/>
                  <a:pt x="544" y="203"/>
                </a:cubicBezTo>
                <a:cubicBezTo>
                  <a:pt x="539" y="204"/>
                  <a:pt x="539" y="204"/>
                  <a:pt x="539" y="204"/>
                </a:cubicBezTo>
                <a:cubicBezTo>
                  <a:pt x="539" y="208"/>
                  <a:pt x="539" y="208"/>
                  <a:pt x="539" y="208"/>
                </a:cubicBezTo>
                <a:cubicBezTo>
                  <a:pt x="537" y="209"/>
                  <a:pt x="537" y="209"/>
                  <a:pt x="537" y="209"/>
                </a:cubicBezTo>
                <a:cubicBezTo>
                  <a:pt x="537" y="212"/>
                  <a:pt x="537" y="212"/>
                  <a:pt x="537" y="212"/>
                </a:cubicBezTo>
                <a:cubicBezTo>
                  <a:pt x="540" y="212"/>
                  <a:pt x="540" y="212"/>
                  <a:pt x="540" y="212"/>
                </a:cubicBezTo>
                <a:cubicBezTo>
                  <a:pt x="540" y="212"/>
                  <a:pt x="540" y="215"/>
                  <a:pt x="541" y="214"/>
                </a:cubicBezTo>
                <a:cubicBezTo>
                  <a:pt x="542" y="212"/>
                  <a:pt x="549" y="214"/>
                  <a:pt x="549" y="218"/>
                </a:cubicBezTo>
                <a:cubicBezTo>
                  <a:pt x="548" y="219"/>
                  <a:pt x="556" y="223"/>
                  <a:pt x="555" y="227"/>
                </a:cubicBezTo>
                <a:cubicBezTo>
                  <a:pt x="555" y="227"/>
                  <a:pt x="556" y="228"/>
                  <a:pt x="556" y="228"/>
                </a:cubicBezTo>
                <a:cubicBezTo>
                  <a:pt x="558" y="232"/>
                  <a:pt x="559" y="236"/>
                  <a:pt x="560" y="240"/>
                </a:cubicBezTo>
                <a:cubicBezTo>
                  <a:pt x="559" y="241"/>
                  <a:pt x="559" y="241"/>
                  <a:pt x="559" y="241"/>
                </a:cubicBezTo>
                <a:cubicBezTo>
                  <a:pt x="559" y="241"/>
                  <a:pt x="560" y="241"/>
                  <a:pt x="560" y="242"/>
                </a:cubicBezTo>
                <a:cubicBezTo>
                  <a:pt x="561" y="245"/>
                  <a:pt x="562" y="249"/>
                  <a:pt x="563" y="253"/>
                </a:cubicBezTo>
                <a:cubicBezTo>
                  <a:pt x="562" y="256"/>
                  <a:pt x="562" y="259"/>
                  <a:pt x="560" y="260"/>
                </a:cubicBezTo>
                <a:cubicBezTo>
                  <a:pt x="557" y="262"/>
                  <a:pt x="560" y="260"/>
                  <a:pt x="560" y="260"/>
                </a:cubicBezTo>
                <a:cubicBezTo>
                  <a:pt x="560" y="267"/>
                  <a:pt x="560" y="267"/>
                  <a:pt x="560" y="267"/>
                </a:cubicBezTo>
                <a:cubicBezTo>
                  <a:pt x="561" y="270"/>
                  <a:pt x="562" y="268"/>
                  <a:pt x="563" y="267"/>
                </a:cubicBezTo>
                <a:cubicBezTo>
                  <a:pt x="563" y="266"/>
                  <a:pt x="564" y="266"/>
                  <a:pt x="564" y="265"/>
                </a:cubicBezTo>
                <a:cubicBezTo>
                  <a:pt x="565" y="269"/>
                  <a:pt x="565" y="274"/>
                  <a:pt x="565" y="278"/>
                </a:cubicBezTo>
                <a:cubicBezTo>
                  <a:pt x="531" y="278"/>
                  <a:pt x="531" y="278"/>
                  <a:pt x="531" y="278"/>
                </a:cubicBezTo>
                <a:cubicBezTo>
                  <a:pt x="532" y="277"/>
                  <a:pt x="532" y="277"/>
                  <a:pt x="532" y="277"/>
                </a:cubicBezTo>
                <a:cubicBezTo>
                  <a:pt x="533" y="273"/>
                  <a:pt x="533" y="273"/>
                  <a:pt x="533" y="273"/>
                </a:cubicBezTo>
                <a:cubicBezTo>
                  <a:pt x="538" y="272"/>
                  <a:pt x="538" y="272"/>
                  <a:pt x="538" y="272"/>
                </a:cubicBezTo>
                <a:cubicBezTo>
                  <a:pt x="538" y="268"/>
                  <a:pt x="538" y="268"/>
                  <a:pt x="538" y="268"/>
                </a:cubicBezTo>
                <a:cubicBezTo>
                  <a:pt x="536" y="268"/>
                  <a:pt x="536" y="268"/>
                  <a:pt x="536" y="268"/>
                </a:cubicBezTo>
                <a:cubicBezTo>
                  <a:pt x="536" y="268"/>
                  <a:pt x="539" y="263"/>
                  <a:pt x="540" y="263"/>
                </a:cubicBezTo>
                <a:cubicBezTo>
                  <a:pt x="541" y="263"/>
                  <a:pt x="551" y="263"/>
                  <a:pt x="552" y="262"/>
                </a:cubicBezTo>
                <a:cubicBezTo>
                  <a:pt x="552" y="262"/>
                  <a:pt x="554" y="257"/>
                  <a:pt x="554" y="256"/>
                </a:cubicBezTo>
                <a:cubicBezTo>
                  <a:pt x="554" y="255"/>
                  <a:pt x="556" y="255"/>
                  <a:pt x="557" y="255"/>
                </a:cubicBezTo>
                <a:cubicBezTo>
                  <a:pt x="558" y="254"/>
                  <a:pt x="560" y="252"/>
                  <a:pt x="561" y="251"/>
                </a:cubicBezTo>
                <a:cubicBezTo>
                  <a:pt x="561" y="250"/>
                  <a:pt x="559" y="243"/>
                  <a:pt x="558" y="244"/>
                </a:cubicBezTo>
                <a:cubicBezTo>
                  <a:pt x="557" y="245"/>
                  <a:pt x="554" y="245"/>
                  <a:pt x="554" y="245"/>
                </a:cubicBezTo>
                <a:cubicBezTo>
                  <a:pt x="554" y="249"/>
                  <a:pt x="554" y="249"/>
                  <a:pt x="554" y="249"/>
                </a:cubicBezTo>
                <a:cubicBezTo>
                  <a:pt x="552" y="250"/>
                  <a:pt x="552" y="250"/>
                  <a:pt x="552" y="250"/>
                </a:cubicBezTo>
                <a:cubicBezTo>
                  <a:pt x="552" y="250"/>
                  <a:pt x="552" y="251"/>
                  <a:pt x="552" y="253"/>
                </a:cubicBezTo>
                <a:cubicBezTo>
                  <a:pt x="552" y="255"/>
                  <a:pt x="549" y="256"/>
                  <a:pt x="549" y="256"/>
                </a:cubicBezTo>
                <a:cubicBezTo>
                  <a:pt x="548" y="257"/>
                  <a:pt x="548" y="257"/>
                  <a:pt x="548" y="257"/>
                </a:cubicBezTo>
                <a:cubicBezTo>
                  <a:pt x="548" y="257"/>
                  <a:pt x="541" y="258"/>
                  <a:pt x="541" y="257"/>
                </a:cubicBezTo>
                <a:cubicBezTo>
                  <a:pt x="538" y="256"/>
                  <a:pt x="540" y="253"/>
                  <a:pt x="541" y="253"/>
                </a:cubicBezTo>
                <a:cubicBezTo>
                  <a:pt x="543" y="253"/>
                  <a:pt x="541" y="248"/>
                  <a:pt x="541" y="248"/>
                </a:cubicBezTo>
                <a:cubicBezTo>
                  <a:pt x="543" y="248"/>
                  <a:pt x="543" y="248"/>
                  <a:pt x="543" y="248"/>
                </a:cubicBezTo>
                <a:cubicBezTo>
                  <a:pt x="543" y="248"/>
                  <a:pt x="544" y="243"/>
                  <a:pt x="545" y="243"/>
                </a:cubicBezTo>
                <a:cubicBezTo>
                  <a:pt x="545" y="243"/>
                  <a:pt x="544" y="241"/>
                  <a:pt x="543" y="240"/>
                </a:cubicBezTo>
                <a:cubicBezTo>
                  <a:pt x="542" y="239"/>
                  <a:pt x="541" y="236"/>
                  <a:pt x="539" y="237"/>
                </a:cubicBezTo>
                <a:cubicBezTo>
                  <a:pt x="538" y="237"/>
                  <a:pt x="534" y="237"/>
                  <a:pt x="534" y="237"/>
                </a:cubicBezTo>
                <a:cubicBezTo>
                  <a:pt x="533" y="238"/>
                  <a:pt x="533" y="238"/>
                  <a:pt x="533" y="238"/>
                </a:cubicBezTo>
                <a:cubicBezTo>
                  <a:pt x="530" y="239"/>
                  <a:pt x="530" y="239"/>
                  <a:pt x="530" y="239"/>
                </a:cubicBezTo>
                <a:cubicBezTo>
                  <a:pt x="530" y="239"/>
                  <a:pt x="530" y="241"/>
                  <a:pt x="530" y="242"/>
                </a:cubicBezTo>
                <a:cubicBezTo>
                  <a:pt x="528" y="244"/>
                  <a:pt x="521" y="248"/>
                  <a:pt x="524" y="241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5" y="237"/>
                  <a:pt x="525" y="237"/>
                  <a:pt x="525" y="237"/>
                </a:cubicBezTo>
                <a:cubicBezTo>
                  <a:pt x="520" y="236"/>
                  <a:pt x="520" y="236"/>
                  <a:pt x="520" y="236"/>
                </a:cubicBezTo>
                <a:cubicBezTo>
                  <a:pt x="520" y="236"/>
                  <a:pt x="517" y="235"/>
                  <a:pt x="517" y="234"/>
                </a:cubicBezTo>
                <a:cubicBezTo>
                  <a:pt x="517" y="233"/>
                  <a:pt x="517" y="232"/>
                  <a:pt x="517" y="232"/>
                </a:cubicBezTo>
                <a:cubicBezTo>
                  <a:pt x="511" y="225"/>
                  <a:pt x="511" y="225"/>
                  <a:pt x="511" y="225"/>
                </a:cubicBezTo>
                <a:cubicBezTo>
                  <a:pt x="504" y="224"/>
                  <a:pt x="504" y="224"/>
                  <a:pt x="504" y="224"/>
                </a:cubicBezTo>
                <a:cubicBezTo>
                  <a:pt x="503" y="223"/>
                  <a:pt x="503" y="223"/>
                  <a:pt x="503" y="223"/>
                </a:cubicBezTo>
                <a:cubicBezTo>
                  <a:pt x="499" y="222"/>
                  <a:pt x="499" y="222"/>
                  <a:pt x="499" y="222"/>
                </a:cubicBezTo>
                <a:cubicBezTo>
                  <a:pt x="499" y="222"/>
                  <a:pt x="498" y="222"/>
                  <a:pt x="497" y="221"/>
                </a:cubicBezTo>
                <a:cubicBezTo>
                  <a:pt x="495" y="218"/>
                  <a:pt x="493" y="215"/>
                  <a:pt x="491" y="212"/>
                </a:cubicBezTo>
                <a:cubicBezTo>
                  <a:pt x="491" y="211"/>
                  <a:pt x="491" y="211"/>
                  <a:pt x="491" y="211"/>
                </a:cubicBezTo>
                <a:cubicBezTo>
                  <a:pt x="490" y="210"/>
                  <a:pt x="487" y="206"/>
                  <a:pt x="486" y="206"/>
                </a:cubicBezTo>
                <a:cubicBezTo>
                  <a:pt x="484" y="204"/>
                  <a:pt x="484" y="204"/>
                  <a:pt x="484" y="204"/>
                </a:cubicBezTo>
                <a:lnTo>
                  <a:pt x="519" y="168"/>
                </a:lnTo>
                <a:close/>
                <a:moveTo>
                  <a:pt x="547" y="172"/>
                </a:moveTo>
                <a:cubicBezTo>
                  <a:pt x="546" y="172"/>
                  <a:pt x="546" y="172"/>
                  <a:pt x="546" y="173"/>
                </a:cubicBezTo>
                <a:cubicBezTo>
                  <a:pt x="546" y="174"/>
                  <a:pt x="548" y="175"/>
                  <a:pt x="547" y="176"/>
                </a:cubicBezTo>
                <a:cubicBezTo>
                  <a:pt x="547" y="177"/>
                  <a:pt x="547" y="178"/>
                  <a:pt x="548" y="179"/>
                </a:cubicBezTo>
                <a:cubicBezTo>
                  <a:pt x="548" y="179"/>
                  <a:pt x="549" y="179"/>
                  <a:pt x="549" y="179"/>
                </a:cubicBezTo>
                <a:cubicBezTo>
                  <a:pt x="550" y="179"/>
                  <a:pt x="551" y="179"/>
                  <a:pt x="552" y="180"/>
                </a:cubicBezTo>
                <a:cubicBezTo>
                  <a:pt x="553" y="180"/>
                  <a:pt x="554" y="181"/>
                  <a:pt x="555" y="182"/>
                </a:cubicBezTo>
                <a:cubicBezTo>
                  <a:pt x="558" y="182"/>
                  <a:pt x="558" y="182"/>
                  <a:pt x="558" y="182"/>
                </a:cubicBezTo>
                <a:cubicBezTo>
                  <a:pt x="558" y="182"/>
                  <a:pt x="558" y="179"/>
                  <a:pt x="557" y="179"/>
                </a:cubicBezTo>
                <a:cubicBezTo>
                  <a:pt x="556" y="180"/>
                  <a:pt x="555" y="177"/>
                  <a:pt x="554" y="178"/>
                </a:cubicBezTo>
                <a:cubicBezTo>
                  <a:pt x="553" y="178"/>
                  <a:pt x="552" y="177"/>
                  <a:pt x="551" y="175"/>
                </a:cubicBezTo>
                <a:cubicBezTo>
                  <a:pt x="550" y="174"/>
                  <a:pt x="550" y="173"/>
                  <a:pt x="549" y="173"/>
                </a:cubicBezTo>
                <a:cubicBezTo>
                  <a:pt x="548" y="172"/>
                  <a:pt x="547" y="172"/>
                  <a:pt x="547" y="172"/>
                </a:cubicBezTo>
                <a:close/>
                <a:moveTo>
                  <a:pt x="398" y="175"/>
                </a:moveTo>
                <a:cubicBezTo>
                  <a:pt x="398" y="221"/>
                  <a:pt x="398" y="221"/>
                  <a:pt x="398" y="221"/>
                </a:cubicBezTo>
                <a:cubicBezTo>
                  <a:pt x="392" y="221"/>
                  <a:pt x="386" y="222"/>
                  <a:pt x="380" y="224"/>
                </a:cubicBezTo>
                <a:cubicBezTo>
                  <a:pt x="380" y="224"/>
                  <a:pt x="380" y="224"/>
                  <a:pt x="380" y="224"/>
                </a:cubicBezTo>
                <a:cubicBezTo>
                  <a:pt x="380" y="221"/>
                  <a:pt x="380" y="221"/>
                  <a:pt x="380" y="221"/>
                </a:cubicBezTo>
                <a:cubicBezTo>
                  <a:pt x="381" y="220"/>
                  <a:pt x="381" y="220"/>
                  <a:pt x="381" y="220"/>
                </a:cubicBezTo>
                <a:cubicBezTo>
                  <a:pt x="379" y="220"/>
                  <a:pt x="379" y="220"/>
                  <a:pt x="379" y="220"/>
                </a:cubicBezTo>
                <a:cubicBezTo>
                  <a:pt x="378" y="222"/>
                  <a:pt x="378" y="222"/>
                  <a:pt x="378" y="222"/>
                </a:cubicBezTo>
                <a:cubicBezTo>
                  <a:pt x="377" y="224"/>
                  <a:pt x="377" y="224"/>
                  <a:pt x="377" y="224"/>
                </a:cubicBezTo>
                <a:cubicBezTo>
                  <a:pt x="374" y="225"/>
                  <a:pt x="374" y="225"/>
                  <a:pt x="374" y="225"/>
                </a:cubicBezTo>
                <a:cubicBezTo>
                  <a:pt x="374" y="226"/>
                  <a:pt x="374" y="226"/>
                  <a:pt x="374" y="226"/>
                </a:cubicBezTo>
                <a:cubicBezTo>
                  <a:pt x="372" y="226"/>
                  <a:pt x="372" y="226"/>
                  <a:pt x="372" y="226"/>
                </a:cubicBezTo>
                <a:cubicBezTo>
                  <a:pt x="372" y="228"/>
                  <a:pt x="372" y="228"/>
                  <a:pt x="372" y="228"/>
                </a:cubicBezTo>
                <a:cubicBezTo>
                  <a:pt x="368" y="230"/>
                  <a:pt x="364" y="233"/>
                  <a:pt x="361" y="236"/>
                </a:cubicBezTo>
                <a:cubicBezTo>
                  <a:pt x="328" y="204"/>
                  <a:pt x="328" y="204"/>
                  <a:pt x="328" y="204"/>
                </a:cubicBezTo>
                <a:cubicBezTo>
                  <a:pt x="336" y="196"/>
                  <a:pt x="346" y="190"/>
                  <a:pt x="356" y="185"/>
                </a:cubicBezTo>
                <a:cubicBezTo>
                  <a:pt x="369" y="179"/>
                  <a:pt x="383" y="175"/>
                  <a:pt x="398" y="175"/>
                </a:cubicBezTo>
                <a:close/>
                <a:moveTo>
                  <a:pt x="404" y="175"/>
                </a:moveTo>
                <a:cubicBezTo>
                  <a:pt x="430" y="176"/>
                  <a:pt x="455" y="186"/>
                  <a:pt x="474" y="204"/>
                </a:cubicBezTo>
                <a:cubicBezTo>
                  <a:pt x="472" y="206"/>
                  <a:pt x="472" y="206"/>
                  <a:pt x="472" y="206"/>
                </a:cubicBezTo>
                <a:cubicBezTo>
                  <a:pt x="471" y="205"/>
                  <a:pt x="468" y="204"/>
                  <a:pt x="468" y="203"/>
                </a:cubicBezTo>
                <a:cubicBezTo>
                  <a:pt x="468" y="202"/>
                  <a:pt x="465" y="201"/>
                  <a:pt x="466" y="202"/>
                </a:cubicBezTo>
                <a:cubicBezTo>
                  <a:pt x="466" y="204"/>
                  <a:pt x="464" y="205"/>
                  <a:pt x="463" y="204"/>
                </a:cubicBezTo>
                <a:cubicBezTo>
                  <a:pt x="463" y="204"/>
                  <a:pt x="461" y="206"/>
                  <a:pt x="461" y="206"/>
                </a:cubicBezTo>
                <a:cubicBezTo>
                  <a:pt x="461" y="207"/>
                  <a:pt x="460" y="208"/>
                  <a:pt x="462" y="208"/>
                </a:cubicBezTo>
                <a:cubicBezTo>
                  <a:pt x="464" y="209"/>
                  <a:pt x="467" y="207"/>
                  <a:pt x="467" y="209"/>
                </a:cubicBezTo>
                <a:cubicBezTo>
                  <a:pt x="467" y="209"/>
                  <a:pt x="467" y="210"/>
                  <a:pt x="467" y="210"/>
                </a:cubicBezTo>
                <a:cubicBezTo>
                  <a:pt x="456" y="222"/>
                  <a:pt x="456" y="222"/>
                  <a:pt x="456" y="222"/>
                </a:cubicBezTo>
                <a:cubicBezTo>
                  <a:pt x="455" y="222"/>
                  <a:pt x="453" y="222"/>
                  <a:pt x="453" y="222"/>
                </a:cubicBezTo>
                <a:cubicBezTo>
                  <a:pt x="452" y="224"/>
                  <a:pt x="448" y="221"/>
                  <a:pt x="450" y="220"/>
                </a:cubicBezTo>
                <a:cubicBezTo>
                  <a:pt x="451" y="218"/>
                  <a:pt x="451" y="217"/>
                  <a:pt x="451" y="217"/>
                </a:cubicBezTo>
                <a:cubicBezTo>
                  <a:pt x="449" y="216"/>
                  <a:pt x="449" y="216"/>
                  <a:pt x="449" y="216"/>
                </a:cubicBezTo>
                <a:cubicBezTo>
                  <a:pt x="448" y="220"/>
                  <a:pt x="448" y="220"/>
                  <a:pt x="448" y="220"/>
                </a:cubicBezTo>
                <a:cubicBezTo>
                  <a:pt x="444" y="220"/>
                  <a:pt x="442" y="222"/>
                  <a:pt x="443" y="223"/>
                </a:cubicBezTo>
                <a:cubicBezTo>
                  <a:pt x="444" y="225"/>
                  <a:pt x="442" y="223"/>
                  <a:pt x="442" y="225"/>
                </a:cubicBezTo>
                <a:cubicBezTo>
                  <a:pt x="441" y="227"/>
                  <a:pt x="442" y="227"/>
                  <a:pt x="444" y="228"/>
                </a:cubicBezTo>
                <a:cubicBezTo>
                  <a:pt x="445" y="229"/>
                  <a:pt x="443" y="229"/>
                  <a:pt x="444" y="230"/>
                </a:cubicBezTo>
                <a:cubicBezTo>
                  <a:pt x="445" y="231"/>
                  <a:pt x="446" y="231"/>
                  <a:pt x="447" y="231"/>
                </a:cubicBezTo>
                <a:cubicBezTo>
                  <a:pt x="445" y="233"/>
                  <a:pt x="445" y="233"/>
                  <a:pt x="445" y="233"/>
                </a:cubicBezTo>
                <a:cubicBezTo>
                  <a:pt x="443" y="234"/>
                  <a:pt x="440" y="233"/>
                  <a:pt x="440" y="233"/>
                </a:cubicBezTo>
                <a:cubicBezTo>
                  <a:pt x="440" y="234"/>
                  <a:pt x="440" y="234"/>
                  <a:pt x="440" y="235"/>
                </a:cubicBezTo>
                <a:cubicBezTo>
                  <a:pt x="435" y="231"/>
                  <a:pt x="430" y="228"/>
                  <a:pt x="425" y="226"/>
                </a:cubicBezTo>
                <a:cubicBezTo>
                  <a:pt x="426" y="225"/>
                  <a:pt x="427" y="225"/>
                  <a:pt x="428" y="223"/>
                </a:cubicBezTo>
                <a:cubicBezTo>
                  <a:pt x="429" y="220"/>
                  <a:pt x="429" y="217"/>
                  <a:pt x="429" y="215"/>
                </a:cubicBezTo>
                <a:cubicBezTo>
                  <a:pt x="429" y="215"/>
                  <a:pt x="425" y="214"/>
                  <a:pt x="425" y="216"/>
                </a:cubicBezTo>
                <a:cubicBezTo>
                  <a:pt x="424" y="217"/>
                  <a:pt x="421" y="218"/>
                  <a:pt x="421" y="218"/>
                </a:cubicBezTo>
                <a:cubicBezTo>
                  <a:pt x="421" y="218"/>
                  <a:pt x="419" y="219"/>
                  <a:pt x="420" y="220"/>
                </a:cubicBezTo>
                <a:cubicBezTo>
                  <a:pt x="421" y="221"/>
                  <a:pt x="418" y="222"/>
                  <a:pt x="418" y="222"/>
                </a:cubicBezTo>
                <a:cubicBezTo>
                  <a:pt x="418" y="222"/>
                  <a:pt x="419" y="223"/>
                  <a:pt x="418" y="223"/>
                </a:cubicBezTo>
                <a:cubicBezTo>
                  <a:pt x="414" y="222"/>
                  <a:pt x="409" y="221"/>
                  <a:pt x="404" y="221"/>
                </a:cubicBezTo>
                <a:lnTo>
                  <a:pt x="404" y="175"/>
                </a:lnTo>
                <a:close/>
                <a:moveTo>
                  <a:pt x="555" y="185"/>
                </a:moveTo>
                <a:cubicBezTo>
                  <a:pt x="552" y="185"/>
                  <a:pt x="552" y="185"/>
                  <a:pt x="552" y="185"/>
                </a:cubicBezTo>
                <a:cubicBezTo>
                  <a:pt x="553" y="186"/>
                  <a:pt x="555" y="187"/>
                  <a:pt x="555" y="188"/>
                </a:cubicBezTo>
                <a:cubicBezTo>
                  <a:pt x="555" y="189"/>
                  <a:pt x="554" y="190"/>
                  <a:pt x="556" y="190"/>
                </a:cubicBezTo>
                <a:cubicBezTo>
                  <a:pt x="557" y="191"/>
                  <a:pt x="558" y="190"/>
                  <a:pt x="559" y="192"/>
                </a:cubicBezTo>
                <a:cubicBezTo>
                  <a:pt x="560" y="193"/>
                  <a:pt x="560" y="195"/>
                  <a:pt x="559" y="196"/>
                </a:cubicBezTo>
                <a:cubicBezTo>
                  <a:pt x="559" y="198"/>
                  <a:pt x="560" y="199"/>
                  <a:pt x="561" y="199"/>
                </a:cubicBezTo>
                <a:cubicBezTo>
                  <a:pt x="562" y="199"/>
                  <a:pt x="563" y="200"/>
                  <a:pt x="563" y="201"/>
                </a:cubicBezTo>
                <a:cubicBezTo>
                  <a:pt x="563" y="201"/>
                  <a:pt x="564" y="197"/>
                  <a:pt x="564" y="197"/>
                </a:cubicBezTo>
                <a:cubicBezTo>
                  <a:pt x="563" y="196"/>
                  <a:pt x="562" y="194"/>
                  <a:pt x="562" y="194"/>
                </a:cubicBezTo>
                <a:cubicBezTo>
                  <a:pt x="562" y="194"/>
                  <a:pt x="561" y="190"/>
                  <a:pt x="561" y="189"/>
                </a:cubicBezTo>
                <a:cubicBezTo>
                  <a:pt x="561" y="188"/>
                  <a:pt x="559" y="188"/>
                  <a:pt x="558" y="188"/>
                </a:cubicBezTo>
                <a:cubicBezTo>
                  <a:pt x="557" y="187"/>
                  <a:pt x="555" y="185"/>
                  <a:pt x="555" y="185"/>
                </a:cubicBezTo>
                <a:close/>
                <a:moveTo>
                  <a:pt x="528" y="186"/>
                </a:moveTo>
                <a:cubicBezTo>
                  <a:pt x="525" y="186"/>
                  <a:pt x="525" y="186"/>
                  <a:pt x="525" y="186"/>
                </a:cubicBezTo>
                <a:cubicBezTo>
                  <a:pt x="526" y="188"/>
                  <a:pt x="526" y="188"/>
                  <a:pt x="526" y="188"/>
                </a:cubicBezTo>
                <a:cubicBezTo>
                  <a:pt x="528" y="188"/>
                  <a:pt x="528" y="188"/>
                  <a:pt x="528" y="188"/>
                </a:cubicBezTo>
                <a:lnTo>
                  <a:pt x="528" y="186"/>
                </a:lnTo>
                <a:close/>
                <a:moveTo>
                  <a:pt x="530" y="188"/>
                </a:moveTo>
                <a:cubicBezTo>
                  <a:pt x="530" y="189"/>
                  <a:pt x="530" y="189"/>
                  <a:pt x="530" y="189"/>
                </a:cubicBezTo>
                <a:cubicBezTo>
                  <a:pt x="532" y="189"/>
                  <a:pt x="532" y="189"/>
                  <a:pt x="532" y="189"/>
                </a:cubicBezTo>
                <a:cubicBezTo>
                  <a:pt x="532" y="188"/>
                  <a:pt x="532" y="188"/>
                  <a:pt x="532" y="188"/>
                </a:cubicBezTo>
                <a:lnTo>
                  <a:pt x="530" y="188"/>
                </a:lnTo>
                <a:close/>
                <a:moveTo>
                  <a:pt x="528" y="191"/>
                </a:moveTo>
                <a:cubicBezTo>
                  <a:pt x="528" y="191"/>
                  <a:pt x="526" y="193"/>
                  <a:pt x="523" y="192"/>
                </a:cubicBezTo>
                <a:cubicBezTo>
                  <a:pt x="523" y="192"/>
                  <a:pt x="522" y="197"/>
                  <a:pt x="520" y="198"/>
                </a:cubicBezTo>
                <a:cubicBezTo>
                  <a:pt x="516" y="198"/>
                  <a:pt x="516" y="198"/>
                  <a:pt x="516" y="198"/>
                </a:cubicBezTo>
                <a:cubicBezTo>
                  <a:pt x="516" y="198"/>
                  <a:pt x="517" y="200"/>
                  <a:pt x="518" y="201"/>
                </a:cubicBezTo>
                <a:cubicBezTo>
                  <a:pt x="519" y="202"/>
                  <a:pt x="521" y="203"/>
                  <a:pt x="519" y="205"/>
                </a:cubicBezTo>
                <a:cubicBezTo>
                  <a:pt x="517" y="206"/>
                  <a:pt x="519" y="205"/>
                  <a:pt x="519" y="205"/>
                </a:cubicBezTo>
                <a:cubicBezTo>
                  <a:pt x="519" y="205"/>
                  <a:pt x="519" y="211"/>
                  <a:pt x="516" y="211"/>
                </a:cubicBezTo>
                <a:cubicBezTo>
                  <a:pt x="514" y="210"/>
                  <a:pt x="513" y="214"/>
                  <a:pt x="513" y="215"/>
                </a:cubicBezTo>
                <a:cubicBezTo>
                  <a:pt x="513" y="216"/>
                  <a:pt x="523" y="216"/>
                  <a:pt x="522" y="215"/>
                </a:cubicBezTo>
                <a:cubicBezTo>
                  <a:pt x="521" y="214"/>
                  <a:pt x="523" y="212"/>
                  <a:pt x="523" y="212"/>
                </a:cubicBezTo>
                <a:cubicBezTo>
                  <a:pt x="523" y="212"/>
                  <a:pt x="530" y="213"/>
                  <a:pt x="531" y="213"/>
                </a:cubicBezTo>
                <a:cubicBezTo>
                  <a:pt x="532" y="213"/>
                  <a:pt x="534" y="212"/>
                  <a:pt x="533" y="211"/>
                </a:cubicBezTo>
                <a:cubicBezTo>
                  <a:pt x="532" y="209"/>
                  <a:pt x="529" y="210"/>
                  <a:pt x="529" y="210"/>
                </a:cubicBezTo>
                <a:cubicBezTo>
                  <a:pt x="529" y="210"/>
                  <a:pt x="526" y="211"/>
                  <a:pt x="523" y="209"/>
                </a:cubicBezTo>
                <a:cubicBezTo>
                  <a:pt x="520" y="207"/>
                  <a:pt x="523" y="207"/>
                  <a:pt x="524" y="207"/>
                </a:cubicBezTo>
                <a:cubicBezTo>
                  <a:pt x="524" y="207"/>
                  <a:pt x="527" y="205"/>
                  <a:pt x="526" y="203"/>
                </a:cubicBezTo>
                <a:cubicBezTo>
                  <a:pt x="525" y="202"/>
                  <a:pt x="526" y="199"/>
                  <a:pt x="526" y="200"/>
                </a:cubicBezTo>
                <a:cubicBezTo>
                  <a:pt x="526" y="201"/>
                  <a:pt x="529" y="202"/>
                  <a:pt x="530" y="201"/>
                </a:cubicBezTo>
                <a:cubicBezTo>
                  <a:pt x="530" y="200"/>
                  <a:pt x="530" y="198"/>
                  <a:pt x="528" y="197"/>
                </a:cubicBezTo>
                <a:cubicBezTo>
                  <a:pt x="527" y="196"/>
                  <a:pt x="531" y="195"/>
                  <a:pt x="530" y="194"/>
                </a:cubicBezTo>
                <a:cubicBezTo>
                  <a:pt x="528" y="192"/>
                  <a:pt x="528" y="191"/>
                  <a:pt x="528" y="191"/>
                </a:cubicBezTo>
                <a:close/>
                <a:moveTo>
                  <a:pt x="534" y="199"/>
                </a:moveTo>
                <a:cubicBezTo>
                  <a:pt x="534" y="201"/>
                  <a:pt x="534" y="201"/>
                  <a:pt x="534" y="201"/>
                </a:cubicBezTo>
                <a:cubicBezTo>
                  <a:pt x="535" y="201"/>
                  <a:pt x="535" y="201"/>
                  <a:pt x="535" y="201"/>
                </a:cubicBezTo>
                <a:cubicBezTo>
                  <a:pt x="535" y="199"/>
                  <a:pt x="535" y="199"/>
                  <a:pt x="535" y="199"/>
                </a:cubicBezTo>
                <a:lnTo>
                  <a:pt x="534" y="199"/>
                </a:lnTo>
                <a:close/>
                <a:moveTo>
                  <a:pt x="537" y="200"/>
                </a:moveTo>
                <a:cubicBezTo>
                  <a:pt x="536" y="202"/>
                  <a:pt x="536" y="202"/>
                  <a:pt x="536" y="202"/>
                </a:cubicBezTo>
                <a:cubicBezTo>
                  <a:pt x="538" y="203"/>
                  <a:pt x="538" y="203"/>
                  <a:pt x="538" y="203"/>
                </a:cubicBezTo>
                <a:cubicBezTo>
                  <a:pt x="539" y="201"/>
                  <a:pt x="539" y="201"/>
                  <a:pt x="539" y="201"/>
                </a:cubicBezTo>
                <a:lnTo>
                  <a:pt x="537" y="200"/>
                </a:lnTo>
                <a:close/>
                <a:moveTo>
                  <a:pt x="565" y="203"/>
                </a:moveTo>
                <a:cubicBezTo>
                  <a:pt x="564" y="203"/>
                  <a:pt x="565" y="206"/>
                  <a:pt x="565" y="207"/>
                </a:cubicBezTo>
                <a:cubicBezTo>
                  <a:pt x="564" y="207"/>
                  <a:pt x="563" y="208"/>
                  <a:pt x="562" y="209"/>
                </a:cubicBezTo>
                <a:cubicBezTo>
                  <a:pt x="562" y="210"/>
                  <a:pt x="564" y="211"/>
                  <a:pt x="564" y="212"/>
                </a:cubicBezTo>
                <a:cubicBezTo>
                  <a:pt x="564" y="213"/>
                  <a:pt x="565" y="217"/>
                  <a:pt x="565" y="217"/>
                </a:cubicBezTo>
                <a:cubicBezTo>
                  <a:pt x="565" y="217"/>
                  <a:pt x="567" y="218"/>
                  <a:pt x="567" y="219"/>
                </a:cubicBezTo>
                <a:cubicBezTo>
                  <a:pt x="567" y="220"/>
                  <a:pt x="567" y="223"/>
                  <a:pt x="568" y="223"/>
                </a:cubicBezTo>
                <a:cubicBezTo>
                  <a:pt x="569" y="223"/>
                  <a:pt x="570" y="224"/>
                  <a:pt x="570" y="226"/>
                </a:cubicBezTo>
                <a:cubicBezTo>
                  <a:pt x="569" y="227"/>
                  <a:pt x="569" y="229"/>
                  <a:pt x="569" y="229"/>
                </a:cubicBezTo>
                <a:cubicBezTo>
                  <a:pt x="570" y="232"/>
                  <a:pt x="570" y="232"/>
                  <a:pt x="570" y="232"/>
                </a:cubicBezTo>
                <a:cubicBezTo>
                  <a:pt x="573" y="233"/>
                  <a:pt x="573" y="233"/>
                  <a:pt x="573" y="233"/>
                </a:cubicBezTo>
                <a:cubicBezTo>
                  <a:pt x="573" y="233"/>
                  <a:pt x="574" y="226"/>
                  <a:pt x="572" y="226"/>
                </a:cubicBezTo>
                <a:cubicBezTo>
                  <a:pt x="571" y="226"/>
                  <a:pt x="571" y="222"/>
                  <a:pt x="571" y="222"/>
                </a:cubicBezTo>
                <a:cubicBezTo>
                  <a:pt x="571" y="222"/>
                  <a:pt x="573" y="216"/>
                  <a:pt x="570" y="216"/>
                </a:cubicBezTo>
                <a:cubicBezTo>
                  <a:pt x="568" y="216"/>
                  <a:pt x="570" y="213"/>
                  <a:pt x="568" y="212"/>
                </a:cubicBezTo>
                <a:cubicBezTo>
                  <a:pt x="567" y="211"/>
                  <a:pt x="568" y="207"/>
                  <a:pt x="567" y="206"/>
                </a:cubicBezTo>
                <a:cubicBezTo>
                  <a:pt x="567" y="205"/>
                  <a:pt x="567" y="204"/>
                  <a:pt x="565" y="203"/>
                </a:cubicBezTo>
                <a:cubicBezTo>
                  <a:pt x="565" y="203"/>
                  <a:pt x="565" y="203"/>
                  <a:pt x="565" y="203"/>
                </a:cubicBezTo>
                <a:close/>
                <a:moveTo>
                  <a:pt x="496" y="208"/>
                </a:moveTo>
                <a:cubicBezTo>
                  <a:pt x="493" y="209"/>
                  <a:pt x="493" y="209"/>
                  <a:pt x="493" y="209"/>
                </a:cubicBezTo>
                <a:cubicBezTo>
                  <a:pt x="493" y="210"/>
                  <a:pt x="493" y="210"/>
                  <a:pt x="493" y="210"/>
                </a:cubicBezTo>
                <a:cubicBezTo>
                  <a:pt x="496" y="210"/>
                  <a:pt x="496" y="210"/>
                  <a:pt x="496" y="210"/>
                </a:cubicBezTo>
                <a:lnTo>
                  <a:pt x="496" y="208"/>
                </a:lnTo>
                <a:close/>
                <a:moveTo>
                  <a:pt x="453" y="208"/>
                </a:moveTo>
                <a:cubicBezTo>
                  <a:pt x="452" y="208"/>
                  <a:pt x="452" y="208"/>
                  <a:pt x="451" y="209"/>
                </a:cubicBezTo>
                <a:cubicBezTo>
                  <a:pt x="447" y="209"/>
                  <a:pt x="447" y="209"/>
                  <a:pt x="447" y="209"/>
                </a:cubicBezTo>
                <a:cubicBezTo>
                  <a:pt x="446" y="211"/>
                  <a:pt x="446" y="211"/>
                  <a:pt x="446" y="211"/>
                </a:cubicBezTo>
                <a:cubicBezTo>
                  <a:pt x="450" y="211"/>
                  <a:pt x="450" y="211"/>
                  <a:pt x="450" y="211"/>
                </a:cubicBezTo>
                <a:cubicBezTo>
                  <a:pt x="450" y="211"/>
                  <a:pt x="451" y="213"/>
                  <a:pt x="451" y="213"/>
                </a:cubicBezTo>
                <a:cubicBezTo>
                  <a:pt x="451" y="214"/>
                  <a:pt x="453" y="215"/>
                  <a:pt x="454" y="215"/>
                </a:cubicBezTo>
                <a:cubicBezTo>
                  <a:pt x="455" y="215"/>
                  <a:pt x="458" y="213"/>
                  <a:pt x="458" y="213"/>
                </a:cubicBezTo>
                <a:cubicBezTo>
                  <a:pt x="458" y="213"/>
                  <a:pt x="460" y="209"/>
                  <a:pt x="459" y="209"/>
                </a:cubicBezTo>
                <a:cubicBezTo>
                  <a:pt x="457" y="209"/>
                  <a:pt x="455" y="211"/>
                  <a:pt x="455" y="209"/>
                </a:cubicBezTo>
                <a:cubicBezTo>
                  <a:pt x="455" y="209"/>
                  <a:pt x="454" y="208"/>
                  <a:pt x="453" y="208"/>
                </a:cubicBezTo>
                <a:close/>
                <a:moveTo>
                  <a:pt x="323" y="209"/>
                </a:moveTo>
                <a:cubicBezTo>
                  <a:pt x="351" y="236"/>
                  <a:pt x="351" y="236"/>
                  <a:pt x="351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47" y="239"/>
                  <a:pt x="344" y="236"/>
                  <a:pt x="344" y="236"/>
                </a:cubicBezTo>
                <a:cubicBezTo>
                  <a:pt x="344" y="234"/>
                  <a:pt x="340" y="236"/>
                  <a:pt x="340" y="236"/>
                </a:cubicBezTo>
                <a:cubicBezTo>
                  <a:pt x="340" y="239"/>
                  <a:pt x="334" y="235"/>
                  <a:pt x="334" y="235"/>
                </a:cubicBezTo>
                <a:cubicBezTo>
                  <a:pt x="324" y="227"/>
                  <a:pt x="324" y="227"/>
                  <a:pt x="324" y="227"/>
                </a:cubicBezTo>
                <a:cubicBezTo>
                  <a:pt x="319" y="222"/>
                  <a:pt x="310" y="229"/>
                  <a:pt x="310" y="230"/>
                </a:cubicBezTo>
                <a:cubicBezTo>
                  <a:pt x="310" y="232"/>
                  <a:pt x="308" y="232"/>
                  <a:pt x="306" y="232"/>
                </a:cubicBezTo>
                <a:cubicBezTo>
                  <a:pt x="311" y="224"/>
                  <a:pt x="317" y="216"/>
                  <a:pt x="323" y="209"/>
                </a:cubicBezTo>
                <a:close/>
                <a:moveTo>
                  <a:pt x="435" y="209"/>
                </a:moveTo>
                <a:cubicBezTo>
                  <a:pt x="433" y="210"/>
                  <a:pt x="433" y="210"/>
                  <a:pt x="433" y="210"/>
                </a:cubicBezTo>
                <a:cubicBezTo>
                  <a:pt x="434" y="212"/>
                  <a:pt x="434" y="212"/>
                  <a:pt x="434" y="212"/>
                </a:cubicBezTo>
                <a:cubicBezTo>
                  <a:pt x="435" y="212"/>
                  <a:pt x="435" y="212"/>
                  <a:pt x="435" y="212"/>
                </a:cubicBezTo>
                <a:lnTo>
                  <a:pt x="435" y="209"/>
                </a:lnTo>
                <a:close/>
                <a:moveTo>
                  <a:pt x="444" y="210"/>
                </a:moveTo>
                <a:cubicBezTo>
                  <a:pt x="438" y="210"/>
                  <a:pt x="438" y="210"/>
                  <a:pt x="438" y="210"/>
                </a:cubicBezTo>
                <a:cubicBezTo>
                  <a:pt x="438" y="212"/>
                  <a:pt x="438" y="212"/>
                  <a:pt x="438" y="212"/>
                </a:cubicBezTo>
                <a:cubicBezTo>
                  <a:pt x="444" y="211"/>
                  <a:pt x="444" y="211"/>
                  <a:pt x="444" y="211"/>
                </a:cubicBezTo>
                <a:lnTo>
                  <a:pt x="444" y="210"/>
                </a:lnTo>
                <a:close/>
                <a:moveTo>
                  <a:pt x="391" y="210"/>
                </a:moveTo>
                <a:cubicBezTo>
                  <a:pt x="391" y="212"/>
                  <a:pt x="391" y="212"/>
                  <a:pt x="391" y="212"/>
                </a:cubicBezTo>
                <a:cubicBezTo>
                  <a:pt x="393" y="212"/>
                  <a:pt x="393" y="212"/>
                  <a:pt x="393" y="212"/>
                </a:cubicBezTo>
                <a:cubicBezTo>
                  <a:pt x="393" y="210"/>
                  <a:pt x="393" y="210"/>
                  <a:pt x="393" y="210"/>
                </a:cubicBezTo>
                <a:lnTo>
                  <a:pt x="391" y="210"/>
                </a:lnTo>
                <a:close/>
                <a:moveTo>
                  <a:pt x="405" y="211"/>
                </a:moveTo>
                <a:cubicBezTo>
                  <a:pt x="405" y="212"/>
                  <a:pt x="405" y="212"/>
                  <a:pt x="405" y="212"/>
                </a:cubicBezTo>
                <a:cubicBezTo>
                  <a:pt x="407" y="213"/>
                  <a:pt x="407" y="213"/>
                  <a:pt x="407" y="213"/>
                </a:cubicBezTo>
                <a:cubicBezTo>
                  <a:pt x="407" y="211"/>
                  <a:pt x="407" y="211"/>
                  <a:pt x="407" y="211"/>
                </a:cubicBezTo>
                <a:lnTo>
                  <a:pt x="405" y="211"/>
                </a:lnTo>
                <a:close/>
                <a:moveTo>
                  <a:pt x="409" y="211"/>
                </a:moveTo>
                <a:cubicBezTo>
                  <a:pt x="409" y="213"/>
                  <a:pt x="409" y="213"/>
                  <a:pt x="409" y="213"/>
                </a:cubicBezTo>
                <a:cubicBezTo>
                  <a:pt x="411" y="213"/>
                  <a:pt x="411" y="213"/>
                  <a:pt x="411" y="213"/>
                </a:cubicBezTo>
                <a:cubicBezTo>
                  <a:pt x="411" y="212"/>
                  <a:pt x="411" y="212"/>
                  <a:pt x="411" y="212"/>
                </a:cubicBezTo>
                <a:lnTo>
                  <a:pt x="409" y="211"/>
                </a:lnTo>
                <a:close/>
                <a:moveTo>
                  <a:pt x="386" y="212"/>
                </a:moveTo>
                <a:cubicBezTo>
                  <a:pt x="386" y="214"/>
                  <a:pt x="386" y="214"/>
                  <a:pt x="386" y="214"/>
                </a:cubicBezTo>
                <a:cubicBezTo>
                  <a:pt x="388" y="214"/>
                  <a:pt x="388" y="214"/>
                  <a:pt x="388" y="214"/>
                </a:cubicBezTo>
                <a:cubicBezTo>
                  <a:pt x="388" y="212"/>
                  <a:pt x="388" y="212"/>
                  <a:pt x="388" y="212"/>
                </a:cubicBezTo>
                <a:lnTo>
                  <a:pt x="386" y="212"/>
                </a:lnTo>
                <a:close/>
                <a:moveTo>
                  <a:pt x="433" y="212"/>
                </a:moveTo>
                <a:cubicBezTo>
                  <a:pt x="432" y="212"/>
                  <a:pt x="432" y="212"/>
                  <a:pt x="432" y="212"/>
                </a:cubicBezTo>
                <a:cubicBezTo>
                  <a:pt x="433" y="214"/>
                  <a:pt x="433" y="214"/>
                  <a:pt x="433" y="214"/>
                </a:cubicBezTo>
                <a:cubicBezTo>
                  <a:pt x="433" y="214"/>
                  <a:pt x="433" y="214"/>
                  <a:pt x="433" y="214"/>
                </a:cubicBezTo>
                <a:lnTo>
                  <a:pt x="433" y="212"/>
                </a:lnTo>
                <a:close/>
                <a:moveTo>
                  <a:pt x="502" y="213"/>
                </a:moveTo>
                <a:cubicBezTo>
                  <a:pt x="501" y="215"/>
                  <a:pt x="501" y="215"/>
                  <a:pt x="501" y="215"/>
                </a:cubicBezTo>
                <a:cubicBezTo>
                  <a:pt x="502" y="216"/>
                  <a:pt x="502" y="216"/>
                  <a:pt x="502" y="216"/>
                </a:cubicBezTo>
                <a:cubicBezTo>
                  <a:pt x="503" y="214"/>
                  <a:pt x="503" y="214"/>
                  <a:pt x="503" y="214"/>
                </a:cubicBezTo>
                <a:lnTo>
                  <a:pt x="502" y="213"/>
                </a:lnTo>
                <a:close/>
                <a:moveTo>
                  <a:pt x="480" y="213"/>
                </a:moveTo>
                <a:cubicBezTo>
                  <a:pt x="482" y="213"/>
                  <a:pt x="483" y="214"/>
                  <a:pt x="484" y="214"/>
                </a:cubicBezTo>
                <a:cubicBezTo>
                  <a:pt x="485" y="216"/>
                  <a:pt x="486" y="217"/>
                  <a:pt x="488" y="219"/>
                </a:cubicBezTo>
                <a:cubicBezTo>
                  <a:pt x="484" y="218"/>
                  <a:pt x="484" y="218"/>
                  <a:pt x="484" y="218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77" y="218"/>
                  <a:pt x="477" y="218"/>
                  <a:pt x="477" y="218"/>
                </a:cubicBezTo>
                <a:cubicBezTo>
                  <a:pt x="473" y="221"/>
                  <a:pt x="472" y="224"/>
                  <a:pt x="472" y="224"/>
                </a:cubicBezTo>
                <a:cubicBezTo>
                  <a:pt x="470" y="228"/>
                  <a:pt x="466" y="224"/>
                  <a:pt x="466" y="221"/>
                </a:cubicBezTo>
                <a:cubicBezTo>
                  <a:pt x="474" y="214"/>
                  <a:pt x="474" y="214"/>
                  <a:pt x="474" y="214"/>
                </a:cubicBezTo>
                <a:cubicBezTo>
                  <a:pt x="474" y="214"/>
                  <a:pt x="475" y="214"/>
                  <a:pt x="475" y="214"/>
                </a:cubicBezTo>
                <a:cubicBezTo>
                  <a:pt x="477" y="214"/>
                  <a:pt x="480" y="213"/>
                  <a:pt x="480" y="213"/>
                </a:cubicBezTo>
                <a:close/>
                <a:moveTo>
                  <a:pt x="413" y="214"/>
                </a:moveTo>
                <a:cubicBezTo>
                  <a:pt x="413" y="216"/>
                  <a:pt x="413" y="216"/>
                  <a:pt x="413" y="216"/>
                </a:cubicBezTo>
                <a:cubicBezTo>
                  <a:pt x="415" y="216"/>
                  <a:pt x="415" y="216"/>
                  <a:pt x="415" y="216"/>
                </a:cubicBezTo>
                <a:cubicBezTo>
                  <a:pt x="415" y="214"/>
                  <a:pt x="415" y="214"/>
                  <a:pt x="415" y="214"/>
                </a:cubicBezTo>
                <a:lnTo>
                  <a:pt x="413" y="214"/>
                </a:lnTo>
                <a:close/>
                <a:moveTo>
                  <a:pt x="384" y="214"/>
                </a:moveTo>
                <a:cubicBezTo>
                  <a:pt x="384" y="216"/>
                  <a:pt x="384" y="216"/>
                  <a:pt x="384" y="216"/>
                </a:cubicBezTo>
                <a:cubicBezTo>
                  <a:pt x="386" y="216"/>
                  <a:pt x="386" y="216"/>
                  <a:pt x="386" y="216"/>
                </a:cubicBezTo>
                <a:cubicBezTo>
                  <a:pt x="387" y="215"/>
                  <a:pt x="387" y="215"/>
                  <a:pt x="387" y="215"/>
                </a:cubicBezTo>
                <a:lnTo>
                  <a:pt x="384" y="214"/>
                </a:lnTo>
                <a:close/>
                <a:moveTo>
                  <a:pt x="383" y="216"/>
                </a:moveTo>
                <a:cubicBezTo>
                  <a:pt x="382" y="217"/>
                  <a:pt x="382" y="217"/>
                  <a:pt x="382" y="217"/>
                </a:cubicBezTo>
                <a:cubicBezTo>
                  <a:pt x="382" y="218"/>
                  <a:pt x="382" y="218"/>
                  <a:pt x="382" y="218"/>
                </a:cubicBezTo>
                <a:cubicBezTo>
                  <a:pt x="384" y="218"/>
                  <a:pt x="384" y="218"/>
                  <a:pt x="384" y="218"/>
                </a:cubicBezTo>
                <a:lnTo>
                  <a:pt x="383" y="216"/>
                </a:lnTo>
                <a:close/>
                <a:moveTo>
                  <a:pt x="417" y="216"/>
                </a:moveTo>
                <a:cubicBezTo>
                  <a:pt x="415" y="217"/>
                  <a:pt x="415" y="217"/>
                  <a:pt x="415" y="217"/>
                </a:cubicBezTo>
                <a:cubicBezTo>
                  <a:pt x="416" y="219"/>
                  <a:pt x="416" y="219"/>
                  <a:pt x="416" y="219"/>
                </a:cubicBezTo>
                <a:cubicBezTo>
                  <a:pt x="417" y="219"/>
                  <a:pt x="417" y="219"/>
                  <a:pt x="417" y="219"/>
                </a:cubicBezTo>
                <a:lnTo>
                  <a:pt x="417" y="216"/>
                </a:lnTo>
                <a:close/>
                <a:moveTo>
                  <a:pt x="507" y="217"/>
                </a:moveTo>
                <a:cubicBezTo>
                  <a:pt x="505" y="217"/>
                  <a:pt x="504" y="217"/>
                  <a:pt x="503" y="218"/>
                </a:cubicBezTo>
                <a:cubicBezTo>
                  <a:pt x="502" y="218"/>
                  <a:pt x="502" y="219"/>
                  <a:pt x="503" y="220"/>
                </a:cubicBezTo>
                <a:cubicBezTo>
                  <a:pt x="507" y="220"/>
                  <a:pt x="507" y="220"/>
                  <a:pt x="507" y="220"/>
                </a:cubicBezTo>
                <a:cubicBezTo>
                  <a:pt x="507" y="220"/>
                  <a:pt x="509" y="219"/>
                  <a:pt x="509" y="218"/>
                </a:cubicBezTo>
                <a:cubicBezTo>
                  <a:pt x="509" y="217"/>
                  <a:pt x="508" y="217"/>
                  <a:pt x="507" y="217"/>
                </a:cubicBezTo>
                <a:close/>
                <a:moveTo>
                  <a:pt x="488" y="219"/>
                </a:moveTo>
                <a:cubicBezTo>
                  <a:pt x="489" y="220"/>
                  <a:pt x="490" y="222"/>
                  <a:pt x="491" y="224"/>
                </a:cubicBezTo>
                <a:cubicBezTo>
                  <a:pt x="490" y="224"/>
                  <a:pt x="490" y="225"/>
                  <a:pt x="490" y="226"/>
                </a:cubicBezTo>
                <a:cubicBezTo>
                  <a:pt x="491" y="230"/>
                  <a:pt x="493" y="232"/>
                  <a:pt x="490" y="232"/>
                </a:cubicBezTo>
                <a:cubicBezTo>
                  <a:pt x="487" y="232"/>
                  <a:pt x="486" y="230"/>
                  <a:pt x="486" y="230"/>
                </a:cubicBezTo>
                <a:cubicBezTo>
                  <a:pt x="486" y="230"/>
                  <a:pt x="484" y="229"/>
                  <a:pt x="484" y="230"/>
                </a:cubicBezTo>
                <a:cubicBezTo>
                  <a:pt x="484" y="231"/>
                  <a:pt x="483" y="234"/>
                  <a:pt x="484" y="235"/>
                </a:cubicBezTo>
                <a:cubicBezTo>
                  <a:pt x="485" y="236"/>
                  <a:pt x="483" y="238"/>
                  <a:pt x="482" y="237"/>
                </a:cubicBezTo>
                <a:cubicBezTo>
                  <a:pt x="481" y="236"/>
                  <a:pt x="479" y="233"/>
                  <a:pt x="480" y="233"/>
                </a:cubicBezTo>
                <a:cubicBezTo>
                  <a:pt x="480" y="232"/>
                  <a:pt x="476" y="226"/>
                  <a:pt x="480" y="225"/>
                </a:cubicBezTo>
                <a:cubicBezTo>
                  <a:pt x="485" y="224"/>
                  <a:pt x="480" y="222"/>
                  <a:pt x="482" y="221"/>
                </a:cubicBezTo>
                <a:cubicBezTo>
                  <a:pt x="484" y="220"/>
                  <a:pt x="484" y="220"/>
                  <a:pt x="484" y="220"/>
                </a:cubicBezTo>
                <a:cubicBezTo>
                  <a:pt x="486" y="220"/>
                  <a:pt x="486" y="220"/>
                  <a:pt x="486" y="220"/>
                </a:cubicBezTo>
                <a:lnTo>
                  <a:pt x="488" y="219"/>
                </a:lnTo>
                <a:close/>
                <a:moveTo>
                  <a:pt x="14" y="220"/>
                </a:moveTo>
                <a:cubicBezTo>
                  <a:pt x="9" y="230"/>
                  <a:pt x="8" y="240"/>
                  <a:pt x="5" y="251"/>
                </a:cubicBezTo>
                <a:cubicBezTo>
                  <a:pt x="0" y="278"/>
                  <a:pt x="5" y="306"/>
                  <a:pt x="13" y="331"/>
                </a:cubicBezTo>
                <a:cubicBezTo>
                  <a:pt x="22" y="362"/>
                  <a:pt x="52" y="384"/>
                  <a:pt x="67" y="413"/>
                </a:cubicBezTo>
                <a:cubicBezTo>
                  <a:pt x="70" y="414"/>
                  <a:pt x="70" y="414"/>
                  <a:pt x="70" y="414"/>
                </a:cubicBezTo>
                <a:cubicBezTo>
                  <a:pt x="67" y="399"/>
                  <a:pt x="66" y="382"/>
                  <a:pt x="71" y="368"/>
                </a:cubicBezTo>
                <a:cubicBezTo>
                  <a:pt x="77" y="344"/>
                  <a:pt x="85" y="321"/>
                  <a:pt x="90" y="297"/>
                </a:cubicBezTo>
                <a:cubicBezTo>
                  <a:pt x="93" y="278"/>
                  <a:pt x="97" y="257"/>
                  <a:pt x="95" y="238"/>
                </a:cubicBezTo>
                <a:cubicBezTo>
                  <a:pt x="92" y="248"/>
                  <a:pt x="90" y="258"/>
                  <a:pt x="84" y="266"/>
                </a:cubicBezTo>
                <a:cubicBezTo>
                  <a:pt x="64" y="298"/>
                  <a:pt x="43" y="336"/>
                  <a:pt x="57" y="376"/>
                </a:cubicBezTo>
                <a:cubicBezTo>
                  <a:pt x="57" y="377"/>
                  <a:pt x="56" y="377"/>
                  <a:pt x="56" y="377"/>
                </a:cubicBezTo>
                <a:cubicBezTo>
                  <a:pt x="50" y="364"/>
                  <a:pt x="49" y="348"/>
                  <a:pt x="45" y="334"/>
                </a:cubicBezTo>
                <a:cubicBezTo>
                  <a:pt x="35" y="296"/>
                  <a:pt x="5" y="264"/>
                  <a:pt x="14" y="220"/>
                </a:cubicBezTo>
                <a:close/>
                <a:moveTo>
                  <a:pt x="788" y="220"/>
                </a:moveTo>
                <a:cubicBezTo>
                  <a:pt x="797" y="264"/>
                  <a:pt x="767" y="296"/>
                  <a:pt x="757" y="334"/>
                </a:cubicBezTo>
                <a:cubicBezTo>
                  <a:pt x="754" y="348"/>
                  <a:pt x="752" y="364"/>
                  <a:pt x="747" y="377"/>
                </a:cubicBezTo>
                <a:cubicBezTo>
                  <a:pt x="746" y="377"/>
                  <a:pt x="746" y="377"/>
                  <a:pt x="745" y="376"/>
                </a:cubicBezTo>
                <a:cubicBezTo>
                  <a:pt x="760" y="336"/>
                  <a:pt x="738" y="298"/>
                  <a:pt x="718" y="266"/>
                </a:cubicBezTo>
                <a:cubicBezTo>
                  <a:pt x="712" y="258"/>
                  <a:pt x="710" y="248"/>
                  <a:pt x="707" y="238"/>
                </a:cubicBezTo>
                <a:cubicBezTo>
                  <a:pt x="705" y="257"/>
                  <a:pt x="709" y="278"/>
                  <a:pt x="712" y="297"/>
                </a:cubicBezTo>
                <a:cubicBezTo>
                  <a:pt x="717" y="321"/>
                  <a:pt x="725" y="344"/>
                  <a:pt x="732" y="368"/>
                </a:cubicBezTo>
                <a:cubicBezTo>
                  <a:pt x="736" y="382"/>
                  <a:pt x="735" y="399"/>
                  <a:pt x="733" y="414"/>
                </a:cubicBezTo>
                <a:cubicBezTo>
                  <a:pt x="735" y="413"/>
                  <a:pt x="735" y="413"/>
                  <a:pt x="735" y="413"/>
                </a:cubicBezTo>
                <a:cubicBezTo>
                  <a:pt x="750" y="384"/>
                  <a:pt x="780" y="362"/>
                  <a:pt x="790" y="331"/>
                </a:cubicBezTo>
                <a:cubicBezTo>
                  <a:pt x="797" y="306"/>
                  <a:pt x="802" y="278"/>
                  <a:pt x="797" y="251"/>
                </a:cubicBezTo>
                <a:cubicBezTo>
                  <a:pt x="795" y="240"/>
                  <a:pt x="793" y="230"/>
                  <a:pt x="788" y="220"/>
                </a:cubicBezTo>
                <a:close/>
                <a:moveTo>
                  <a:pt x="401" y="228"/>
                </a:moveTo>
                <a:cubicBezTo>
                  <a:pt x="401" y="234"/>
                  <a:pt x="401" y="234"/>
                  <a:pt x="401" y="234"/>
                </a:cubicBezTo>
                <a:cubicBezTo>
                  <a:pt x="398" y="233"/>
                  <a:pt x="398" y="233"/>
                  <a:pt x="398" y="233"/>
                </a:cubicBezTo>
                <a:cubicBezTo>
                  <a:pt x="396" y="233"/>
                  <a:pt x="396" y="233"/>
                  <a:pt x="396" y="233"/>
                </a:cubicBezTo>
                <a:cubicBezTo>
                  <a:pt x="395" y="232"/>
                  <a:pt x="395" y="232"/>
                  <a:pt x="395" y="232"/>
                </a:cubicBezTo>
                <a:cubicBezTo>
                  <a:pt x="393" y="231"/>
                  <a:pt x="393" y="231"/>
                  <a:pt x="393" y="231"/>
                </a:cubicBezTo>
                <a:cubicBezTo>
                  <a:pt x="393" y="238"/>
                  <a:pt x="393" y="238"/>
                  <a:pt x="393" y="238"/>
                </a:cubicBezTo>
                <a:cubicBezTo>
                  <a:pt x="395" y="239"/>
                  <a:pt x="395" y="239"/>
                  <a:pt x="395" y="239"/>
                </a:cubicBezTo>
                <a:cubicBezTo>
                  <a:pt x="396" y="241"/>
                  <a:pt x="396" y="241"/>
                  <a:pt x="396" y="241"/>
                </a:cubicBezTo>
                <a:cubicBezTo>
                  <a:pt x="399" y="241"/>
                  <a:pt x="399" y="241"/>
                  <a:pt x="399" y="241"/>
                </a:cubicBezTo>
                <a:cubicBezTo>
                  <a:pt x="400" y="244"/>
                  <a:pt x="400" y="244"/>
                  <a:pt x="400" y="244"/>
                </a:cubicBezTo>
                <a:cubicBezTo>
                  <a:pt x="407" y="245"/>
                  <a:pt x="407" y="245"/>
                  <a:pt x="407" y="245"/>
                </a:cubicBezTo>
                <a:cubicBezTo>
                  <a:pt x="408" y="246"/>
                  <a:pt x="408" y="246"/>
                  <a:pt x="408" y="246"/>
                </a:cubicBezTo>
                <a:cubicBezTo>
                  <a:pt x="412" y="246"/>
                  <a:pt x="412" y="246"/>
                  <a:pt x="412" y="246"/>
                </a:cubicBezTo>
                <a:cubicBezTo>
                  <a:pt x="420" y="255"/>
                  <a:pt x="420" y="255"/>
                  <a:pt x="420" y="255"/>
                </a:cubicBezTo>
                <a:cubicBezTo>
                  <a:pt x="420" y="257"/>
                  <a:pt x="420" y="257"/>
                  <a:pt x="420" y="257"/>
                </a:cubicBezTo>
                <a:cubicBezTo>
                  <a:pt x="418" y="258"/>
                  <a:pt x="418" y="258"/>
                  <a:pt x="418" y="258"/>
                </a:cubicBezTo>
                <a:cubicBezTo>
                  <a:pt x="419" y="260"/>
                  <a:pt x="415" y="259"/>
                  <a:pt x="415" y="259"/>
                </a:cubicBezTo>
                <a:cubicBezTo>
                  <a:pt x="415" y="261"/>
                  <a:pt x="415" y="261"/>
                  <a:pt x="415" y="261"/>
                </a:cubicBezTo>
                <a:cubicBezTo>
                  <a:pt x="417" y="261"/>
                  <a:pt x="417" y="261"/>
                  <a:pt x="417" y="261"/>
                </a:cubicBezTo>
                <a:cubicBezTo>
                  <a:pt x="419" y="262"/>
                  <a:pt x="419" y="262"/>
                  <a:pt x="419" y="262"/>
                </a:cubicBezTo>
                <a:cubicBezTo>
                  <a:pt x="421" y="257"/>
                  <a:pt x="421" y="257"/>
                  <a:pt x="421" y="257"/>
                </a:cubicBezTo>
                <a:cubicBezTo>
                  <a:pt x="425" y="255"/>
                  <a:pt x="426" y="258"/>
                  <a:pt x="426" y="260"/>
                </a:cubicBezTo>
                <a:cubicBezTo>
                  <a:pt x="427" y="262"/>
                  <a:pt x="425" y="261"/>
                  <a:pt x="425" y="261"/>
                </a:cubicBezTo>
                <a:cubicBezTo>
                  <a:pt x="425" y="265"/>
                  <a:pt x="425" y="265"/>
                  <a:pt x="425" y="265"/>
                </a:cubicBezTo>
                <a:cubicBezTo>
                  <a:pt x="427" y="266"/>
                  <a:pt x="427" y="266"/>
                  <a:pt x="427" y="266"/>
                </a:cubicBezTo>
                <a:cubicBezTo>
                  <a:pt x="429" y="269"/>
                  <a:pt x="425" y="271"/>
                  <a:pt x="425" y="271"/>
                </a:cubicBezTo>
                <a:cubicBezTo>
                  <a:pt x="425" y="274"/>
                  <a:pt x="425" y="274"/>
                  <a:pt x="425" y="274"/>
                </a:cubicBezTo>
                <a:cubicBezTo>
                  <a:pt x="424" y="277"/>
                  <a:pt x="421" y="276"/>
                  <a:pt x="421" y="276"/>
                </a:cubicBezTo>
                <a:cubicBezTo>
                  <a:pt x="419" y="278"/>
                  <a:pt x="419" y="278"/>
                  <a:pt x="419" y="278"/>
                </a:cubicBezTo>
                <a:cubicBezTo>
                  <a:pt x="416" y="279"/>
                  <a:pt x="416" y="279"/>
                  <a:pt x="416" y="279"/>
                </a:cubicBezTo>
                <a:cubicBezTo>
                  <a:pt x="423" y="280"/>
                  <a:pt x="423" y="280"/>
                  <a:pt x="423" y="280"/>
                </a:cubicBezTo>
                <a:cubicBezTo>
                  <a:pt x="423" y="277"/>
                  <a:pt x="425" y="277"/>
                  <a:pt x="426" y="278"/>
                </a:cubicBezTo>
                <a:cubicBezTo>
                  <a:pt x="427" y="279"/>
                  <a:pt x="427" y="281"/>
                  <a:pt x="427" y="281"/>
                </a:cubicBezTo>
                <a:cubicBezTo>
                  <a:pt x="429" y="281"/>
                  <a:pt x="429" y="281"/>
                  <a:pt x="429" y="281"/>
                </a:cubicBezTo>
                <a:cubicBezTo>
                  <a:pt x="428" y="285"/>
                  <a:pt x="428" y="285"/>
                  <a:pt x="428" y="285"/>
                </a:cubicBezTo>
                <a:cubicBezTo>
                  <a:pt x="430" y="285"/>
                  <a:pt x="430" y="285"/>
                  <a:pt x="430" y="285"/>
                </a:cubicBezTo>
                <a:cubicBezTo>
                  <a:pt x="430" y="294"/>
                  <a:pt x="430" y="294"/>
                  <a:pt x="430" y="294"/>
                </a:cubicBezTo>
                <a:cubicBezTo>
                  <a:pt x="432" y="297"/>
                  <a:pt x="432" y="297"/>
                  <a:pt x="432" y="297"/>
                </a:cubicBezTo>
                <a:cubicBezTo>
                  <a:pt x="435" y="295"/>
                  <a:pt x="435" y="298"/>
                  <a:pt x="434" y="299"/>
                </a:cubicBezTo>
                <a:cubicBezTo>
                  <a:pt x="432" y="300"/>
                  <a:pt x="433" y="305"/>
                  <a:pt x="433" y="305"/>
                </a:cubicBezTo>
                <a:cubicBezTo>
                  <a:pt x="432" y="306"/>
                  <a:pt x="432" y="306"/>
                  <a:pt x="432" y="306"/>
                </a:cubicBezTo>
                <a:cubicBezTo>
                  <a:pt x="432" y="309"/>
                  <a:pt x="432" y="309"/>
                  <a:pt x="432" y="309"/>
                </a:cubicBezTo>
                <a:cubicBezTo>
                  <a:pt x="430" y="310"/>
                  <a:pt x="430" y="310"/>
                  <a:pt x="430" y="310"/>
                </a:cubicBezTo>
                <a:cubicBezTo>
                  <a:pt x="430" y="313"/>
                  <a:pt x="430" y="313"/>
                  <a:pt x="430" y="313"/>
                </a:cubicBezTo>
                <a:cubicBezTo>
                  <a:pt x="427" y="312"/>
                  <a:pt x="424" y="312"/>
                  <a:pt x="423" y="313"/>
                </a:cubicBezTo>
                <a:cubicBezTo>
                  <a:pt x="420" y="311"/>
                  <a:pt x="415" y="312"/>
                  <a:pt x="415" y="313"/>
                </a:cubicBezTo>
                <a:cubicBezTo>
                  <a:pt x="417" y="316"/>
                  <a:pt x="413" y="316"/>
                  <a:pt x="413" y="316"/>
                </a:cubicBezTo>
                <a:cubicBezTo>
                  <a:pt x="411" y="318"/>
                  <a:pt x="411" y="318"/>
                  <a:pt x="411" y="318"/>
                </a:cubicBezTo>
                <a:cubicBezTo>
                  <a:pt x="412" y="321"/>
                  <a:pt x="410" y="322"/>
                  <a:pt x="410" y="322"/>
                </a:cubicBezTo>
                <a:cubicBezTo>
                  <a:pt x="410" y="327"/>
                  <a:pt x="410" y="327"/>
                  <a:pt x="410" y="327"/>
                </a:cubicBezTo>
                <a:cubicBezTo>
                  <a:pt x="406" y="330"/>
                  <a:pt x="406" y="330"/>
                  <a:pt x="406" y="330"/>
                </a:cubicBezTo>
                <a:cubicBezTo>
                  <a:pt x="406" y="335"/>
                  <a:pt x="406" y="335"/>
                  <a:pt x="406" y="335"/>
                </a:cubicBezTo>
                <a:cubicBezTo>
                  <a:pt x="391" y="337"/>
                  <a:pt x="377" y="332"/>
                  <a:pt x="365" y="322"/>
                </a:cubicBezTo>
                <a:cubicBezTo>
                  <a:pt x="366" y="322"/>
                  <a:pt x="366" y="322"/>
                  <a:pt x="366" y="322"/>
                </a:cubicBezTo>
                <a:cubicBezTo>
                  <a:pt x="367" y="319"/>
                  <a:pt x="370" y="319"/>
                  <a:pt x="370" y="319"/>
                </a:cubicBezTo>
                <a:cubicBezTo>
                  <a:pt x="370" y="317"/>
                  <a:pt x="370" y="317"/>
                  <a:pt x="370" y="317"/>
                </a:cubicBezTo>
                <a:cubicBezTo>
                  <a:pt x="378" y="317"/>
                  <a:pt x="378" y="317"/>
                  <a:pt x="378" y="317"/>
                </a:cubicBezTo>
                <a:cubicBezTo>
                  <a:pt x="379" y="314"/>
                  <a:pt x="382" y="315"/>
                  <a:pt x="382" y="317"/>
                </a:cubicBezTo>
                <a:cubicBezTo>
                  <a:pt x="382" y="318"/>
                  <a:pt x="385" y="317"/>
                  <a:pt x="385" y="317"/>
                </a:cubicBezTo>
                <a:cubicBezTo>
                  <a:pt x="387" y="314"/>
                  <a:pt x="387" y="314"/>
                  <a:pt x="387" y="314"/>
                </a:cubicBezTo>
                <a:cubicBezTo>
                  <a:pt x="390" y="314"/>
                  <a:pt x="390" y="314"/>
                  <a:pt x="390" y="314"/>
                </a:cubicBezTo>
                <a:cubicBezTo>
                  <a:pt x="391" y="310"/>
                  <a:pt x="391" y="310"/>
                  <a:pt x="391" y="310"/>
                </a:cubicBezTo>
                <a:cubicBezTo>
                  <a:pt x="392" y="310"/>
                  <a:pt x="392" y="310"/>
                  <a:pt x="392" y="310"/>
                </a:cubicBezTo>
                <a:cubicBezTo>
                  <a:pt x="392" y="304"/>
                  <a:pt x="392" y="304"/>
                  <a:pt x="392" y="304"/>
                </a:cubicBezTo>
                <a:cubicBezTo>
                  <a:pt x="396" y="303"/>
                  <a:pt x="396" y="299"/>
                  <a:pt x="396" y="299"/>
                </a:cubicBezTo>
                <a:cubicBezTo>
                  <a:pt x="397" y="297"/>
                  <a:pt x="397" y="297"/>
                  <a:pt x="397" y="297"/>
                </a:cubicBezTo>
                <a:cubicBezTo>
                  <a:pt x="396" y="295"/>
                  <a:pt x="396" y="295"/>
                  <a:pt x="396" y="295"/>
                </a:cubicBezTo>
                <a:cubicBezTo>
                  <a:pt x="394" y="294"/>
                  <a:pt x="395" y="292"/>
                  <a:pt x="397" y="293"/>
                </a:cubicBezTo>
                <a:cubicBezTo>
                  <a:pt x="398" y="293"/>
                  <a:pt x="395" y="290"/>
                  <a:pt x="395" y="290"/>
                </a:cubicBezTo>
                <a:cubicBezTo>
                  <a:pt x="393" y="292"/>
                  <a:pt x="392" y="289"/>
                  <a:pt x="392" y="289"/>
                </a:cubicBezTo>
                <a:cubicBezTo>
                  <a:pt x="387" y="289"/>
                  <a:pt x="387" y="289"/>
                  <a:pt x="387" y="289"/>
                </a:cubicBezTo>
                <a:cubicBezTo>
                  <a:pt x="387" y="285"/>
                  <a:pt x="387" y="285"/>
                  <a:pt x="387" y="285"/>
                </a:cubicBezTo>
                <a:cubicBezTo>
                  <a:pt x="387" y="281"/>
                  <a:pt x="387" y="281"/>
                  <a:pt x="387" y="281"/>
                </a:cubicBezTo>
                <a:cubicBezTo>
                  <a:pt x="383" y="279"/>
                  <a:pt x="383" y="279"/>
                  <a:pt x="383" y="279"/>
                </a:cubicBezTo>
                <a:cubicBezTo>
                  <a:pt x="379" y="282"/>
                  <a:pt x="379" y="282"/>
                  <a:pt x="379" y="282"/>
                </a:cubicBezTo>
                <a:cubicBezTo>
                  <a:pt x="379" y="286"/>
                  <a:pt x="379" y="286"/>
                  <a:pt x="379" y="286"/>
                </a:cubicBezTo>
                <a:cubicBezTo>
                  <a:pt x="379" y="288"/>
                  <a:pt x="379" y="288"/>
                  <a:pt x="379" y="288"/>
                </a:cubicBezTo>
                <a:cubicBezTo>
                  <a:pt x="376" y="289"/>
                  <a:pt x="376" y="289"/>
                  <a:pt x="376" y="289"/>
                </a:cubicBezTo>
                <a:cubicBezTo>
                  <a:pt x="375" y="297"/>
                  <a:pt x="375" y="297"/>
                  <a:pt x="375" y="297"/>
                </a:cubicBezTo>
                <a:cubicBezTo>
                  <a:pt x="373" y="298"/>
                  <a:pt x="373" y="298"/>
                  <a:pt x="373" y="298"/>
                </a:cubicBezTo>
                <a:cubicBezTo>
                  <a:pt x="374" y="300"/>
                  <a:pt x="374" y="300"/>
                  <a:pt x="374" y="300"/>
                </a:cubicBezTo>
                <a:cubicBezTo>
                  <a:pt x="370" y="301"/>
                  <a:pt x="370" y="301"/>
                  <a:pt x="370" y="301"/>
                </a:cubicBezTo>
                <a:cubicBezTo>
                  <a:pt x="367" y="302"/>
                  <a:pt x="367" y="302"/>
                  <a:pt x="367" y="302"/>
                </a:cubicBezTo>
                <a:cubicBezTo>
                  <a:pt x="367" y="306"/>
                  <a:pt x="367" y="306"/>
                  <a:pt x="367" y="306"/>
                </a:cubicBezTo>
                <a:cubicBezTo>
                  <a:pt x="364" y="307"/>
                  <a:pt x="364" y="307"/>
                  <a:pt x="364" y="307"/>
                </a:cubicBezTo>
                <a:cubicBezTo>
                  <a:pt x="363" y="311"/>
                  <a:pt x="363" y="311"/>
                  <a:pt x="363" y="311"/>
                </a:cubicBezTo>
                <a:cubicBezTo>
                  <a:pt x="362" y="319"/>
                  <a:pt x="362" y="319"/>
                  <a:pt x="362" y="319"/>
                </a:cubicBezTo>
                <a:cubicBezTo>
                  <a:pt x="358" y="315"/>
                  <a:pt x="355" y="310"/>
                  <a:pt x="352" y="305"/>
                </a:cubicBezTo>
                <a:cubicBezTo>
                  <a:pt x="353" y="303"/>
                  <a:pt x="353" y="301"/>
                  <a:pt x="353" y="301"/>
                </a:cubicBezTo>
                <a:cubicBezTo>
                  <a:pt x="350" y="300"/>
                  <a:pt x="352" y="296"/>
                  <a:pt x="354" y="299"/>
                </a:cubicBezTo>
                <a:cubicBezTo>
                  <a:pt x="357" y="303"/>
                  <a:pt x="353" y="292"/>
                  <a:pt x="353" y="292"/>
                </a:cubicBezTo>
                <a:cubicBezTo>
                  <a:pt x="351" y="290"/>
                  <a:pt x="351" y="290"/>
                  <a:pt x="351" y="290"/>
                </a:cubicBezTo>
                <a:cubicBezTo>
                  <a:pt x="348" y="290"/>
                  <a:pt x="348" y="290"/>
                  <a:pt x="348" y="290"/>
                </a:cubicBezTo>
                <a:cubicBezTo>
                  <a:pt x="347" y="287"/>
                  <a:pt x="347" y="284"/>
                  <a:pt x="347" y="282"/>
                </a:cubicBezTo>
                <a:cubicBezTo>
                  <a:pt x="347" y="280"/>
                  <a:pt x="347" y="279"/>
                  <a:pt x="347" y="278"/>
                </a:cubicBezTo>
                <a:cubicBezTo>
                  <a:pt x="348" y="277"/>
                  <a:pt x="349" y="278"/>
                  <a:pt x="349" y="278"/>
                </a:cubicBezTo>
                <a:cubicBezTo>
                  <a:pt x="351" y="279"/>
                  <a:pt x="351" y="279"/>
                  <a:pt x="351" y="279"/>
                </a:cubicBezTo>
                <a:cubicBezTo>
                  <a:pt x="353" y="281"/>
                  <a:pt x="353" y="281"/>
                  <a:pt x="353" y="281"/>
                </a:cubicBezTo>
                <a:cubicBezTo>
                  <a:pt x="353" y="283"/>
                  <a:pt x="353" y="283"/>
                  <a:pt x="353" y="283"/>
                </a:cubicBezTo>
                <a:cubicBezTo>
                  <a:pt x="352" y="284"/>
                  <a:pt x="352" y="284"/>
                  <a:pt x="352" y="284"/>
                </a:cubicBezTo>
                <a:cubicBezTo>
                  <a:pt x="351" y="286"/>
                  <a:pt x="351" y="286"/>
                  <a:pt x="351" y="286"/>
                </a:cubicBezTo>
                <a:cubicBezTo>
                  <a:pt x="352" y="289"/>
                  <a:pt x="352" y="289"/>
                  <a:pt x="352" y="289"/>
                </a:cubicBezTo>
                <a:cubicBezTo>
                  <a:pt x="355" y="289"/>
                  <a:pt x="355" y="289"/>
                  <a:pt x="355" y="289"/>
                </a:cubicBezTo>
                <a:cubicBezTo>
                  <a:pt x="355" y="285"/>
                  <a:pt x="361" y="285"/>
                  <a:pt x="363" y="287"/>
                </a:cubicBezTo>
                <a:cubicBezTo>
                  <a:pt x="365" y="283"/>
                  <a:pt x="365" y="283"/>
                  <a:pt x="365" y="283"/>
                </a:cubicBezTo>
                <a:cubicBezTo>
                  <a:pt x="361" y="281"/>
                  <a:pt x="365" y="278"/>
                  <a:pt x="366" y="280"/>
                </a:cubicBezTo>
                <a:cubicBezTo>
                  <a:pt x="367" y="281"/>
                  <a:pt x="370" y="276"/>
                  <a:pt x="370" y="276"/>
                </a:cubicBezTo>
                <a:cubicBezTo>
                  <a:pt x="370" y="276"/>
                  <a:pt x="372" y="278"/>
                  <a:pt x="370" y="275"/>
                </a:cubicBezTo>
                <a:cubicBezTo>
                  <a:pt x="368" y="272"/>
                  <a:pt x="371" y="270"/>
                  <a:pt x="371" y="270"/>
                </a:cubicBezTo>
                <a:cubicBezTo>
                  <a:pt x="370" y="266"/>
                  <a:pt x="375" y="267"/>
                  <a:pt x="375" y="267"/>
                </a:cubicBezTo>
                <a:cubicBezTo>
                  <a:pt x="375" y="262"/>
                  <a:pt x="375" y="262"/>
                  <a:pt x="375" y="262"/>
                </a:cubicBezTo>
                <a:cubicBezTo>
                  <a:pt x="371" y="262"/>
                  <a:pt x="371" y="262"/>
                  <a:pt x="371" y="262"/>
                </a:cubicBezTo>
                <a:cubicBezTo>
                  <a:pt x="370" y="266"/>
                  <a:pt x="367" y="263"/>
                  <a:pt x="368" y="262"/>
                </a:cubicBezTo>
                <a:cubicBezTo>
                  <a:pt x="370" y="261"/>
                  <a:pt x="372" y="259"/>
                  <a:pt x="372" y="259"/>
                </a:cubicBezTo>
                <a:cubicBezTo>
                  <a:pt x="372" y="256"/>
                  <a:pt x="372" y="256"/>
                  <a:pt x="372" y="256"/>
                </a:cubicBezTo>
                <a:cubicBezTo>
                  <a:pt x="374" y="256"/>
                  <a:pt x="374" y="256"/>
                  <a:pt x="374" y="256"/>
                </a:cubicBezTo>
                <a:cubicBezTo>
                  <a:pt x="374" y="253"/>
                  <a:pt x="374" y="253"/>
                  <a:pt x="374" y="253"/>
                </a:cubicBezTo>
                <a:cubicBezTo>
                  <a:pt x="378" y="253"/>
                  <a:pt x="378" y="253"/>
                  <a:pt x="378" y="253"/>
                </a:cubicBezTo>
                <a:cubicBezTo>
                  <a:pt x="382" y="251"/>
                  <a:pt x="382" y="251"/>
                  <a:pt x="382" y="251"/>
                </a:cubicBezTo>
                <a:cubicBezTo>
                  <a:pt x="383" y="250"/>
                  <a:pt x="383" y="250"/>
                  <a:pt x="383" y="250"/>
                </a:cubicBezTo>
                <a:cubicBezTo>
                  <a:pt x="387" y="249"/>
                  <a:pt x="387" y="249"/>
                  <a:pt x="387" y="249"/>
                </a:cubicBezTo>
                <a:cubicBezTo>
                  <a:pt x="392" y="244"/>
                  <a:pt x="392" y="244"/>
                  <a:pt x="392" y="244"/>
                </a:cubicBezTo>
                <a:cubicBezTo>
                  <a:pt x="392" y="242"/>
                  <a:pt x="392" y="242"/>
                  <a:pt x="392" y="242"/>
                </a:cubicBezTo>
                <a:cubicBezTo>
                  <a:pt x="388" y="242"/>
                  <a:pt x="392" y="239"/>
                  <a:pt x="392" y="239"/>
                </a:cubicBezTo>
                <a:cubicBezTo>
                  <a:pt x="392" y="235"/>
                  <a:pt x="392" y="235"/>
                  <a:pt x="392" y="235"/>
                </a:cubicBezTo>
                <a:cubicBezTo>
                  <a:pt x="389" y="235"/>
                  <a:pt x="389" y="235"/>
                  <a:pt x="389" y="235"/>
                </a:cubicBezTo>
                <a:cubicBezTo>
                  <a:pt x="389" y="229"/>
                  <a:pt x="389" y="229"/>
                  <a:pt x="389" y="229"/>
                </a:cubicBezTo>
                <a:cubicBezTo>
                  <a:pt x="392" y="228"/>
                  <a:pt x="396" y="227"/>
                  <a:pt x="400" y="227"/>
                </a:cubicBezTo>
                <a:lnTo>
                  <a:pt x="401" y="228"/>
                </a:lnTo>
                <a:close/>
                <a:moveTo>
                  <a:pt x="573" y="244"/>
                </a:moveTo>
                <a:cubicBezTo>
                  <a:pt x="573" y="247"/>
                  <a:pt x="573" y="247"/>
                  <a:pt x="573" y="247"/>
                </a:cubicBezTo>
                <a:cubicBezTo>
                  <a:pt x="575" y="247"/>
                  <a:pt x="575" y="247"/>
                  <a:pt x="575" y="247"/>
                </a:cubicBezTo>
                <a:cubicBezTo>
                  <a:pt x="575" y="244"/>
                  <a:pt x="575" y="244"/>
                  <a:pt x="575" y="244"/>
                </a:cubicBezTo>
                <a:lnTo>
                  <a:pt x="573" y="244"/>
                </a:lnTo>
                <a:close/>
                <a:moveTo>
                  <a:pt x="572" y="252"/>
                </a:moveTo>
                <a:cubicBezTo>
                  <a:pt x="571" y="254"/>
                  <a:pt x="571" y="254"/>
                  <a:pt x="571" y="254"/>
                </a:cubicBezTo>
                <a:cubicBezTo>
                  <a:pt x="573" y="254"/>
                  <a:pt x="573" y="254"/>
                  <a:pt x="573" y="254"/>
                </a:cubicBezTo>
                <a:cubicBezTo>
                  <a:pt x="574" y="253"/>
                  <a:pt x="574" y="253"/>
                  <a:pt x="574" y="253"/>
                </a:cubicBezTo>
                <a:lnTo>
                  <a:pt x="572" y="252"/>
                </a:lnTo>
                <a:close/>
                <a:moveTo>
                  <a:pt x="278" y="263"/>
                </a:moveTo>
                <a:cubicBezTo>
                  <a:pt x="279" y="263"/>
                  <a:pt x="281" y="264"/>
                  <a:pt x="282" y="265"/>
                </a:cubicBezTo>
                <a:cubicBezTo>
                  <a:pt x="286" y="264"/>
                  <a:pt x="286" y="264"/>
                  <a:pt x="286" y="264"/>
                </a:cubicBezTo>
                <a:cubicBezTo>
                  <a:pt x="287" y="265"/>
                  <a:pt x="288" y="266"/>
                  <a:pt x="289" y="267"/>
                </a:cubicBezTo>
                <a:cubicBezTo>
                  <a:pt x="288" y="269"/>
                  <a:pt x="288" y="272"/>
                  <a:pt x="288" y="275"/>
                </a:cubicBezTo>
                <a:cubicBezTo>
                  <a:pt x="287" y="276"/>
                  <a:pt x="287" y="276"/>
                  <a:pt x="287" y="276"/>
                </a:cubicBezTo>
                <a:cubicBezTo>
                  <a:pt x="287" y="277"/>
                  <a:pt x="286" y="277"/>
                  <a:pt x="286" y="278"/>
                </a:cubicBezTo>
                <a:cubicBezTo>
                  <a:pt x="276" y="278"/>
                  <a:pt x="276" y="278"/>
                  <a:pt x="276" y="278"/>
                </a:cubicBezTo>
                <a:cubicBezTo>
                  <a:pt x="276" y="278"/>
                  <a:pt x="276" y="278"/>
                  <a:pt x="276" y="278"/>
                </a:cubicBezTo>
                <a:cubicBezTo>
                  <a:pt x="273" y="278"/>
                  <a:pt x="273" y="278"/>
                  <a:pt x="273" y="278"/>
                </a:cubicBezTo>
                <a:cubicBezTo>
                  <a:pt x="269" y="276"/>
                  <a:pt x="271" y="268"/>
                  <a:pt x="271" y="268"/>
                </a:cubicBezTo>
                <a:cubicBezTo>
                  <a:pt x="273" y="265"/>
                  <a:pt x="276" y="264"/>
                  <a:pt x="278" y="263"/>
                </a:cubicBezTo>
                <a:close/>
                <a:moveTo>
                  <a:pt x="376" y="269"/>
                </a:moveTo>
                <a:cubicBezTo>
                  <a:pt x="376" y="270"/>
                  <a:pt x="376" y="270"/>
                  <a:pt x="376" y="270"/>
                </a:cubicBezTo>
                <a:cubicBezTo>
                  <a:pt x="374" y="270"/>
                  <a:pt x="374" y="270"/>
                  <a:pt x="374" y="270"/>
                </a:cubicBezTo>
                <a:cubicBezTo>
                  <a:pt x="374" y="273"/>
                  <a:pt x="374" y="273"/>
                  <a:pt x="374" y="273"/>
                </a:cubicBezTo>
                <a:cubicBezTo>
                  <a:pt x="376" y="273"/>
                  <a:pt x="376" y="273"/>
                  <a:pt x="376" y="273"/>
                </a:cubicBezTo>
                <a:cubicBezTo>
                  <a:pt x="376" y="274"/>
                  <a:pt x="376" y="274"/>
                  <a:pt x="376" y="274"/>
                </a:cubicBezTo>
                <a:cubicBezTo>
                  <a:pt x="375" y="275"/>
                  <a:pt x="375" y="275"/>
                  <a:pt x="375" y="275"/>
                </a:cubicBezTo>
                <a:cubicBezTo>
                  <a:pt x="374" y="277"/>
                  <a:pt x="374" y="277"/>
                  <a:pt x="374" y="277"/>
                </a:cubicBezTo>
                <a:cubicBezTo>
                  <a:pt x="372" y="277"/>
                  <a:pt x="372" y="277"/>
                  <a:pt x="372" y="277"/>
                </a:cubicBezTo>
                <a:cubicBezTo>
                  <a:pt x="367" y="282"/>
                  <a:pt x="367" y="282"/>
                  <a:pt x="367" y="282"/>
                </a:cubicBezTo>
                <a:cubicBezTo>
                  <a:pt x="367" y="285"/>
                  <a:pt x="367" y="285"/>
                  <a:pt x="367" y="285"/>
                </a:cubicBezTo>
                <a:cubicBezTo>
                  <a:pt x="365" y="287"/>
                  <a:pt x="365" y="287"/>
                  <a:pt x="365" y="287"/>
                </a:cubicBezTo>
                <a:cubicBezTo>
                  <a:pt x="364" y="291"/>
                  <a:pt x="364" y="291"/>
                  <a:pt x="364" y="291"/>
                </a:cubicBezTo>
                <a:cubicBezTo>
                  <a:pt x="358" y="291"/>
                  <a:pt x="358" y="291"/>
                  <a:pt x="358" y="291"/>
                </a:cubicBezTo>
                <a:cubicBezTo>
                  <a:pt x="357" y="296"/>
                  <a:pt x="357" y="296"/>
                  <a:pt x="357" y="296"/>
                </a:cubicBezTo>
                <a:cubicBezTo>
                  <a:pt x="357" y="301"/>
                  <a:pt x="357" y="301"/>
                  <a:pt x="357" y="301"/>
                </a:cubicBezTo>
                <a:cubicBezTo>
                  <a:pt x="362" y="303"/>
                  <a:pt x="362" y="303"/>
                  <a:pt x="362" y="303"/>
                </a:cubicBezTo>
                <a:cubicBezTo>
                  <a:pt x="363" y="300"/>
                  <a:pt x="363" y="300"/>
                  <a:pt x="363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5" y="296"/>
                  <a:pt x="365" y="296"/>
                  <a:pt x="365" y="296"/>
                </a:cubicBezTo>
                <a:cubicBezTo>
                  <a:pt x="366" y="294"/>
                  <a:pt x="366" y="294"/>
                  <a:pt x="366" y="294"/>
                </a:cubicBezTo>
                <a:cubicBezTo>
                  <a:pt x="368" y="292"/>
                  <a:pt x="368" y="292"/>
                  <a:pt x="368" y="292"/>
                </a:cubicBezTo>
                <a:cubicBezTo>
                  <a:pt x="368" y="290"/>
                  <a:pt x="368" y="290"/>
                  <a:pt x="368" y="290"/>
                </a:cubicBezTo>
                <a:cubicBezTo>
                  <a:pt x="371" y="288"/>
                  <a:pt x="371" y="288"/>
                  <a:pt x="371" y="288"/>
                </a:cubicBezTo>
                <a:cubicBezTo>
                  <a:pt x="375" y="287"/>
                  <a:pt x="375" y="287"/>
                  <a:pt x="375" y="287"/>
                </a:cubicBezTo>
                <a:cubicBezTo>
                  <a:pt x="376" y="286"/>
                  <a:pt x="376" y="286"/>
                  <a:pt x="376" y="286"/>
                </a:cubicBezTo>
                <a:cubicBezTo>
                  <a:pt x="377" y="282"/>
                  <a:pt x="377" y="282"/>
                  <a:pt x="377" y="282"/>
                </a:cubicBezTo>
                <a:cubicBezTo>
                  <a:pt x="377" y="280"/>
                  <a:pt x="377" y="280"/>
                  <a:pt x="377" y="280"/>
                </a:cubicBezTo>
                <a:cubicBezTo>
                  <a:pt x="378" y="278"/>
                  <a:pt x="378" y="278"/>
                  <a:pt x="378" y="278"/>
                </a:cubicBezTo>
                <a:cubicBezTo>
                  <a:pt x="381" y="277"/>
                  <a:pt x="381" y="277"/>
                  <a:pt x="381" y="277"/>
                </a:cubicBezTo>
                <a:cubicBezTo>
                  <a:pt x="381" y="271"/>
                  <a:pt x="381" y="271"/>
                  <a:pt x="381" y="271"/>
                </a:cubicBezTo>
                <a:cubicBezTo>
                  <a:pt x="380" y="271"/>
                  <a:pt x="380" y="271"/>
                  <a:pt x="380" y="271"/>
                </a:cubicBezTo>
                <a:cubicBezTo>
                  <a:pt x="379" y="269"/>
                  <a:pt x="379" y="269"/>
                  <a:pt x="379" y="269"/>
                </a:cubicBezTo>
                <a:lnTo>
                  <a:pt x="376" y="269"/>
                </a:lnTo>
                <a:close/>
                <a:moveTo>
                  <a:pt x="554" y="271"/>
                </a:moveTo>
                <a:cubicBezTo>
                  <a:pt x="554" y="272"/>
                  <a:pt x="554" y="272"/>
                  <a:pt x="554" y="272"/>
                </a:cubicBezTo>
                <a:cubicBezTo>
                  <a:pt x="557" y="273"/>
                  <a:pt x="557" y="273"/>
                  <a:pt x="557" y="273"/>
                </a:cubicBezTo>
                <a:cubicBezTo>
                  <a:pt x="558" y="271"/>
                  <a:pt x="558" y="271"/>
                  <a:pt x="558" y="271"/>
                </a:cubicBezTo>
                <a:lnTo>
                  <a:pt x="554" y="271"/>
                </a:lnTo>
                <a:close/>
                <a:moveTo>
                  <a:pt x="547" y="273"/>
                </a:moveTo>
                <a:cubicBezTo>
                  <a:pt x="546" y="274"/>
                  <a:pt x="546" y="274"/>
                  <a:pt x="546" y="274"/>
                </a:cubicBezTo>
                <a:cubicBezTo>
                  <a:pt x="544" y="275"/>
                  <a:pt x="544" y="275"/>
                  <a:pt x="544" y="275"/>
                </a:cubicBezTo>
                <a:cubicBezTo>
                  <a:pt x="543" y="274"/>
                  <a:pt x="543" y="274"/>
                  <a:pt x="543" y="274"/>
                </a:cubicBezTo>
                <a:cubicBezTo>
                  <a:pt x="542" y="275"/>
                  <a:pt x="542" y="275"/>
                  <a:pt x="542" y="275"/>
                </a:cubicBezTo>
                <a:cubicBezTo>
                  <a:pt x="544" y="276"/>
                  <a:pt x="544" y="276"/>
                  <a:pt x="544" y="276"/>
                </a:cubicBezTo>
                <a:cubicBezTo>
                  <a:pt x="544" y="277"/>
                  <a:pt x="544" y="277"/>
                  <a:pt x="544" y="277"/>
                </a:cubicBezTo>
                <a:cubicBezTo>
                  <a:pt x="545" y="276"/>
                  <a:pt x="545" y="276"/>
                  <a:pt x="545" y="276"/>
                </a:cubicBezTo>
                <a:cubicBezTo>
                  <a:pt x="546" y="275"/>
                  <a:pt x="546" y="275"/>
                  <a:pt x="546" y="275"/>
                </a:cubicBezTo>
                <a:cubicBezTo>
                  <a:pt x="547" y="276"/>
                  <a:pt x="547" y="276"/>
                  <a:pt x="547" y="276"/>
                </a:cubicBezTo>
                <a:cubicBezTo>
                  <a:pt x="548" y="275"/>
                  <a:pt x="548" y="275"/>
                  <a:pt x="548" y="275"/>
                </a:cubicBezTo>
                <a:cubicBezTo>
                  <a:pt x="548" y="274"/>
                  <a:pt x="548" y="274"/>
                  <a:pt x="548" y="274"/>
                </a:cubicBezTo>
                <a:lnTo>
                  <a:pt x="547" y="273"/>
                </a:lnTo>
                <a:close/>
                <a:moveTo>
                  <a:pt x="525" y="285"/>
                </a:moveTo>
                <a:cubicBezTo>
                  <a:pt x="565" y="285"/>
                  <a:pt x="565" y="285"/>
                  <a:pt x="565" y="285"/>
                </a:cubicBezTo>
                <a:cubicBezTo>
                  <a:pt x="565" y="307"/>
                  <a:pt x="560" y="328"/>
                  <a:pt x="551" y="348"/>
                </a:cubicBezTo>
                <a:cubicBezTo>
                  <a:pt x="544" y="365"/>
                  <a:pt x="533" y="381"/>
                  <a:pt x="520" y="395"/>
                </a:cubicBezTo>
                <a:cubicBezTo>
                  <a:pt x="519" y="391"/>
                  <a:pt x="519" y="387"/>
                  <a:pt x="518" y="383"/>
                </a:cubicBezTo>
                <a:cubicBezTo>
                  <a:pt x="516" y="382"/>
                  <a:pt x="516" y="382"/>
                  <a:pt x="516" y="382"/>
                </a:cubicBezTo>
                <a:cubicBezTo>
                  <a:pt x="516" y="375"/>
                  <a:pt x="516" y="375"/>
                  <a:pt x="516" y="375"/>
                </a:cubicBezTo>
                <a:cubicBezTo>
                  <a:pt x="513" y="375"/>
                  <a:pt x="513" y="375"/>
                  <a:pt x="513" y="375"/>
                </a:cubicBezTo>
                <a:cubicBezTo>
                  <a:pt x="508" y="381"/>
                  <a:pt x="508" y="381"/>
                  <a:pt x="508" y="381"/>
                </a:cubicBezTo>
                <a:cubicBezTo>
                  <a:pt x="507" y="383"/>
                  <a:pt x="507" y="383"/>
                  <a:pt x="507" y="383"/>
                </a:cubicBezTo>
                <a:cubicBezTo>
                  <a:pt x="505" y="380"/>
                  <a:pt x="505" y="380"/>
                  <a:pt x="505" y="380"/>
                </a:cubicBezTo>
                <a:cubicBezTo>
                  <a:pt x="506" y="379"/>
                  <a:pt x="506" y="379"/>
                  <a:pt x="506" y="379"/>
                </a:cubicBezTo>
                <a:cubicBezTo>
                  <a:pt x="506" y="375"/>
                  <a:pt x="506" y="375"/>
                  <a:pt x="506" y="375"/>
                </a:cubicBezTo>
                <a:cubicBezTo>
                  <a:pt x="508" y="374"/>
                  <a:pt x="508" y="374"/>
                  <a:pt x="508" y="374"/>
                </a:cubicBezTo>
                <a:cubicBezTo>
                  <a:pt x="508" y="371"/>
                  <a:pt x="508" y="371"/>
                  <a:pt x="508" y="371"/>
                </a:cubicBezTo>
                <a:cubicBezTo>
                  <a:pt x="509" y="370"/>
                  <a:pt x="509" y="370"/>
                  <a:pt x="509" y="370"/>
                </a:cubicBezTo>
                <a:cubicBezTo>
                  <a:pt x="510" y="364"/>
                  <a:pt x="510" y="364"/>
                  <a:pt x="510" y="364"/>
                </a:cubicBezTo>
                <a:cubicBezTo>
                  <a:pt x="511" y="364"/>
                  <a:pt x="511" y="364"/>
                  <a:pt x="511" y="364"/>
                </a:cubicBezTo>
                <a:cubicBezTo>
                  <a:pt x="511" y="350"/>
                  <a:pt x="511" y="350"/>
                  <a:pt x="511" y="350"/>
                </a:cubicBezTo>
                <a:cubicBezTo>
                  <a:pt x="507" y="346"/>
                  <a:pt x="507" y="346"/>
                  <a:pt x="507" y="346"/>
                </a:cubicBezTo>
                <a:cubicBezTo>
                  <a:pt x="507" y="347"/>
                  <a:pt x="502" y="347"/>
                  <a:pt x="502" y="347"/>
                </a:cubicBezTo>
                <a:cubicBezTo>
                  <a:pt x="502" y="347"/>
                  <a:pt x="501" y="349"/>
                  <a:pt x="500" y="349"/>
                </a:cubicBezTo>
                <a:cubicBezTo>
                  <a:pt x="499" y="349"/>
                  <a:pt x="501" y="352"/>
                  <a:pt x="501" y="353"/>
                </a:cubicBezTo>
                <a:cubicBezTo>
                  <a:pt x="500" y="355"/>
                  <a:pt x="498" y="355"/>
                  <a:pt x="498" y="355"/>
                </a:cubicBezTo>
                <a:cubicBezTo>
                  <a:pt x="494" y="356"/>
                  <a:pt x="494" y="356"/>
                  <a:pt x="494" y="356"/>
                </a:cubicBezTo>
                <a:cubicBezTo>
                  <a:pt x="492" y="358"/>
                  <a:pt x="492" y="358"/>
                  <a:pt x="492" y="358"/>
                </a:cubicBezTo>
                <a:cubicBezTo>
                  <a:pt x="488" y="358"/>
                  <a:pt x="488" y="358"/>
                  <a:pt x="488" y="358"/>
                </a:cubicBezTo>
                <a:cubicBezTo>
                  <a:pt x="487" y="355"/>
                  <a:pt x="487" y="355"/>
                  <a:pt x="487" y="355"/>
                </a:cubicBezTo>
                <a:cubicBezTo>
                  <a:pt x="489" y="354"/>
                  <a:pt x="489" y="354"/>
                  <a:pt x="489" y="354"/>
                </a:cubicBezTo>
                <a:cubicBezTo>
                  <a:pt x="492" y="353"/>
                  <a:pt x="492" y="353"/>
                  <a:pt x="492" y="353"/>
                </a:cubicBezTo>
                <a:cubicBezTo>
                  <a:pt x="495" y="351"/>
                  <a:pt x="495" y="351"/>
                  <a:pt x="495" y="351"/>
                </a:cubicBezTo>
                <a:cubicBezTo>
                  <a:pt x="497" y="348"/>
                  <a:pt x="497" y="348"/>
                  <a:pt x="497" y="348"/>
                </a:cubicBezTo>
                <a:cubicBezTo>
                  <a:pt x="497" y="345"/>
                  <a:pt x="500" y="346"/>
                  <a:pt x="500" y="346"/>
                </a:cubicBezTo>
                <a:cubicBezTo>
                  <a:pt x="500" y="346"/>
                  <a:pt x="507" y="340"/>
                  <a:pt x="507" y="338"/>
                </a:cubicBezTo>
                <a:cubicBezTo>
                  <a:pt x="507" y="335"/>
                  <a:pt x="510" y="328"/>
                  <a:pt x="514" y="328"/>
                </a:cubicBezTo>
                <a:cubicBezTo>
                  <a:pt x="521" y="328"/>
                  <a:pt x="521" y="328"/>
                  <a:pt x="521" y="328"/>
                </a:cubicBezTo>
                <a:cubicBezTo>
                  <a:pt x="524" y="327"/>
                  <a:pt x="523" y="323"/>
                  <a:pt x="523" y="323"/>
                </a:cubicBezTo>
                <a:cubicBezTo>
                  <a:pt x="527" y="322"/>
                  <a:pt x="527" y="322"/>
                  <a:pt x="527" y="322"/>
                </a:cubicBezTo>
                <a:cubicBezTo>
                  <a:pt x="527" y="324"/>
                  <a:pt x="527" y="324"/>
                  <a:pt x="527" y="324"/>
                </a:cubicBezTo>
                <a:cubicBezTo>
                  <a:pt x="527" y="324"/>
                  <a:pt x="532" y="325"/>
                  <a:pt x="533" y="324"/>
                </a:cubicBezTo>
                <a:cubicBezTo>
                  <a:pt x="534" y="323"/>
                  <a:pt x="535" y="321"/>
                  <a:pt x="536" y="322"/>
                </a:cubicBezTo>
                <a:cubicBezTo>
                  <a:pt x="538" y="323"/>
                  <a:pt x="542" y="320"/>
                  <a:pt x="542" y="320"/>
                </a:cubicBezTo>
                <a:cubicBezTo>
                  <a:pt x="542" y="318"/>
                  <a:pt x="549" y="319"/>
                  <a:pt x="549" y="319"/>
                </a:cubicBezTo>
                <a:cubicBezTo>
                  <a:pt x="550" y="316"/>
                  <a:pt x="550" y="316"/>
                  <a:pt x="550" y="316"/>
                </a:cubicBezTo>
                <a:cubicBezTo>
                  <a:pt x="550" y="316"/>
                  <a:pt x="545" y="310"/>
                  <a:pt x="545" y="310"/>
                </a:cubicBezTo>
                <a:cubicBezTo>
                  <a:pt x="544" y="310"/>
                  <a:pt x="539" y="306"/>
                  <a:pt x="539" y="307"/>
                </a:cubicBezTo>
                <a:cubicBezTo>
                  <a:pt x="534" y="306"/>
                  <a:pt x="534" y="300"/>
                  <a:pt x="534" y="300"/>
                </a:cubicBezTo>
                <a:cubicBezTo>
                  <a:pt x="533" y="296"/>
                  <a:pt x="533" y="296"/>
                  <a:pt x="533" y="296"/>
                </a:cubicBezTo>
                <a:cubicBezTo>
                  <a:pt x="533" y="293"/>
                  <a:pt x="528" y="288"/>
                  <a:pt x="528" y="289"/>
                </a:cubicBezTo>
                <a:cubicBezTo>
                  <a:pt x="526" y="288"/>
                  <a:pt x="525" y="286"/>
                  <a:pt x="525" y="285"/>
                </a:cubicBezTo>
                <a:close/>
                <a:moveTo>
                  <a:pt x="572" y="285"/>
                </a:moveTo>
                <a:cubicBezTo>
                  <a:pt x="618" y="285"/>
                  <a:pt x="618" y="285"/>
                  <a:pt x="618" y="285"/>
                </a:cubicBezTo>
                <a:cubicBezTo>
                  <a:pt x="618" y="316"/>
                  <a:pt x="611" y="346"/>
                  <a:pt x="598" y="373"/>
                </a:cubicBezTo>
                <a:cubicBezTo>
                  <a:pt x="598" y="373"/>
                  <a:pt x="598" y="373"/>
                  <a:pt x="598" y="373"/>
                </a:cubicBezTo>
                <a:cubicBezTo>
                  <a:pt x="587" y="395"/>
                  <a:pt x="574" y="415"/>
                  <a:pt x="557" y="433"/>
                </a:cubicBezTo>
                <a:cubicBezTo>
                  <a:pt x="556" y="431"/>
                  <a:pt x="556" y="431"/>
                  <a:pt x="556" y="431"/>
                </a:cubicBezTo>
                <a:cubicBezTo>
                  <a:pt x="555" y="424"/>
                  <a:pt x="555" y="424"/>
                  <a:pt x="555" y="424"/>
                </a:cubicBezTo>
                <a:cubicBezTo>
                  <a:pt x="554" y="423"/>
                  <a:pt x="554" y="423"/>
                  <a:pt x="554" y="423"/>
                </a:cubicBezTo>
                <a:cubicBezTo>
                  <a:pt x="553" y="415"/>
                  <a:pt x="553" y="415"/>
                  <a:pt x="553" y="415"/>
                </a:cubicBezTo>
                <a:cubicBezTo>
                  <a:pt x="555" y="412"/>
                  <a:pt x="548" y="406"/>
                  <a:pt x="547" y="407"/>
                </a:cubicBezTo>
                <a:cubicBezTo>
                  <a:pt x="547" y="408"/>
                  <a:pt x="543" y="408"/>
                  <a:pt x="543" y="409"/>
                </a:cubicBezTo>
                <a:cubicBezTo>
                  <a:pt x="543" y="410"/>
                  <a:pt x="541" y="416"/>
                  <a:pt x="542" y="418"/>
                </a:cubicBezTo>
                <a:cubicBezTo>
                  <a:pt x="542" y="418"/>
                  <a:pt x="542" y="418"/>
                  <a:pt x="542" y="418"/>
                </a:cubicBezTo>
                <a:cubicBezTo>
                  <a:pt x="524" y="400"/>
                  <a:pt x="524" y="400"/>
                  <a:pt x="524" y="400"/>
                </a:cubicBezTo>
                <a:cubicBezTo>
                  <a:pt x="538" y="386"/>
                  <a:pt x="549" y="369"/>
                  <a:pt x="557" y="351"/>
                </a:cubicBezTo>
                <a:cubicBezTo>
                  <a:pt x="567" y="330"/>
                  <a:pt x="572" y="308"/>
                  <a:pt x="572" y="285"/>
                </a:cubicBezTo>
                <a:close/>
                <a:moveTo>
                  <a:pt x="625" y="285"/>
                </a:moveTo>
                <a:cubicBezTo>
                  <a:pt x="675" y="285"/>
                  <a:pt x="675" y="285"/>
                  <a:pt x="675" y="285"/>
                </a:cubicBezTo>
                <a:cubicBezTo>
                  <a:pt x="675" y="325"/>
                  <a:pt x="666" y="365"/>
                  <a:pt x="648" y="401"/>
                </a:cubicBezTo>
                <a:cubicBezTo>
                  <a:pt x="648" y="401"/>
                  <a:pt x="648" y="401"/>
                  <a:pt x="648" y="401"/>
                </a:cubicBezTo>
                <a:cubicBezTo>
                  <a:pt x="635" y="428"/>
                  <a:pt x="618" y="452"/>
                  <a:pt x="597" y="473"/>
                </a:cubicBezTo>
                <a:cubicBezTo>
                  <a:pt x="562" y="437"/>
                  <a:pt x="562" y="437"/>
                  <a:pt x="562" y="437"/>
                </a:cubicBezTo>
                <a:cubicBezTo>
                  <a:pt x="579" y="420"/>
                  <a:pt x="593" y="399"/>
                  <a:pt x="604" y="377"/>
                </a:cubicBezTo>
                <a:cubicBezTo>
                  <a:pt x="617" y="348"/>
                  <a:pt x="624" y="317"/>
                  <a:pt x="625" y="285"/>
                </a:cubicBezTo>
                <a:close/>
                <a:moveTo>
                  <a:pt x="237" y="285"/>
                </a:moveTo>
                <a:cubicBezTo>
                  <a:pt x="257" y="285"/>
                  <a:pt x="257" y="285"/>
                  <a:pt x="257" y="285"/>
                </a:cubicBezTo>
                <a:cubicBezTo>
                  <a:pt x="257" y="287"/>
                  <a:pt x="257" y="287"/>
                  <a:pt x="257" y="287"/>
                </a:cubicBezTo>
                <a:cubicBezTo>
                  <a:pt x="253" y="291"/>
                  <a:pt x="253" y="291"/>
                  <a:pt x="253" y="291"/>
                </a:cubicBezTo>
                <a:cubicBezTo>
                  <a:pt x="253" y="296"/>
                  <a:pt x="253" y="296"/>
                  <a:pt x="253" y="296"/>
                </a:cubicBezTo>
                <a:cubicBezTo>
                  <a:pt x="251" y="297"/>
                  <a:pt x="251" y="297"/>
                  <a:pt x="251" y="297"/>
                </a:cubicBezTo>
                <a:cubicBezTo>
                  <a:pt x="250" y="299"/>
                  <a:pt x="250" y="299"/>
                  <a:pt x="250" y="299"/>
                </a:cubicBezTo>
                <a:cubicBezTo>
                  <a:pt x="249" y="305"/>
                  <a:pt x="249" y="305"/>
                  <a:pt x="249" y="305"/>
                </a:cubicBezTo>
                <a:cubicBezTo>
                  <a:pt x="252" y="305"/>
                  <a:pt x="252" y="305"/>
                  <a:pt x="252" y="305"/>
                </a:cubicBezTo>
                <a:cubicBezTo>
                  <a:pt x="253" y="305"/>
                  <a:pt x="253" y="309"/>
                  <a:pt x="252" y="309"/>
                </a:cubicBezTo>
                <a:cubicBezTo>
                  <a:pt x="251" y="310"/>
                  <a:pt x="248" y="311"/>
                  <a:pt x="249" y="312"/>
                </a:cubicBezTo>
                <a:cubicBezTo>
                  <a:pt x="251" y="313"/>
                  <a:pt x="245" y="313"/>
                  <a:pt x="245" y="311"/>
                </a:cubicBezTo>
                <a:cubicBezTo>
                  <a:pt x="245" y="310"/>
                  <a:pt x="241" y="308"/>
                  <a:pt x="241" y="309"/>
                </a:cubicBezTo>
                <a:cubicBezTo>
                  <a:pt x="240" y="309"/>
                  <a:pt x="239" y="308"/>
                  <a:pt x="239" y="307"/>
                </a:cubicBezTo>
                <a:cubicBezTo>
                  <a:pt x="238" y="300"/>
                  <a:pt x="237" y="293"/>
                  <a:pt x="237" y="285"/>
                </a:cubicBezTo>
                <a:close/>
                <a:moveTo>
                  <a:pt x="266" y="285"/>
                </a:moveTo>
                <a:cubicBezTo>
                  <a:pt x="268" y="285"/>
                  <a:pt x="268" y="285"/>
                  <a:pt x="268" y="285"/>
                </a:cubicBezTo>
                <a:cubicBezTo>
                  <a:pt x="268" y="285"/>
                  <a:pt x="269" y="285"/>
                  <a:pt x="269" y="285"/>
                </a:cubicBezTo>
                <a:cubicBezTo>
                  <a:pt x="273" y="286"/>
                  <a:pt x="273" y="286"/>
                  <a:pt x="273" y="286"/>
                </a:cubicBezTo>
                <a:cubicBezTo>
                  <a:pt x="273" y="285"/>
                  <a:pt x="273" y="285"/>
                  <a:pt x="273" y="285"/>
                </a:cubicBezTo>
                <a:cubicBezTo>
                  <a:pt x="287" y="285"/>
                  <a:pt x="287" y="285"/>
                  <a:pt x="287" y="285"/>
                </a:cubicBezTo>
                <a:cubicBezTo>
                  <a:pt x="288" y="292"/>
                  <a:pt x="288" y="292"/>
                  <a:pt x="288" y="292"/>
                </a:cubicBezTo>
                <a:cubicBezTo>
                  <a:pt x="284" y="296"/>
                  <a:pt x="284" y="296"/>
                  <a:pt x="284" y="296"/>
                </a:cubicBezTo>
                <a:cubicBezTo>
                  <a:pt x="281" y="297"/>
                  <a:pt x="281" y="301"/>
                  <a:pt x="284" y="302"/>
                </a:cubicBezTo>
                <a:cubicBezTo>
                  <a:pt x="287" y="302"/>
                  <a:pt x="286" y="308"/>
                  <a:pt x="282" y="304"/>
                </a:cubicBezTo>
                <a:cubicBezTo>
                  <a:pt x="277" y="304"/>
                  <a:pt x="285" y="309"/>
                  <a:pt x="283" y="308"/>
                </a:cubicBezTo>
                <a:cubicBezTo>
                  <a:pt x="288" y="310"/>
                  <a:pt x="287" y="305"/>
                  <a:pt x="287" y="305"/>
                </a:cubicBezTo>
                <a:cubicBezTo>
                  <a:pt x="290" y="303"/>
                  <a:pt x="290" y="303"/>
                  <a:pt x="290" y="303"/>
                </a:cubicBezTo>
                <a:cubicBezTo>
                  <a:pt x="291" y="309"/>
                  <a:pt x="292" y="314"/>
                  <a:pt x="294" y="320"/>
                </a:cubicBezTo>
                <a:cubicBezTo>
                  <a:pt x="299" y="335"/>
                  <a:pt x="308" y="348"/>
                  <a:pt x="318" y="359"/>
                </a:cubicBezTo>
                <a:cubicBezTo>
                  <a:pt x="283" y="395"/>
                  <a:pt x="283" y="395"/>
                  <a:pt x="283" y="395"/>
                </a:cubicBezTo>
                <a:cubicBezTo>
                  <a:pt x="280" y="393"/>
                  <a:pt x="278" y="390"/>
                  <a:pt x="276" y="388"/>
                </a:cubicBezTo>
                <a:cubicBezTo>
                  <a:pt x="276" y="386"/>
                  <a:pt x="277" y="384"/>
                  <a:pt x="277" y="384"/>
                </a:cubicBezTo>
                <a:cubicBezTo>
                  <a:pt x="281" y="382"/>
                  <a:pt x="277" y="378"/>
                  <a:pt x="277" y="378"/>
                </a:cubicBezTo>
                <a:cubicBezTo>
                  <a:pt x="277" y="375"/>
                  <a:pt x="275" y="371"/>
                  <a:pt x="275" y="371"/>
                </a:cubicBezTo>
                <a:cubicBezTo>
                  <a:pt x="269" y="367"/>
                  <a:pt x="271" y="361"/>
                  <a:pt x="271" y="361"/>
                </a:cubicBezTo>
                <a:cubicBezTo>
                  <a:pt x="271" y="356"/>
                  <a:pt x="271" y="356"/>
                  <a:pt x="271" y="356"/>
                </a:cubicBezTo>
                <a:cubicBezTo>
                  <a:pt x="267" y="352"/>
                  <a:pt x="273" y="351"/>
                  <a:pt x="273" y="351"/>
                </a:cubicBezTo>
                <a:cubicBezTo>
                  <a:pt x="275" y="348"/>
                  <a:pt x="271" y="345"/>
                  <a:pt x="271" y="345"/>
                </a:cubicBezTo>
                <a:cubicBezTo>
                  <a:pt x="271" y="342"/>
                  <a:pt x="271" y="342"/>
                  <a:pt x="271" y="342"/>
                </a:cubicBezTo>
                <a:cubicBezTo>
                  <a:pt x="266" y="341"/>
                  <a:pt x="266" y="341"/>
                  <a:pt x="266" y="341"/>
                </a:cubicBezTo>
                <a:cubicBezTo>
                  <a:pt x="266" y="328"/>
                  <a:pt x="266" y="328"/>
                  <a:pt x="266" y="328"/>
                </a:cubicBezTo>
                <a:cubicBezTo>
                  <a:pt x="255" y="313"/>
                  <a:pt x="255" y="313"/>
                  <a:pt x="255" y="313"/>
                </a:cubicBezTo>
                <a:cubicBezTo>
                  <a:pt x="254" y="312"/>
                  <a:pt x="255" y="309"/>
                  <a:pt x="255" y="309"/>
                </a:cubicBezTo>
                <a:cubicBezTo>
                  <a:pt x="257" y="307"/>
                  <a:pt x="254" y="304"/>
                  <a:pt x="254" y="304"/>
                </a:cubicBezTo>
                <a:cubicBezTo>
                  <a:pt x="254" y="298"/>
                  <a:pt x="254" y="298"/>
                  <a:pt x="254" y="298"/>
                </a:cubicBezTo>
                <a:cubicBezTo>
                  <a:pt x="260" y="297"/>
                  <a:pt x="260" y="297"/>
                  <a:pt x="260" y="297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4" y="295"/>
                  <a:pt x="264" y="295"/>
                  <a:pt x="264" y="295"/>
                </a:cubicBezTo>
                <a:cubicBezTo>
                  <a:pt x="264" y="287"/>
                  <a:pt x="264" y="287"/>
                  <a:pt x="264" y="287"/>
                </a:cubicBezTo>
                <a:cubicBezTo>
                  <a:pt x="265" y="286"/>
                  <a:pt x="265" y="285"/>
                  <a:pt x="266" y="285"/>
                </a:cubicBezTo>
                <a:close/>
                <a:moveTo>
                  <a:pt x="337" y="285"/>
                </a:moveTo>
                <a:cubicBezTo>
                  <a:pt x="340" y="285"/>
                  <a:pt x="340" y="285"/>
                  <a:pt x="340" y="285"/>
                </a:cubicBezTo>
                <a:cubicBezTo>
                  <a:pt x="340" y="287"/>
                  <a:pt x="341" y="289"/>
                  <a:pt x="341" y="291"/>
                </a:cubicBezTo>
                <a:cubicBezTo>
                  <a:pt x="339" y="292"/>
                  <a:pt x="339" y="292"/>
                  <a:pt x="339" y="292"/>
                </a:cubicBezTo>
                <a:cubicBezTo>
                  <a:pt x="339" y="290"/>
                  <a:pt x="339" y="290"/>
                  <a:pt x="339" y="290"/>
                </a:cubicBezTo>
                <a:cubicBezTo>
                  <a:pt x="338" y="294"/>
                  <a:pt x="338" y="294"/>
                  <a:pt x="338" y="294"/>
                </a:cubicBezTo>
                <a:cubicBezTo>
                  <a:pt x="333" y="294"/>
                  <a:pt x="333" y="294"/>
                  <a:pt x="333" y="294"/>
                </a:cubicBezTo>
                <a:cubicBezTo>
                  <a:pt x="332" y="290"/>
                  <a:pt x="332" y="290"/>
                  <a:pt x="332" y="290"/>
                </a:cubicBezTo>
                <a:cubicBezTo>
                  <a:pt x="336" y="289"/>
                  <a:pt x="336" y="289"/>
                  <a:pt x="336" y="289"/>
                </a:cubicBezTo>
                <a:cubicBezTo>
                  <a:pt x="337" y="288"/>
                  <a:pt x="337" y="288"/>
                  <a:pt x="337" y="288"/>
                </a:cubicBezTo>
                <a:lnTo>
                  <a:pt x="337" y="285"/>
                </a:lnTo>
                <a:close/>
                <a:moveTo>
                  <a:pt x="421" y="289"/>
                </a:moveTo>
                <a:cubicBezTo>
                  <a:pt x="421" y="289"/>
                  <a:pt x="420" y="289"/>
                  <a:pt x="420" y="290"/>
                </a:cubicBezTo>
                <a:cubicBezTo>
                  <a:pt x="420" y="294"/>
                  <a:pt x="420" y="294"/>
                  <a:pt x="420" y="294"/>
                </a:cubicBezTo>
                <a:cubicBezTo>
                  <a:pt x="420" y="294"/>
                  <a:pt x="424" y="300"/>
                  <a:pt x="425" y="301"/>
                </a:cubicBezTo>
                <a:cubicBezTo>
                  <a:pt x="427" y="302"/>
                  <a:pt x="429" y="300"/>
                  <a:pt x="427" y="299"/>
                </a:cubicBezTo>
                <a:cubicBezTo>
                  <a:pt x="423" y="296"/>
                  <a:pt x="423" y="293"/>
                  <a:pt x="422" y="290"/>
                </a:cubicBezTo>
                <a:cubicBezTo>
                  <a:pt x="422" y="290"/>
                  <a:pt x="422" y="289"/>
                  <a:pt x="421" y="289"/>
                </a:cubicBezTo>
                <a:close/>
                <a:moveTo>
                  <a:pt x="273" y="292"/>
                </a:moveTo>
                <a:cubicBezTo>
                  <a:pt x="273" y="294"/>
                  <a:pt x="273" y="294"/>
                  <a:pt x="273" y="294"/>
                </a:cubicBezTo>
                <a:cubicBezTo>
                  <a:pt x="275" y="294"/>
                  <a:pt x="275" y="294"/>
                  <a:pt x="275" y="294"/>
                </a:cubicBezTo>
                <a:cubicBezTo>
                  <a:pt x="277" y="298"/>
                  <a:pt x="275" y="307"/>
                  <a:pt x="275" y="307"/>
                </a:cubicBezTo>
                <a:cubicBezTo>
                  <a:pt x="275" y="307"/>
                  <a:pt x="271" y="308"/>
                  <a:pt x="271" y="306"/>
                </a:cubicBezTo>
                <a:cubicBezTo>
                  <a:pt x="270" y="304"/>
                  <a:pt x="269" y="310"/>
                  <a:pt x="270" y="311"/>
                </a:cubicBezTo>
                <a:cubicBezTo>
                  <a:pt x="271" y="311"/>
                  <a:pt x="275" y="311"/>
                  <a:pt x="275" y="314"/>
                </a:cubicBezTo>
                <a:cubicBezTo>
                  <a:pt x="276" y="317"/>
                  <a:pt x="278" y="312"/>
                  <a:pt x="278" y="312"/>
                </a:cubicBezTo>
                <a:cubicBezTo>
                  <a:pt x="278" y="292"/>
                  <a:pt x="278" y="292"/>
                  <a:pt x="278" y="292"/>
                </a:cubicBezTo>
                <a:lnTo>
                  <a:pt x="273" y="292"/>
                </a:lnTo>
                <a:close/>
                <a:moveTo>
                  <a:pt x="409" y="297"/>
                </a:moveTo>
                <a:cubicBezTo>
                  <a:pt x="404" y="301"/>
                  <a:pt x="404" y="301"/>
                  <a:pt x="404" y="301"/>
                </a:cubicBezTo>
                <a:cubicBezTo>
                  <a:pt x="407" y="301"/>
                  <a:pt x="407" y="304"/>
                  <a:pt x="407" y="305"/>
                </a:cubicBezTo>
                <a:cubicBezTo>
                  <a:pt x="408" y="308"/>
                  <a:pt x="408" y="301"/>
                  <a:pt x="409" y="301"/>
                </a:cubicBezTo>
                <a:cubicBezTo>
                  <a:pt x="410" y="302"/>
                  <a:pt x="409" y="297"/>
                  <a:pt x="409" y="297"/>
                </a:cubicBezTo>
                <a:close/>
                <a:moveTo>
                  <a:pt x="296" y="300"/>
                </a:moveTo>
                <a:cubicBezTo>
                  <a:pt x="298" y="300"/>
                  <a:pt x="301" y="304"/>
                  <a:pt x="301" y="305"/>
                </a:cubicBezTo>
                <a:cubicBezTo>
                  <a:pt x="301" y="306"/>
                  <a:pt x="312" y="305"/>
                  <a:pt x="312" y="305"/>
                </a:cubicBezTo>
                <a:cubicBezTo>
                  <a:pt x="315" y="307"/>
                  <a:pt x="317" y="313"/>
                  <a:pt x="317" y="313"/>
                </a:cubicBezTo>
                <a:cubicBezTo>
                  <a:pt x="320" y="308"/>
                  <a:pt x="326" y="312"/>
                  <a:pt x="321" y="315"/>
                </a:cubicBezTo>
                <a:cubicBezTo>
                  <a:pt x="326" y="317"/>
                  <a:pt x="326" y="320"/>
                  <a:pt x="326" y="320"/>
                </a:cubicBezTo>
                <a:cubicBezTo>
                  <a:pt x="330" y="319"/>
                  <a:pt x="330" y="322"/>
                  <a:pt x="330" y="323"/>
                </a:cubicBezTo>
                <a:cubicBezTo>
                  <a:pt x="330" y="323"/>
                  <a:pt x="331" y="318"/>
                  <a:pt x="331" y="318"/>
                </a:cubicBezTo>
                <a:cubicBezTo>
                  <a:pt x="326" y="315"/>
                  <a:pt x="336" y="314"/>
                  <a:pt x="334" y="320"/>
                </a:cubicBezTo>
                <a:cubicBezTo>
                  <a:pt x="332" y="322"/>
                  <a:pt x="332" y="322"/>
                  <a:pt x="332" y="322"/>
                </a:cubicBezTo>
                <a:cubicBezTo>
                  <a:pt x="335" y="325"/>
                  <a:pt x="335" y="325"/>
                  <a:pt x="335" y="325"/>
                </a:cubicBezTo>
                <a:cubicBezTo>
                  <a:pt x="335" y="331"/>
                  <a:pt x="335" y="331"/>
                  <a:pt x="335" y="331"/>
                </a:cubicBezTo>
                <a:cubicBezTo>
                  <a:pt x="341" y="331"/>
                  <a:pt x="339" y="323"/>
                  <a:pt x="339" y="323"/>
                </a:cubicBezTo>
                <a:cubicBezTo>
                  <a:pt x="342" y="322"/>
                  <a:pt x="342" y="322"/>
                  <a:pt x="342" y="322"/>
                </a:cubicBezTo>
                <a:cubicBezTo>
                  <a:pt x="342" y="320"/>
                  <a:pt x="344" y="321"/>
                  <a:pt x="344" y="321"/>
                </a:cubicBezTo>
                <a:cubicBezTo>
                  <a:pt x="343" y="314"/>
                  <a:pt x="346" y="311"/>
                  <a:pt x="347" y="310"/>
                </a:cubicBezTo>
                <a:cubicBezTo>
                  <a:pt x="350" y="315"/>
                  <a:pt x="352" y="319"/>
                  <a:pt x="356" y="322"/>
                </a:cubicBezTo>
                <a:cubicBezTo>
                  <a:pt x="323" y="355"/>
                  <a:pt x="323" y="355"/>
                  <a:pt x="323" y="355"/>
                </a:cubicBezTo>
                <a:cubicBezTo>
                  <a:pt x="313" y="344"/>
                  <a:pt x="306" y="332"/>
                  <a:pt x="301" y="318"/>
                </a:cubicBezTo>
                <a:cubicBezTo>
                  <a:pt x="299" y="312"/>
                  <a:pt x="297" y="306"/>
                  <a:pt x="296" y="300"/>
                </a:cubicBezTo>
                <a:close/>
                <a:moveTo>
                  <a:pt x="553" y="306"/>
                </a:moveTo>
                <a:cubicBezTo>
                  <a:pt x="550" y="306"/>
                  <a:pt x="547" y="308"/>
                  <a:pt x="548" y="309"/>
                </a:cubicBezTo>
                <a:cubicBezTo>
                  <a:pt x="550" y="311"/>
                  <a:pt x="553" y="310"/>
                  <a:pt x="554" y="311"/>
                </a:cubicBezTo>
                <a:cubicBezTo>
                  <a:pt x="555" y="311"/>
                  <a:pt x="556" y="311"/>
                  <a:pt x="555" y="308"/>
                </a:cubicBezTo>
                <a:cubicBezTo>
                  <a:pt x="555" y="307"/>
                  <a:pt x="554" y="306"/>
                  <a:pt x="553" y="306"/>
                </a:cubicBezTo>
                <a:close/>
                <a:moveTo>
                  <a:pt x="283" y="310"/>
                </a:moveTo>
                <a:cubicBezTo>
                  <a:pt x="282" y="310"/>
                  <a:pt x="282" y="311"/>
                  <a:pt x="282" y="312"/>
                </a:cubicBezTo>
                <a:cubicBezTo>
                  <a:pt x="282" y="312"/>
                  <a:pt x="282" y="312"/>
                  <a:pt x="282" y="312"/>
                </a:cubicBezTo>
                <a:cubicBezTo>
                  <a:pt x="282" y="312"/>
                  <a:pt x="282" y="313"/>
                  <a:pt x="283" y="313"/>
                </a:cubicBezTo>
                <a:cubicBezTo>
                  <a:pt x="284" y="313"/>
                  <a:pt x="284" y="312"/>
                  <a:pt x="284" y="312"/>
                </a:cubicBezTo>
                <a:cubicBezTo>
                  <a:pt x="284" y="312"/>
                  <a:pt x="284" y="312"/>
                  <a:pt x="284" y="312"/>
                </a:cubicBezTo>
                <a:cubicBezTo>
                  <a:pt x="284" y="311"/>
                  <a:pt x="284" y="310"/>
                  <a:pt x="283" y="310"/>
                </a:cubicBezTo>
                <a:cubicBezTo>
                  <a:pt x="283" y="310"/>
                  <a:pt x="283" y="310"/>
                  <a:pt x="283" y="310"/>
                </a:cubicBezTo>
                <a:close/>
                <a:moveTo>
                  <a:pt x="280" y="314"/>
                </a:moveTo>
                <a:cubicBezTo>
                  <a:pt x="276" y="317"/>
                  <a:pt x="276" y="317"/>
                  <a:pt x="276" y="317"/>
                </a:cubicBezTo>
                <a:cubicBezTo>
                  <a:pt x="273" y="315"/>
                  <a:pt x="273" y="315"/>
                  <a:pt x="273" y="315"/>
                </a:cubicBezTo>
                <a:cubicBezTo>
                  <a:pt x="273" y="322"/>
                  <a:pt x="273" y="322"/>
                  <a:pt x="273" y="322"/>
                </a:cubicBezTo>
                <a:cubicBezTo>
                  <a:pt x="277" y="328"/>
                  <a:pt x="277" y="328"/>
                  <a:pt x="277" y="328"/>
                </a:cubicBezTo>
                <a:cubicBezTo>
                  <a:pt x="279" y="324"/>
                  <a:pt x="279" y="324"/>
                  <a:pt x="279" y="324"/>
                </a:cubicBezTo>
                <a:cubicBezTo>
                  <a:pt x="280" y="322"/>
                  <a:pt x="280" y="322"/>
                  <a:pt x="280" y="322"/>
                </a:cubicBezTo>
                <a:cubicBezTo>
                  <a:pt x="278" y="321"/>
                  <a:pt x="278" y="321"/>
                  <a:pt x="278" y="321"/>
                </a:cubicBezTo>
                <a:cubicBezTo>
                  <a:pt x="278" y="317"/>
                  <a:pt x="278" y="317"/>
                  <a:pt x="278" y="317"/>
                </a:cubicBezTo>
                <a:cubicBezTo>
                  <a:pt x="280" y="316"/>
                  <a:pt x="280" y="316"/>
                  <a:pt x="280" y="316"/>
                </a:cubicBezTo>
                <a:lnTo>
                  <a:pt x="280" y="314"/>
                </a:lnTo>
                <a:close/>
                <a:moveTo>
                  <a:pt x="385" y="321"/>
                </a:moveTo>
                <a:cubicBezTo>
                  <a:pt x="382" y="322"/>
                  <a:pt x="382" y="322"/>
                  <a:pt x="382" y="322"/>
                </a:cubicBezTo>
                <a:cubicBezTo>
                  <a:pt x="383" y="326"/>
                  <a:pt x="383" y="326"/>
                  <a:pt x="383" y="326"/>
                </a:cubicBezTo>
                <a:cubicBezTo>
                  <a:pt x="384" y="327"/>
                  <a:pt x="384" y="327"/>
                  <a:pt x="384" y="327"/>
                </a:cubicBezTo>
                <a:cubicBezTo>
                  <a:pt x="387" y="328"/>
                  <a:pt x="387" y="328"/>
                  <a:pt x="387" y="328"/>
                </a:cubicBezTo>
                <a:cubicBezTo>
                  <a:pt x="387" y="328"/>
                  <a:pt x="392" y="327"/>
                  <a:pt x="392" y="323"/>
                </a:cubicBezTo>
                <a:cubicBezTo>
                  <a:pt x="385" y="323"/>
                  <a:pt x="385" y="323"/>
                  <a:pt x="385" y="323"/>
                </a:cubicBezTo>
                <a:lnTo>
                  <a:pt x="385" y="321"/>
                </a:lnTo>
                <a:close/>
                <a:moveTo>
                  <a:pt x="421" y="324"/>
                </a:moveTo>
                <a:cubicBezTo>
                  <a:pt x="423" y="324"/>
                  <a:pt x="423" y="329"/>
                  <a:pt x="422" y="331"/>
                </a:cubicBezTo>
                <a:cubicBezTo>
                  <a:pt x="421" y="332"/>
                  <a:pt x="419" y="333"/>
                  <a:pt x="417" y="333"/>
                </a:cubicBezTo>
                <a:cubicBezTo>
                  <a:pt x="417" y="327"/>
                  <a:pt x="417" y="327"/>
                  <a:pt x="417" y="327"/>
                </a:cubicBezTo>
                <a:cubicBezTo>
                  <a:pt x="420" y="324"/>
                  <a:pt x="420" y="324"/>
                  <a:pt x="420" y="324"/>
                </a:cubicBezTo>
                <a:cubicBezTo>
                  <a:pt x="420" y="324"/>
                  <a:pt x="420" y="324"/>
                  <a:pt x="421" y="324"/>
                </a:cubicBezTo>
                <a:close/>
                <a:moveTo>
                  <a:pt x="361" y="327"/>
                </a:moveTo>
                <a:cubicBezTo>
                  <a:pt x="370" y="336"/>
                  <a:pt x="383" y="341"/>
                  <a:pt x="396" y="342"/>
                </a:cubicBezTo>
                <a:cubicBezTo>
                  <a:pt x="396" y="342"/>
                  <a:pt x="396" y="342"/>
                  <a:pt x="396" y="342"/>
                </a:cubicBezTo>
                <a:cubicBezTo>
                  <a:pt x="396" y="342"/>
                  <a:pt x="395" y="345"/>
                  <a:pt x="396" y="345"/>
                </a:cubicBezTo>
                <a:cubicBezTo>
                  <a:pt x="396" y="346"/>
                  <a:pt x="396" y="346"/>
                  <a:pt x="396" y="346"/>
                </a:cubicBezTo>
                <a:cubicBezTo>
                  <a:pt x="397" y="346"/>
                  <a:pt x="397" y="346"/>
                  <a:pt x="398" y="347"/>
                </a:cubicBezTo>
                <a:cubicBezTo>
                  <a:pt x="397" y="348"/>
                  <a:pt x="397" y="348"/>
                  <a:pt x="397" y="348"/>
                </a:cubicBezTo>
                <a:cubicBezTo>
                  <a:pt x="397" y="348"/>
                  <a:pt x="397" y="348"/>
                  <a:pt x="397" y="348"/>
                </a:cubicBezTo>
                <a:cubicBezTo>
                  <a:pt x="396" y="347"/>
                  <a:pt x="395" y="349"/>
                  <a:pt x="396" y="350"/>
                </a:cubicBezTo>
                <a:cubicBezTo>
                  <a:pt x="397" y="351"/>
                  <a:pt x="394" y="350"/>
                  <a:pt x="394" y="351"/>
                </a:cubicBezTo>
                <a:cubicBezTo>
                  <a:pt x="394" y="352"/>
                  <a:pt x="394" y="352"/>
                  <a:pt x="394" y="353"/>
                </a:cubicBezTo>
                <a:cubicBezTo>
                  <a:pt x="395" y="353"/>
                  <a:pt x="394" y="353"/>
                  <a:pt x="393" y="354"/>
                </a:cubicBezTo>
                <a:cubicBezTo>
                  <a:pt x="393" y="355"/>
                  <a:pt x="397" y="355"/>
                  <a:pt x="397" y="355"/>
                </a:cubicBezTo>
                <a:cubicBezTo>
                  <a:pt x="397" y="355"/>
                  <a:pt x="396" y="353"/>
                  <a:pt x="397" y="353"/>
                </a:cubicBezTo>
                <a:cubicBezTo>
                  <a:pt x="398" y="353"/>
                  <a:pt x="398" y="353"/>
                  <a:pt x="398" y="353"/>
                </a:cubicBezTo>
                <a:cubicBezTo>
                  <a:pt x="398" y="356"/>
                  <a:pt x="398" y="356"/>
                  <a:pt x="398" y="356"/>
                </a:cubicBezTo>
                <a:cubicBezTo>
                  <a:pt x="397" y="356"/>
                  <a:pt x="397" y="356"/>
                  <a:pt x="396" y="356"/>
                </a:cubicBezTo>
                <a:cubicBezTo>
                  <a:pt x="396" y="358"/>
                  <a:pt x="396" y="358"/>
                  <a:pt x="396" y="358"/>
                </a:cubicBezTo>
                <a:cubicBezTo>
                  <a:pt x="394" y="358"/>
                  <a:pt x="394" y="358"/>
                  <a:pt x="394" y="358"/>
                </a:cubicBezTo>
                <a:cubicBezTo>
                  <a:pt x="396" y="360"/>
                  <a:pt x="396" y="360"/>
                  <a:pt x="396" y="360"/>
                </a:cubicBezTo>
                <a:cubicBezTo>
                  <a:pt x="398" y="360"/>
                  <a:pt x="398" y="360"/>
                  <a:pt x="398" y="360"/>
                </a:cubicBezTo>
                <a:cubicBezTo>
                  <a:pt x="398" y="365"/>
                  <a:pt x="398" y="365"/>
                  <a:pt x="398" y="365"/>
                </a:cubicBezTo>
                <a:cubicBezTo>
                  <a:pt x="398" y="365"/>
                  <a:pt x="398" y="365"/>
                  <a:pt x="398" y="365"/>
                </a:cubicBezTo>
                <a:cubicBezTo>
                  <a:pt x="398" y="369"/>
                  <a:pt x="388" y="367"/>
                  <a:pt x="387" y="366"/>
                </a:cubicBezTo>
                <a:cubicBezTo>
                  <a:pt x="387" y="371"/>
                  <a:pt x="387" y="371"/>
                  <a:pt x="387" y="371"/>
                </a:cubicBezTo>
                <a:cubicBezTo>
                  <a:pt x="385" y="371"/>
                  <a:pt x="385" y="371"/>
                  <a:pt x="385" y="371"/>
                </a:cubicBezTo>
                <a:cubicBezTo>
                  <a:pt x="386" y="375"/>
                  <a:pt x="386" y="375"/>
                  <a:pt x="386" y="375"/>
                </a:cubicBezTo>
                <a:cubicBezTo>
                  <a:pt x="385" y="380"/>
                  <a:pt x="385" y="380"/>
                  <a:pt x="385" y="380"/>
                </a:cubicBezTo>
                <a:cubicBezTo>
                  <a:pt x="389" y="379"/>
                  <a:pt x="389" y="379"/>
                  <a:pt x="389" y="379"/>
                </a:cubicBezTo>
                <a:cubicBezTo>
                  <a:pt x="389" y="381"/>
                  <a:pt x="389" y="381"/>
                  <a:pt x="389" y="381"/>
                </a:cubicBezTo>
                <a:cubicBezTo>
                  <a:pt x="396" y="381"/>
                  <a:pt x="396" y="381"/>
                  <a:pt x="396" y="381"/>
                </a:cubicBezTo>
                <a:cubicBezTo>
                  <a:pt x="398" y="380"/>
                  <a:pt x="398" y="380"/>
                  <a:pt x="398" y="380"/>
                </a:cubicBezTo>
                <a:cubicBezTo>
                  <a:pt x="398" y="385"/>
                  <a:pt x="398" y="385"/>
                  <a:pt x="398" y="385"/>
                </a:cubicBezTo>
                <a:cubicBezTo>
                  <a:pt x="398" y="385"/>
                  <a:pt x="398" y="385"/>
                  <a:pt x="398" y="385"/>
                </a:cubicBezTo>
                <a:cubicBezTo>
                  <a:pt x="392" y="386"/>
                  <a:pt x="392" y="386"/>
                  <a:pt x="392" y="386"/>
                </a:cubicBezTo>
                <a:cubicBezTo>
                  <a:pt x="390" y="387"/>
                  <a:pt x="390" y="387"/>
                  <a:pt x="390" y="387"/>
                </a:cubicBezTo>
                <a:cubicBezTo>
                  <a:pt x="389" y="385"/>
                  <a:pt x="389" y="385"/>
                  <a:pt x="389" y="385"/>
                </a:cubicBezTo>
                <a:cubicBezTo>
                  <a:pt x="387" y="385"/>
                  <a:pt x="387" y="385"/>
                  <a:pt x="387" y="385"/>
                </a:cubicBezTo>
                <a:cubicBezTo>
                  <a:pt x="386" y="387"/>
                  <a:pt x="386" y="387"/>
                  <a:pt x="386" y="387"/>
                </a:cubicBezTo>
                <a:cubicBezTo>
                  <a:pt x="379" y="386"/>
                  <a:pt x="372" y="385"/>
                  <a:pt x="366" y="383"/>
                </a:cubicBezTo>
                <a:cubicBezTo>
                  <a:pt x="366" y="383"/>
                  <a:pt x="366" y="383"/>
                  <a:pt x="366" y="383"/>
                </a:cubicBezTo>
                <a:cubicBezTo>
                  <a:pt x="352" y="378"/>
                  <a:pt x="339" y="370"/>
                  <a:pt x="328" y="359"/>
                </a:cubicBezTo>
                <a:lnTo>
                  <a:pt x="361" y="327"/>
                </a:lnTo>
                <a:close/>
                <a:moveTo>
                  <a:pt x="90" y="330"/>
                </a:moveTo>
                <a:cubicBezTo>
                  <a:pt x="94" y="355"/>
                  <a:pt x="84" y="377"/>
                  <a:pt x="82" y="401"/>
                </a:cubicBezTo>
                <a:cubicBezTo>
                  <a:pt x="80" y="420"/>
                  <a:pt x="83" y="439"/>
                  <a:pt x="91" y="456"/>
                </a:cubicBezTo>
                <a:cubicBezTo>
                  <a:pt x="93" y="461"/>
                  <a:pt x="97" y="465"/>
                  <a:pt x="98" y="470"/>
                </a:cubicBezTo>
                <a:cubicBezTo>
                  <a:pt x="91" y="464"/>
                  <a:pt x="86" y="455"/>
                  <a:pt x="81" y="447"/>
                </a:cubicBezTo>
                <a:cubicBezTo>
                  <a:pt x="57" y="409"/>
                  <a:pt x="7" y="384"/>
                  <a:pt x="4" y="337"/>
                </a:cubicBezTo>
                <a:cubicBezTo>
                  <a:pt x="2" y="358"/>
                  <a:pt x="4" y="380"/>
                  <a:pt x="11" y="398"/>
                </a:cubicBezTo>
                <a:cubicBezTo>
                  <a:pt x="20" y="424"/>
                  <a:pt x="39" y="443"/>
                  <a:pt x="60" y="460"/>
                </a:cubicBezTo>
                <a:cubicBezTo>
                  <a:pt x="82" y="478"/>
                  <a:pt x="109" y="491"/>
                  <a:pt x="129" y="506"/>
                </a:cubicBezTo>
                <a:cubicBezTo>
                  <a:pt x="125" y="496"/>
                  <a:pt x="118" y="487"/>
                  <a:pt x="116" y="477"/>
                </a:cubicBezTo>
                <a:cubicBezTo>
                  <a:pt x="104" y="429"/>
                  <a:pt x="111" y="374"/>
                  <a:pt x="90" y="330"/>
                </a:cubicBezTo>
                <a:close/>
                <a:moveTo>
                  <a:pt x="712" y="330"/>
                </a:moveTo>
                <a:cubicBezTo>
                  <a:pt x="692" y="374"/>
                  <a:pt x="698" y="429"/>
                  <a:pt x="686" y="477"/>
                </a:cubicBezTo>
                <a:cubicBezTo>
                  <a:pt x="684" y="487"/>
                  <a:pt x="677" y="496"/>
                  <a:pt x="673" y="507"/>
                </a:cubicBezTo>
                <a:cubicBezTo>
                  <a:pt x="693" y="491"/>
                  <a:pt x="720" y="478"/>
                  <a:pt x="742" y="460"/>
                </a:cubicBezTo>
                <a:cubicBezTo>
                  <a:pt x="763" y="443"/>
                  <a:pt x="782" y="424"/>
                  <a:pt x="791" y="398"/>
                </a:cubicBezTo>
                <a:cubicBezTo>
                  <a:pt x="798" y="380"/>
                  <a:pt x="800" y="358"/>
                  <a:pt x="798" y="337"/>
                </a:cubicBezTo>
                <a:cubicBezTo>
                  <a:pt x="795" y="384"/>
                  <a:pt x="745" y="409"/>
                  <a:pt x="721" y="447"/>
                </a:cubicBezTo>
                <a:cubicBezTo>
                  <a:pt x="716" y="455"/>
                  <a:pt x="711" y="464"/>
                  <a:pt x="704" y="470"/>
                </a:cubicBezTo>
                <a:cubicBezTo>
                  <a:pt x="705" y="465"/>
                  <a:pt x="709" y="461"/>
                  <a:pt x="711" y="456"/>
                </a:cubicBezTo>
                <a:cubicBezTo>
                  <a:pt x="719" y="439"/>
                  <a:pt x="722" y="420"/>
                  <a:pt x="720" y="401"/>
                </a:cubicBezTo>
                <a:cubicBezTo>
                  <a:pt x="718" y="377"/>
                  <a:pt x="708" y="355"/>
                  <a:pt x="712" y="330"/>
                </a:cubicBezTo>
                <a:close/>
                <a:moveTo>
                  <a:pt x="465" y="331"/>
                </a:moveTo>
                <a:cubicBezTo>
                  <a:pt x="466" y="331"/>
                  <a:pt x="466" y="331"/>
                  <a:pt x="466" y="332"/>
                </a:cubicBezTo>
                <a:cubicBezTo>
                  <a:pt x="465" y="335"/>
                  <a:pt x="466" y="336"/>
                  <a:pt x="466" y="336"/>
                </a:cubicBezTo>
                <a:cubicBezTo>
                  <a:pt x="469" y="332"/>
                  <a:pt x="473" y="336"/>
                  <a:pt x="472" y="337"/>
                </a:cubicBezTo>
                <a:cubicBezTo>
                  <a:pt x="472" y="338"/>
                  <a:pt x="474" y="339"/>
                  <a:pt x="476" y="338"/>
                </a:cubicBezTo>
                <a:cubicBezTo>
                  <a:pt x="477" y="337"/>
                  <a:pt x="479" y="340"/>
                  <a:pt x="478" y="342"/>
                </a:cubicBezTo>
                <a:cubicBezTo>
                  <a:pt x="478" y="344"/>
                  <a:pt x="473" y="344"/>
                  <a:pt x="472" y="342"/>
                </a:cubicBezTo>
                <a:cubicBezTo>
                  <a:pt x="472" y="340"/>
                  <a:pt x="471" y="341"/>
                  <a:pt x="471" y="342"/>
                </a:cubicBezTo>
                <a:cubicBezTo>
                  <a:pt x="470" y="342"/>
                  <a:pt x="468" y="343"/>
                  <a:pt x="467" y="342"/>
                </a:cubicBezTo>
                <a:cubicBezTo>
                  <a:pt x="465" y="341"/>
                  <a:pt x="465" y="341"/>
                  <a:pt x="465" y="341"/>
                </a:cubicBezTo>
                <a:cubicBezTo>
                  <a:pt x="466" y="341"/>
                  <a:pt x="466" y="341"/>
                  <a:pt x="465" y="340"/>
                </a:cubicBezTo>
                <a:cubicBezTo>
                  <a:pt x="465" y="340"/>
                  <a:pt x="465" y="340"/>
                  <a:pt x="464" y="340"/>
                </a:cubicBezTo>
                <a:cubicBezTo>
                  <a:pt x="461" y="337"/>
                  <a:pt x="461" y="337"/>
                  <a:pt x="461" y="337"/>
                </a:cubicBezTo>
                <a:cubicBezTo>
                  <a:pt x="461" y="335"/>
                  <a:pt x="462" y="333"/>
                  <a:pt x="462" y="332"/>
                </a:cubicBezTo>
                <a:cubicBezTo>
                  <a:pt x="462" y="332"/>
                  <a:pt x="463" y="331"/>
                  <a:pt x="465" y="331"/>
                </a:cubicBezTo>
                <a:close/>
                <a:moveTo>
                  <a:pt x="280" y="332"/>
                </a:moveTo>
                <a:cubicBezTo>
                  <a:pt x="278" y="332"/>
                  <a:pt x="278" y="332"/>
                  <a:pt x="278" y="332"/>
                </a:cubicBezTo>
                <a:cubicBezTo>
                  <a:pt x="278" y="334"/>
                  <a:pt x="278" y="334"/>
                  <a:pt x="278" y="334"/>
                </a:cubicBezTo>
                <a:cubicBezTo>
                  <a:pt x="280" y="335"/>
                  <a:pt x="280" y="335"/>
                  <a:pt x="280" y="335"/>
                </a:cubicBezTo>
                <a:lnTo>
                  <a:pt x="280" y="332"/>
                </a:lnTo>
                <a:close/>
                <a:moveTo>
                  <a:pt x="635" y="334"/>
                </a:moveTo>
                <a:cubicBezTo>
                  <a:pt x="634" y="334"/>
                  <a:pt x="632" y="335"/>
                  <a:pt x="631" y="336"/>
                </a:cubicBezTo>
                <a:cubicBezTo>
                  <a:pt x="632" y="337"/>
                  <a:pt x="632" y="337"/>
                  <a:pt x="632" y="337"/>
                </a:cubicBezTo>
                <a:cubicBezTo>
                  <a:pt x="633" y="336"/>
                  <a:pt x="635" y="336"/>
                  <a:pt x="635" y="336"/>
                </a:cubicBezTo>
                <a:cubicBezTo>
                  <a:pt x="635" y="336"/>
                  <a:pt x="635" y="336"/>
                  <a:pt x="635" y="336"/>
                </a:cubicBezTo>
                <a:cubicBezTo>
                  <a:pt x="637" y="336"/>
                  <a:pt x="637" y="336"/>
                  <a:pt x="637" y="336"/>
                </a:cubicBezTo>
                <a:cubicBezTo>
                  <a:pt x="637" y="335"/>
                  <a:pt x="636" y="335"/>
                  <a:pt x="636" y="334"/>
                </a:cubicBezTo>
                <a:cubicBezTo>
                  <a:pt x="636" y="334"/>
                  <a:pt x="635" y="334"/>
                  <a:pt x="635" y="334"/>
                </a:cubicBezTo>
                <a:close/>
                <a:moveTo>
                  <a:pt x="281" y="337"/>
                </a:moveTo>
                <a:cubicBezTo>
                  <a:pt x="280" y="337"/>
                  <a:pt x="280" y="338"/>
                  <a:pt x="280" y="338"/>
                </a:cubicBezTo>
                <a:cubicBezTo>
                  <a:pt x="280" y="338"/>
                  <a:pt x="280" y="338"/>
                  <a:pt x="280" y="338"/>
                </a:cubicBezTo>
                <a:cubicBezTo>
                  <a:pt x="280" y="339"/>
                  <a:pt x="280" y="340"/>
                  <a:pt x="281" y="339"/>
                </a:cubicBezTo>
                <a:cubicBezTo>
                  <a:pt x="282" y="339"/>
                  <a:pt x="282" y="339"/>
                  <a:pt x="282" y="338"/>
                </a:cubicBezTo>
                <a:cubicBezTo>
                  <a:pt x="282" y="338"/>
                  <a:pt x="282" y="337"/>
                  <a:pt x="281" y="337"/>
                </a:cubicBezTo>
                <a:close/>
                <a:moveTo>
                  <a:pt x="422" y="339"/>
                </a:moveTo>
                <a:cubicBezTo>
                  <a:pt x="423" y="339"/>
                  <a:pt x="423" y="340"/>
                  <a:pt x="423" y="340"/>
                </a:cubicBezTo>
                <a:cubicBezTo>
                  <a:pt x="424" y="341"/>
                  <a:pt x="424" y="341"/>
                  <a:pt x="424" y="341"/>
                </a:cubicBezTo>
                <a:cubicBezTo>
                  <a:pt x="422" y="343"/>
                  <a:pt x="422" y="343"/>
                  <a:pt x="422" y="343"/>
                </a:cubicBezTo>
                <a:cubicBezTo>
                  <a:pt x="419" y="345"/>
                  <a:pt x="419" y="345"/>
                  <a:pt x="419" y="345"/>
                </a:cubicBezTo>
                <a:cubicBezTo>
                  <a:pt x="417" y="344"/>
                  <a:pt x="417" y="344"/>
                  <a:pt x="417" y="344"/>
                </a:cubicBezTo>
                <a:cubicBezTo>
                  <a:pt x="413" y="344"/>
                  <a:pt x="413" y="344"/>
                  <a:pt x="413" y="344"/>
                </a:cubicBezTo>
                <a:cubicBezTo>
                  <a:pt x="412" y="342"/>
                  <a:pt x="412" y="342"/>
                  <a:pt x="412" y="342"/>
                </a:cubicBezTo>
                <a:cubicBezTo>
                  <a:pt x="410" y="342"/>
                  <a:pt x="410" y="342"/>
                  <a:pt x="410" y="342"/>
                </a:cubicBezTo>
                <a:cubicBezTo>
                  <a:pt x="410" y="346"/>
                  <a:pt x="410" y="346"/>
                  <a:pt x="410" y="346"/>
                </a:cubicBezTo>
                <a:cubicBezTo>
                  <a:pt x="408" y="348"/>
                  <a:pt x="408" y="348"/>
                  <a:pt x="408" y="348"/>
                </a:cubicBezTo>
                <a:cubicBezTo>
                  <a:pt x="405" y="351"/>
                  <a:pt x="405" y="351"/>
                  <a:pt x="405" y="351"/>
                </a:cubicBezTo>
                <a:cubicBezTo>
                  <a:pt x="409" y="351"/>
                  <a:pt x="406" y="353"/>
                  <a:pt x="404" y="354"/>
                </a:cubicBezTo>
                <a:cubicBezTo>
                  <a:pt x="404" y="342"/>
                  <a:pt x="404" y="342"/>
                  <a:pt x="404" y="342"/>
                </a:cubicBezTo>
                <a:cubicBezTo>
                  <a:pt x="408" y="342"/>
                  <a:pt x="412" y="342"/>
                  <a:pt x="415" y="341"/>
                </a:cubicBezTo>
                <a:cubicBezTo>
                  <a:pt x="416" y="341"/>
                  <a:pt x="416" y="341"/>
                  <a:pt x="416" y="341"/>
                </a:cubicBezTo>
                <a:cubicBezTo>
                  <a:pt x="418" y="341"/>
                  <a:pt x="418" y="341"/>
                  <a:pt x="418" y="341"/>
                </a:cubicBezTo>
                <a:cubicBezTo>
                  <a:pt x="418" y="340"/>
                  <a:pt x="418" y="340"/>
                  <a:pt x="418" y="340"/>
                </a:cubicBezTo>
                <a:cubicBezTo>
                  <a:pt x="420" y="340"/>
                  <a:pt x="421" y="339"/>
                  <a:pt x="422" y="339"/>
                </a:cubicBezTo>
                <a:close/>
                <a:moveTo>
                  <a:pt x="283" y="343"/>
                </a:moveTo>
                <a:cubicBezTo>
                  <a:pt x="282" y="343"/>
                  <a:pt x="282" y="344"/>
                  <a:pt x="282" y="344"/>
                </a:cubicBezTo>
                <a:cubicBezTo>
                  <a:pt x="282" y="344"/>
                  <a:pt x="282" y="344"/>
                  <a:pt x="282" y="344"/>
                </a:cubicBezTo>
                <a:cubicBezTo>
                  <a:pt x="282" y="345"/>
                  <a:pt x="282" y="346"/>
                  <a:pt x="283" y="346"/>
                </a:cubicBezTo>
                <a:cubicBezTo>
                  <a:pt x="283" y="346"/>
                  <a:pt x="283" y="346"/>
                  <a:pt x="283" y="346"/>
                </a:cubicBezTo>
                <a:cubicBezTo>
                  <a:pt x="284" y="346"/>
                  <a:pt x="284" y="345"/>
                  <a:pt x="284" y="344"/>
                </a:cubicBezTo>
                <a:cubicBezTo>
                  <a:pt x="284" y="344"/>
                  <a:pt x="284" y="344"/>
                  <a:pt x="284" y="344"/>
                </a:cubicBezTo>
                <a:cubicBezTo>
                  <a:pt x="284" y="344"/>
                  <a:pt x="284" y="343"/>
                  <a:pt x="283" y="343"/>
                </a:cubicBezTo>
                <a:cubicBezTo>
                  <a:pt x="283" y="343"/>
                  <a:pt x="283" y="343"/>
                  <a:pt x="283" y="343"/>
                </a:cubicBezTo>
                <a:close/>
                <a:moveTo>
                  <a:pt x="390" y="344"/>
                </a:moveTo>
                <a:cubicBezTo>
                  <a:pt x="389" y="344"/>
                  <a:pt x="388" y="349"/>
                  <a:pt x="387" y="350"/>
                </a:cubicBezTo>
                <a:cubicBezTo>
                  <a:pt x="387" y="350"/>
                  <a:pt x="388" y="352"/>
                  <a:pt x="389" y="352"/>
                </a:cubicBezTo>
                <a:cubicBezTo>
                  <a:pt x="390" y="352"/>
                  <a:pt x="391" y="351"/>
                  <a:pt x="392" y="351"/>
                </a:cubicBezTo>
                <a:cubicBezTo>
                  <a:pt x="393" y="351"/>
                  <a:pt x="394" y="349"/>
                  <a:pt x="394" y="347"/>
                </a:cubicBezTo>
                <a:cubicBezTo>
                  <a:pt x="394" y="345"/>
                  <a:pt x="394" y="344"/>
                  <a:pt x="394" y="344"/>
                </a:cubicBezTo>
                <a:cubicBezTo>
                  <a:pt x="394" y="344"/>
                  <a:pt x="393" y="346"/>
                  <a:pt x="391" y="344"/>
                </a:cubicBezTo>
                <a:cubicBezTo>
                  <a:pt x="391" y="344"/>
                  <a:pt x="390" y="344"/>
                  <a:pt x="390" y="344"/>
                </a:cubicBezTo>
                <a:close/>
                <a:moveTo>
                  <a:pt x="278" y="346"/>
                </a:moveTo>
                <a:cubicBezTo>
                  <a:pt x="275" y="347"/>
                  <a:pt x="275" y="347"/>
                  <a:pt x="275" y="347"/>
                </a:cubicBezTo>
                <a:cubicBezTo>
                  <a:pt x="275" y="349"/>
                  <a:pt x="275" y="349"/>
                  <a:pt x="275" y="349"/>
                </a:cubicBezTo>
                <a:cubicBezTo>
                  <a:pt x="278" y="349"/>
                  <a:pt x="278" y="349"/>
                  <a:pt x="278" y="349"/>
                </a:cubicBezTo>
                <a:lnTo>
                  <a:pt x="278" y="346"/>
                </a:lnTo>
                <a:close/>
                <a:moveTo>
                  <a:pt x="448" y="346"/>
                </a:moveTo>
                <a:cubicBezTo>
                  <a:pt x="450" y="346"/>
                  <a:pt x="450" y="346"/>
                  <a:pt x="450" y="346"/>
                </a:cubicBezTo>
                <a:cubicBezTo>
                  <a:pt x="451" y="348"/>
                  <a:pt x="451" y="348"/>
                  <a:pt x="451" y="348"/>
                </a:cubicBezTo>
                <a:cubicBezTo>
                  <a:pt x="459" y="349"/>
                  <a:pt x="459" y="349"/>
                  <a:pt x="459" y="349"/>
                </a:cubicBezTo>
                <a:cubicBezTo>
                  <a:pt x="460" y="349"/>
                  <a:pt x="460" y="349"/>
                  <a:pt x="460" y="349"/>
                </a:cubicBezTo>
                <a:cubicBezTo>
                  <a:pt x="463" y="351"/>
                  <a:pt x="461" y="353"/>
                  <a:pt x="460" y="354"/>
                </a:cubicBezTo>
                <a:cubicBezTo>
                  <a:pt x="459" y="354"/>
                  <a:pt x="458" y="355"/>
                  <a:pt x="457" y="355"/>
                </a:cubicBezTo>
                <a:cubicBezTo>
                  <a:pt x="457" y="356"/>
                  <a:pt x="457" y="356"/>
                  <a:pt x="457" y="356"/>
                </a:cubicBezTo>
                <a:cubicBezTo>
                  <a:pt x="449" y="356"/>
                  <a:pt x="449" y="356"/>
                  <a:pt x="449" y="356"/>
                </a:cubicBezTo>
                <a:cubicBezTo>
                  <a:pt x="449" y="359"/>
                  <a:pt x="449" y="359"/>
                  <a:pt x="449" y="359"/>
                </a:cubicBezTo>
                <a:cubicBezTo>
                  <a:pt x="445" y="359"/>
                  <a:pt x="444" y="363"/>
                  <a:pt x="444" y="365"/>
                </a:cubicBezTo>
                <a:cubicBezTo>
                  <a:pt x="445" y="367"/>
                  <a:pt x="444" y="368"/>
                  <a:pt x="444" y="368"/>
                </a:cubicBezTo>
                <a:cubicBezTo>
                  <a:pt x="448" y="370"/>
                  <a:pt x="448" y="370"/>
                  <a:pt x="448" y="370"/>
                </a:cubicBezTo>
                <a:cubicBezTo>
                  <a:pt x="452" y="369"/>
                  <a:pt x="452" y="369"/>
                  <a:pt x="452" y="369"/>
                </a:cubicBezTo>
                <a:cubicBezTo>
                  <a:pt x="452" y="366"/>
                  <a:pt x="455" y="365"/>
                  <a:pt x="457" y="363"/>
                </a:cubicBezTo>
                <a:cubicBezTo>
                  <a:pt x="459" y="362"/>
                  <a:pt x="463" y="367"/>
                  <a:pt x="462" y="369"/>
                </a:cubicBezTo>
                <a:cubicBezTo>
                  <a:pt x="462" y="369"/>
                  <a:pt x="462" y="369"/>
                  <a:pt x="461" y="370"/>
                </a:cubicBezTo>
                <a:cubicBezTo>
                  <a:pt x="457" y="373"/>
                  <a:pt x="453" y="375"/>
                  <a:pt x="448" y="378"/>
                </a:cubicBezTo>
                <a:cubicBezTo>
                  <a:pt x="440" y="381"/>
                  <a:pt x="432" y="384"/>
                  <a:pt x="424" y="386"/>
                </a:cubicBezTo>
                <a:cubicBezTo>
                  <a:pt x="424" y="386"/>
                  <a:pt x="424" y="386"/>
                  <a:pt x="424" y="386"/>
                </a:cubicBezTo>
                <a:cubicBezTo>
                  <a:pt x="421" y="385"/>
                  <a:pt x="421" y="385"/>
                  <a:pt x="421" y="385"/>
                </a:cubicBezTo>
                <a:cubicBezTo>
                  <a:pt x="420" y="380"/>
                  <a:pt x="420" y="380"/>
                  <a:pt x="420" y="380"/>
                </a:cubicBezTo>
                <a:cubicBezTo>
                  <a:pt x="420" y="378"/>
                  <a:pt x="414" y="378"/>
                  <a:pt x="415" y="380"/>
                </a:cubicBezTo>
                <a:cubicBezTo>
                  <a:pt x="415" y="382"/>
                  <a:pt x="404" y="380"/>
                  <a:pt x="404" y="380"/>
                </a:cubicBezTo>
                <a:cubicBezTo>
                  <a:pt x="404" y="373"/>
                  <a:pt x="404" y="373"/>
                  <a:pt x="404" y="373"/>
                </a:cubicBezTo>
                <a:cubicBezTo>
                  <a:pt x="407" y="370"/>
                  <a:pt x="407" y="370"/>
                  <a:pt x="407" y="370"/>
                </a:cubicBezTo>
                <a:cubicBezTo>
                  <a:pt x="414" y="368"/>
                  <a:pt x="414" y="368"/>
                  <a:pt x="414" y="368"/>
                </a:cubicBezTo>
                <a:cubicBezTo>
                  <a:pt x="414" y="365"/>
                  <a:pt x="417" y="369"/>
                  <a:pt x="417" y="369"/>
                </a:cubicBezTo>
                <a:cubicBezTo>
                  <a:pt x="420" y="368"/>
                  <a:pt x="421" y="370"/>
                  <a:pt x="421" y="370"/>
                </a:cubicBezTo>
                <a:cubicBezTo>
                  <a:pt x="424" y="371"/>
                  <a:pt x="424" y="371"/>
                  <a:pt x="424" y="371"/>
                </a:cubicBezTo>
                <a:cubicBezTo>
                  <a:pt x="427" y="372"/>
                  <a:pt x="425" y="372"/>
                  <a:pt x="426" y="373"/>
                </a:cubicBezTo>
                <a:cubicBezTo>
                  <a:pt x="426" y="375"/>
                  <a:pt x="427" y="374"/>
                  <a:pt x="427" y="374"/>
                </a:cubicBezTo>
                <a:cubicBezTo>
                  <a:pt x="428" y="371"/>
                  <a:pt x="428" y="371"/>
                  <a:pt x="428" y="371"/>
                </a:cubicBezTo>
                <a:cubicBezTo>
                  <a:pt x="430" y="371"/>
                  <a:pt x="430" y="371"/>
                  <a:pt x="430" y="371"/>
                </a:cubicBezTo>
                <a:cubicBezTo>
                  <a:pt x="428" y="369"/>
                  <a:pt x="428" y="369"/>
                  <a:pt x="428" y="369"/>
                </a:cubicBezTo>
                <a:cubicBezTo>
                  <a:pt x="425" y="368"/>
                  <a:pt x="425" y="368"/>
                  <a:pt x="425" y="368"/>
                </a:cubicBezTo>
                <a:cubicBezTo>
                  <a:pt x="421" y="366"/>
                  <a:pt x="421" y="366"/>
                  <a:pt x="421" y="366"/>
                </a:cubicBezTo>
                <a:cubicBezTo>
                  <a:pt x="419" y="363"/>
                  <a:pt x="422" y="364"/>
                  <a:pt x="424" y="364"/>
                </a:cubicBezTo>
                <a:cubicBezTo>
                  <a:pt x="428" y="364"/>
                  <a:pt x="428" y="364"/>
                  <a:pt x="428" y="364"/>
                </a:cubicBezTo>
                <a:cubicBezTo>
                  <a:pt x="428" y="364"/>
                  <a:pt x="432" y="370"/>
                  <a:pt x="432" y="371"/>
                </a:cubicBezTo>
                <a:cubicBezTo>
                  <a:pt x="432" y="372"/>
                  <a:pt x="434" y="373"/>
                  <a:pt x="434" y="373"/>
                </a:cubicBezTo>
                <a:cubicBezTo>
                  <a:pt x="437" y="372"/>
                  <a:pt x="437" y="372"/>
                  <a:pt x="437" y="372"/>
                </a:cubicBezTo>
                <a:cubicBezTo>
                  <a:pt x="438" y="374"/>
                  <a:pt x="438" y="374"/>
                  <a:pt x="438" y="374"/>
                </a:cubicBezTo>
                <a:cubicBezTo>
                  <a:pt x="440" y="374"/>
                  <a:pt x="440" y="374"/>
                  <a:pt x="440" y="374"/>
                </a:cubicBezTo>
                <a:cubicBezTo>
                  <a:pt x="441" y="376"/>
                  <a:pt x="441" y="376"/>
                  <a:pt x="441" y="376"/>
                </a:cubicBezTo>
                <a:cubicBezTo>
                  <a:pt x="446" y="376"/>
                  <a:pt x="446" y="376"/>
                  <a:pt x="446" y="376"/>
                </a:cubicBezTo>
                <a:cubicBezTo>
                  <a:pt x="446" y="374"/>
                  <a:pt x="446" y="374"/>
                  <a:pt x="446" y="374"/>
                </a:cubicBezTo>
                <a:cubicBezTo>
                  <a:pt x="442" y="373"/>
                  <a:pt x="442" y="373"/>
                  <a:pt x="442" y="373"/>
                </a:cubicBezTo>
                <a:cubicBezTo>
                  <a:pt x="441" y="370"/>
                  <a:pt x="441" y="370"/>
                  <a:pt x="441" y="370"/>
                </a:cubicBezTo>
                <a:cubicBezTo>
                  <a:pt x="438" y="369"/>
                  <a:pt x="438" y="369"/>
                  <a:pt x="438" y="369"/>
                </a:cubicBezTo>
                <a:cubicBezTo>
                  <a:pt x="437" y="364"/>
                  <a:pt x="439" y="363"/>
                  <a:pt x="440" y="365"/>
                </a:cubicBezTo>
                <a:cubicBezTo>
                  <a:pt x="442" y="365"/>
                  <a:pt x="442" y="365"/>
                  <a:pt x="442" y="365"/>
                </a:cubicBezTo>
                <a:cubicBezTo>
                  <a:pt x="441" y="361"/>
                  <a:pt x="441" y="361"/>
                  <a:pt x="441" y="361"/>
                </a:cubicBezTo>
                <a:cubicBezTo>
                  <a:pt x="443" y="360"/>
                  <a:pt x="443" y="360"/>
                  <a:pt x="443" y="360"/>
                </a:cubicBezTo>
                <a:cubicBezTo>
                  <a:pt x="443" y="354"/>
                  <a:pt x="443" y="354"/>
                  <a:pt x="443" y="354"/>
                </a:cubicBezTo>
                <a:cubicBezTo>
                  <a:pt x="441" y="354"/>
                  <a:pt x="441" y="354"/>
                  <a:pt x="441" y="354"/>
                </a:cubicBezTo>
                <a:cubicBezTo>
                  <a:pt x="441" y="352"/>
                  <a:pt x="441" y="352"/>
                  <a:pt x="441" y="352"/>
                </a:cubicBezTo>
                <a:cubicBezTo>
                  <a:pt x="448" y="352"/>
                  <a:pt x="448" y="352"/>
                  <a:pt x="448" y="352"/>
                </a:cubicBezTo>
                <a:cubicBezTo>
                  <a:pt x="447" y="348"/>
                  <a:pt x="448" y="347"/>
                  <a:pt x="448" y="347"/>
                </a:cubicBezTo>
                <a:lnTo>
                  <a:pt x="448" y="346"/>
                </a:lnTo>
                <a:close/>
                <a:moveTo>
                  <a:pt x="654" y="360"/>
                </a:moveTo>
                <a:cubicBezTo>
                  <a:pt x="652" y="360"/>
                  <a:pt x="652" y="360"/>
                  <a:pt x="652" y="360"/>
                </a:cubicBezTo>
                <a:cubicBezTo>
                  <a:pt x="652" y="361"/>
                  <a:pt x="652" y="361"/>
                  <a:pt x="652" y="362"/>
                </a:cubicBezTo>
                <a:cubicBezTo>
                  <a:pt x="653" y="362"/>
                  <a:pt x="653" y="363"/>
                  <a:pt x="653" y="363"/>
                </a:cubicBezTo>
                <a:cubicBezTo>
                  <a:pt x="653" y="363"/>
                  <a:pt x="654" y="363"/>
                  <a:pt x="654" y="363"/>
                </a:cubicBezTo>
                <a:cubicBezTo>
                  <a:pt x="654" y="362"/>
                  <a:pt x="654" y="362"/>
                  <a:pt x="654" y="362"/>
                </a:cubicBezTo>
                <a:cubicBezTo>
                  <a:pt x="654" y="362"/>
                  <a:pt x="654" y="362"/>
                  <a:pt x="654" y="362"/>
                </a:cubicBezTo>
                <a:cubicBezTo>
                  <a:pt x="654" y="361"/>
                  <a:pt x="654" y="361"/>
                  <a:pt x="654" y="361"/>
                </a:cubicBezTo>
                <a:cubicBezTo>
                  <a:pt x="654" y="361"/>
                  <a:pt x="654" y="360"/>
                  <a:pt x="654" y="360"/>
                </a:cubicBezTo>
                <a:close/>
                <a:moveTo>
                  <a:pt x="652" y="363"/>
                </a:moveTo>
                <a:cubicBezTo>
                  <a:pt x="650" y="363"/>
                  <a:pt x="650" y="363"/>
                  <a:pt x="650" y="363"/>
                </a:cubicBezTo>
                <a:cubicBezTo>
                  <a:pt x="651" y="365"/>
                  <a:pt x="651" y="367"/>
                  <a:pt x="652" y="367"/>
                </a:cubicBezTo>
                <a:cubicBezTo>
                  <a:pt x="653" y="366"/>
                  <a:pt x="653" y="366"/>
                  <a:pt x="653" y="366"/>
                </a:cubicBezTo>
                <a:cubicBezTo>
                  <a:pt x="653" y="366"/>
                  <a:pt x="652" y="364"/>
                  <a:pt x="652" y="363"/>
                </a:cubicBezTo>
                <a:close/>
                <a:moveTo>
                  <a:pt x="519" y="364"/>
                </a:moveTo>
                <a:cubicBezTo>
                  <a:pt x="519" y="370"/>
                  <a:pt x="519" y="370"/>
                  <a:pt x="519" y="370"/>
                </a:cubicBezTo>
                <a:cubicBezTo>
                  <a:pt x="521" y="370"/>
                  <a:pt x="521" y="370"/>
                  <a:pt x="521" y="370"/>
                </a:cubicBezTo>
                <a:cubicBezTo>
                  <a:pt x="521" y="364"/>
                  <a:pt x="521" y="364"/>
                  <a:pt x="521" y="364"/>
                </a:cubicBezTo>
                <a:lnTo>
                  <a:pt x="519" y="364"/>
                </a:lnTo>
                <a:close/>
                <a:moveTo>
                  <a:pt x="458" y="366"/>
                </a:moveTo>
                <a:cubicBezTo>
                  <a:pt x="455" y="367"/>
                  <a:pt x="455" y="367"/>
                  <a:pt x="455" y="367"/>
                </a:cubicBezTo>
                <a:cubicBezTo>
                  <a:pt x="456" y="369"/>
                  <a:pt x="456" y="369"/>
                  <a:pt x="456" y="369"/>
                </a:cubicBezTo>
                <a:cubicBezTo>
                  <a:pt x="459" y="367"/>
                  <a:pt x="459" y="367"/>
                  <a:pt x="459" y="367"/>
                </a:cubicBezTo>
                <a:lnTo>
                  <a:pt x="458" y="366"/>
                </a:lnTo>
                <a:close/>
                <a:moveTo>
                  <a:pt x="643" y="370"/>
                </a:moveTo>
                <a:cubicBezTo>
                  <a:pt x="642" y="371"/>
                  <a:pt x="643" y="373"/>
                  <a:pt x="644" y="373"/>
                </a:cubicBezTo>
                <a:cubicBezTo>
                  <a:pt x="644" y="372"/>
                  <a:pt x="644" y="372"/>
                  <a:pt x="644" y="372"/>
                </a:cubicBezTo>
                <a:cubicBezTo>
                  <a:pt x="644" y="372"/>
                  <a:pt x="644" y="372"/>
                  <a:pt x="644" y="372"/>
                </a:cubicBezTo>
                <a:cubicBezTo>
                  <a:pt x="644" y="371"/>
                  <a:pt x="644" y="371"/>
                  <a:pt x="644" y="370"/>
                </a:cubicBezTo>
                <a:lnTo>
                  <a:pt x="643" y="370"/>
                </a:lnTo>
                <a:close/>
                <a:moveTo>
                  <a:pt x="642" y="373"/>
                </a:moveTo>
                <a:cubicBezTo>
                  <a:pt x="641" y="373"/>
                  <a:pt x="640" y="374"/>
                  <a:pt x="640" y="374"/>
                </a:cubicBezTo>
                <a:cubicBezTo>
                  <a:pt x="638" y="375"/>
                  <a:pt x="639" y="379"/>
                  <a:pt x="640" y="378"/>
                </a:cubicBezTo>
                <a:cubicBezTo>
                  <a:pt x="641" y="377"/>
                  <a:pt x="642" y="378"/>
                  <a:pt x="642" y="375"/>
                </a:cubicBezTo>
                <a:cubicBezTo>
                  <a:pt x="642" y="374"/>
                  <a:pt x="642" y="373"/>
                  <a:pt x="642" y="373"/>
                </a:cubicBezTo>
                <a:close/>
                <a:moveTo>
                  <a:pt x="465" y="375"/>
                </a:moveTo>
                <a:cubicBezTo>
                  <a:pt x="472" y="379"/>
                  <a:pt x="472" y="379"/>
                  <a:pt x="472" y="379"/>
                </a:cubicBezTo>
                <a:cubicBezTo>
                  <a:pt x="473" y="380"/>
                  <a:pt x="476" y="380"/>
                  <a:pt x="476" y="380"/>
                </a:cubicBezTo>
                <a:cubicBezTo>
                  <a:pt x="478" y="381"/>
                  <a:pt x="478" y="381"/>
                  <a:pt x="478" y="381"/>
                </a:cubicBezTo>
                <a:cubicBezTo>
                  <a:pt x="478" y="381"/>
                  <a:pt x="480" y="381"/>
                  <a:pt x="481" y="383"/>
                </a:cubicBezTo>
                <a:cubicBezTo>
                  <a:pt x="483" y="384"/>
                  <a:pt x="490" y="383"/>
                  <a:pt x="490" y="383"/>
                </a:cubicBezTo>
                <a:cubicBezTo>
                  <a:pt x="492" y="385"/>
                  <a:pt x="492" y="385"/>
                  <a:pt x="492" y="385"/>
                </a:cubicBezTo>
                <a:cubicBezTo>
                  <a:pt x="495" y="386"/>
                  <a:pt x="495" y="386"/>
                  <a:pt x="495" y="386"/>
                </a:cubicBezTo>
                <a:cubicBezTo>
                  <a:pt x="500" y="386"/>
                  <a:pt x="500" y="386"/>
                  <a:pt x="500" y="386"/>
                </a:cubicBezTo>
                <a:cubicBezTo>
                  <a:pt x="504" y="389"/>
                  <a:pt x="504" y="389"/>
                  <a:pt x="504" y="389"/>
                </a:cubicBezTo>
                <a:cubicBezTo>
                  <a:pt x="499" y="391"/>
                  <a:pt x="488" y="391"/>
                  <a:pt x="488" y="390"/>
                </a:cubicBezTo>
                <a:cubicBezTo>
                  <a:pt x="487" y="389"/>
                  <a:pt x="481" y="387"/>
                  <a:pt x="481" y="387"/>
                </a:cubicBezTo>
                <a:cubicBezTo>
                  <a:pt x="481" y="387"/>
                  <a:pt x="476" y="383"/>
                  <a:pt x="475" y="384"/>
                </a:cubicBezTo>
                <a:cubicBezTo>
                  <a:pt x="474" y="385"/>
                  <a:pt x="470" y="383"/>
                  <a:pt x="470" y="383"/>
                </a:cubicBezTo>
                <a:cubicBezTo>
                  <a:pt x="470" y="384"/>
                  <a:pt x="467" y="381"/>
                  <a:pt x="467" y="381"/>
                </a:cubicBezTo>
                <a:cubicBezTo>
                  <a:pt x="461" y="379"/>
                  <a:pt x="461" y="379"/>
                  <a:pt x="461" y="379"/>
                </a:cubicBezTo>
                <a:cubicBezTo>
                  <a:pt x="465" y="379"/>
                  <a:pt x="465" y="379"/>
                  <a:pt x="465" y="379"/>
                </a:cubicBezTo>
                <a:cubicBezTo>
                  <a:pt x="465" y="376"/>
                  <a:pt x="465" y="376"/>
                  <a:pt x="465" y="376"/>
                </a:cubicBezTo>
                <a:cubicBezTo>
                  <a:pt x="465" y="375"/>
                  <a:pt x="465" y="375"/>
                  <a:pt x="465" y="375"/>
                </a:cubicBezTo>
                <a:close/>
                <a:moveTo>
                  <a:pt x="157" y="392"/>
                </a:moveTo>
                <a:cubicBezTo>
                  <a:pt x="157" y="395"/>
                  <a:pt x="157" y="395"/>
                  <a:pt x="157" y="395"/>
                </a:cubicBezTo>
                <a:cubicBezTo>
                  <a:pt x="159" y="395"/>
                  <a:pt x="159" y="395"/>
                  <a:pt x="159" y="395"/>
                </a:cubicBezTo>
                <a:cubicBezTo>
                  <a:pt x="159" y="399"/>
                  <a:pt x="159" y="399"/>
                  <a:pt x="159" y="399"/>
                </a:cubicBezTo>
                <a:cubicBezTo>
                  <a:pt x="161" y="399"/>
                  <a:pt x="161" y="399"/>
                  <a:pt x="161" y="399"/>
                </a:cubicBezTo>
                <a:cubicBezTo>
                  <a:pt x="161" y="395"/>
                  <a:pt x="161" y="395"/>
                  <a:pt x="161" y="395"/>
                </a:cubicBezTo>
                <a:cubicBezTo>
                  <a:pt x="158" y="394"/>
                  <a:pt x="158" y="394"/>
                  <a:pt x="158" y="394"/>
                </a:cubicBezTo>
                <a:cubicBezTo>
                  <a:pt x="158" y="392"/>
                  <a:pt x="158" y="392"/>
                  <a:pt x="158" y="392"/>
                </a:cubicBezTo>
                <a:lnTo>
                  <a:pt x="157" y="392"/>
                </a:lnTo>
                <a:close/>
                <a:moveTo>
                  <a:pt x="571" y="394"/>
                </a:moveTo>
                <a:cubicBezTo>
                  <a:pt x="571" y="396"/>
                  <a:pt x="571" y="396"/>
                  <a:pt x="571" y="396"/>
                </a:cubicBezTo>
                <a:cubicBezTo>
                  <a:pt x="574" y="397"/>
                  <a:pt x="574" y="397"/>
                  <a:pt x="574" y="397"/>
                </a:cubicBezTo>
                <a:cubicBezTo>
                  <a:pt x="574" y="394"/>
                  <a:pt x="574" y="394"/>
                  <a:pt x="574" y="394"/>
                </a:cubicBezTo>
                <a:lnTo>
                  <a:pt x="571" y="394"/>
                </a:lnTo>
                <a:close/>
                <a:moveTo>
                  <a:pt x="569" y="400"/>
                </a:moveTo>
                <a:cubicBezTo>
                  <a:pt x="569" y="401"/>
                  <a:pt x="569" y="401"/>
                  <a:pt x="569" y="401"/>
                </a:cubicBezTo>
                <a:cubicBezTo>
                  <a:pt x="569" y="402"/>
                  <a:pt x="569" y="402"/>
                  <a:pt x="569" y="402"/>
                </a:cubicBezTo>
                <a:cubicBezTo>
                  <a:pt x="570" y="403"/>
                  <a:pt x="570" y="403"/>
                  <a:pt x="570" y="403"/>
                </a:cubicBezTo>
                <a:cubicBezTo>
                  <a:pt x="569" y="403"/>
                  <a:pt x="569" y="404"/>
                  <a:pt x="569" y="404"/>
                </a:cubicBezTo>
                <a:cubicBezTo>
                  <a:pt x="570" y="405"/>
                  <a:pt x="570" y="405"/>
                  <a:pt x="570" y="405"/>
                </a:cubicBezTo>
                <a:cubicBezTo>
                  <a:pt x="571" y="404"/>
                  <a:pt x="572" y="403"/>
                  <a:pt x="571" y="402"/>
                </a:cubicBezTo>
                <a:cubicBezTo>
                  <a:pt x="571" y="401"/>
                  <a:pt x="569" y="400"/>
                  <a:pt x="569" y="400"/>
                </a:cubicBezTo>
                <a:close/>
                <a:moveTo>
                  <a:pt x="520" y="405"/>
                </a:moveTo>
                <a:cubicBezTo>
                  <a:pt x="532" y="417"/>
                  <a:pt x="532" y="417"/>
                  <a:pt x="532" y="417"/>
                </a:cubicBezTo>
                <a:cubicBezTo>
                  <a:pt x="531" y="420"/>
                  <a:pt x="530" y="421"/>
                  <a:pt x="528" y="420"/>
                </a:cubicBezTo>
                <a:cubicBezTo>
                  <a:pt x="527" y="419"/>
                  <a:pt x="530" y="421"/>
                  <a:pt x="530" y="423"/>
                </a:cubicBezTo>
                <a:cubicBezTo>
                  <a:pt x="531" y="424"/>
                  <a:pt x="533" y="424"/>
                  <a:pt x="533" y="423"/>
                </a:cubicBezTo>
                <a:cubicBezTo>
                  <a:pt x="534" y="422"/>
                  <a:pt x="534" y="420"/>
                  <a:pt x="534" y="419"/>
                </a:cubicBezTo>
                <a:cubicBezTo>
                  <a:pt x="539" y="425"/>
                  <a:pt x="539" y="425"/>
                  <a:pt x="539" y="425"/>
                </a:cubicBezTo>
                <a:cubicBezTo>
                  <a:pt x="539" y="426"/>
                  <a:pt x="538" y="428"/>
                  <a:pt x="538" y="429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41" y="435"/>
                  <a:pt x="541" y="435"/>
                  <a:pt x="541" y="435"/>
                </a:cubicBezTo>
                <a:cubicBezTo>
                  <a:pt x="543" y="437"/>
                  <a:pt x="547" y="437"/>
                  <a:pt x="551" y="436"/>
                </a:cubicBezTo>
                <a:cubicBezTo>
                  <a:pt x="552" y="437"/>
                  <a:pt x="552" y="437"/>
                  <a:pt x="552" y="437"/>
                </a:cubicBezTo>
                <a:cubicBezTo>
                  <a:pt x="541" y="448"/>
                  <a:pt x="530" y="457"/>
                  <a:pt x="518" y="464"/>
                </a:cubicBezTo>
                <a:cubicBezTo>
                  <a:pt x="518" y="462"/>
                  <a:pt x="518" y="462"/>
                  <a:pt x="518" y="462"/>
                </a:cubicBezTo>
                <a:cubicBezTo>
                  <a:pt x="523" y="458"/>
                  <a:pt x="523" y="451"/>
                  <a:pt x="518" y="451"/>
                </a:cubicBezTo>
                <a:cubicBezTo>
                  <a:pt x="515" y="450"/>
                  <a:pt x="516" y="446"/>
                  <a:pt x="520" y="446"/>
                </a:cubicBezTo>
                <a:cubicBezTo>
                  <a:pt x="522" y="445"/>
                  <a:pt x="522" y="445"/>
                  <a:pt x="522" y="445"/>
                </a:cubicBezTo>
                <a:cubicBezTo>
                  <a:pt x="522" y="442"/>
                  <a:pt x="522" y="442"/>
                  <a:pt x="522" y="442"/>
                </a:cubicBezTo>
                <a:cubicBezTo>
                  <a:pt x="528" y="436"/>
                  <a:pt x="528" y="436"/>
                  <a:pt x="528" y="436"/>
                </a:cubicBezTo>
                <a:cubicBezTo>
                  <a:pt x="528" y="432"/>
                  <a:pt x="528" y="432"/>
                  <a:pt x="528" y="432"/>
                </a:cubicBezTo>
                <a:cubicBezTo>
                  <a:pt x="514" y="420"/>
                  <a:pt x="514" y="420"/>
                  <a:pt x="514" y="420"/>
                </a:cubicBezTo>
                <a:cubicBezTo>
                  <a:pt x="511" y="419"/>
                  <a:pt x="511" y="415"/>
                  <a:pt x="512" y="412"/>
                </a:cubicBezTo>
                <a:cubicBezTo>
                  <a:pt x="514" y="410"/>
                  <a:pt x="517" y="407"/>
                  <a:pt x="520" y="405"/>
                </a:cubicBezTo>
                <a:close/>
                <a:moveTo>
                  <a:pt x="171" y="406"/>
                </a:moveTo>
                <a:cubicBezTo>
                  <a:pt x="173" y="411"/>
                  <a:pt x="173" y="411"/>
                  <a:pt x="173" y="411"/>
                </a:cubicBezTo>
                <a:cubicBezTo>
                  <a:pt x="174" y="413"/>
                  <a:pt x="174" y="413"/>
                  <a:pt x="174" y="413"/>
                </a:cubicBezTo>
                <a:cubicBezTo>
                  <a:pt x="177" y="416"/>
                  <a:pt x="177" y="416"/>
                  <a:pt x="177" y="416"/>
                </a:cubicBezTo>
                <a:cubicBezTo>
                  <a:pt x="180" y="419"/>
                  <a:pt x="180" y="419"/>
                  <a:pt x="180" y="419"/>
                </a:cubicBezTo>
                <a:cubicBezTo>
                  <a:pt x="181" y="417"/>
                  <a:pt x="181" y="417"/>
                  <a:pt x="181" y="417"/>
                </a:cubicBezTo>
                <a:cubicBezTo>
                  <a:pt x="179" y="413"/>
                  <a:pt x="179" y="413"/>
                  <a:pt x="179" y="413"/>
                </a:cubicBezTo>
                <a:cubicBezTo>
                  <a:pt x="177" y="412"/>
                  <a:pt x="177" y="412"/>
                  <a:pt x="177" y="412"/>
                </a:cubicBezTo>
                <a:cubicBezTo>
                  <a:pt x="175" y="408"/>
                  <a:pt x="175" y="408"/>
                  <a:pt x="175" y="408"/>
                </a:cubicBezTo>
                <a:lnTo>
                  <a:pt x="171" y="406"/>
                </a:lnTo>
                <a:close/>
                <a:moveTo>
                  <a:pt x="116" y="410"/>
                </a:moveTo>
                <a:cubicBezTo>
                  <a:pt x="133" y="444"/>
                  <a:pt x="126" y="489"/>
                  <a:pt x="148" y="521"/>
                </a:cubicBezTo>
                <a:cubicBezTo>
                  <a:pt x="155" y="531"/>
                  <a:pt x="165" y="541"/>
                  <a:pt x="174" y="549"/>
                </a:cubicBezTo>
                <a:cubicBezTo>
                  <a:pt x="173" y="550"/>
                  <a:pt x="173" y="550"/>
                  <a:pt x="173" y="550"/>
                </a:cubicBezTo>
                <a:cubicBezTo>
                  <a:pt x="165" y="546"/>
                  <a:pt x="158" y="540"/>
                  <a:pt x="150" y="534"/>
                </a:cubicBezTo>
                <a:cubicBezTo>
                  <a:pt x="111" y="501"/>
                  <a:pt x="52" y="497"/>
                  <a:pt x="29" y="444"/>
                </a:cubicBezTo>
                <a:cubicBezTo>
                  <a:pt x="35" y="483"/>
                  <a:pt x="66" y="518"/>
                  <a:pt x="100" y="539"/>
                </a:cubicBezTo>
                <a:cubicBezTo>
                  <a:pt x="131" y="560"/>
                  <a:pt x="172" y="558"/>
                  <a:pt x="207" y="570"/>
                </a:cubicBezTo>
                <a:cubicBezTo>
                  <a:pt x="175" y="543"/>
                  <a:pt x="170" y="504"/>
                  <a:pt x="155" y="469"/>
                </a:cubicBezTo>
                <a:cubicBezTo>
                  <a:pt x="146" y="448"/>
                  <a:pt x="131" y="428"/>
                  <a:pt x="116" y="410"/>
                </a:cubicBezTo>
                <a:close/>
                <a:moveTo>
                  <a:pt x="686" y="410"/>
                </a:moveTo>
                <a:cubicBezTo>
                  <a:pt x="671" y="428"/>
                  <a:pt x="656" y="448"/>
                  <a:pt x="647" y="469"/>
                </a:cubicBezTo>
                <a:cubicBezTo>
                  <a:pt x="632" y="504"/>
                  <a:pt x="628" y="543"/>
                  <a:pt x="595" y="570"/>
                </a:cubicBezTo>
                <a:cubicBezTo>
                  <a:pt x="630" y="558"/>
                  <a:pt x="671" y="560"/>
                  <a:pt x="703" y="539"/>
                </a:cubicBezTo>
                <a:cubicBezTo>
                  <a:pt x="736" y="518"/>
                  <a:pt x="767" y="483"/>
                  <a:pt x="773" y="444"/>
                </a:cubicBezTo>
                <a:cubicBezTo>
                  <a:pt x="750" y="497"/>
                  <a:pt x="691" y="501"/>
                  <a:pt x="652" y="534"/>
                </a:cubicBezTo>
                <a:cubicBezTo>
                  <a:pt x="644" y="540"/>
                  <a:pt x="637" y="546"/>
                  <a:pt x="629" y="550"/>
                </a:cubicBezTo>
                <a:cubicBezTo>
                  <a:pt x="628" y="549"/>
                  <a:pt x="628" y="549"/>
                  <a:pt x="628" y="549"/>
                </a:cubicBezTo>
                <a:cubicBezTo>
                  <a:pt x="637" y="541"/>
                  <a:pt x="647" y="531"/>
                  <a:pt x="654" y="521"/>
                </a:cubicBezTo>
                <a:cubicBezTo>
                  <a:pt x="677" y="489"/>
                  <a:pt x="669" y="444"/>
                  <a:pt x="686" y="410"/>
                </a:cubicBezTo>
                <a:close/>
                <a:moveTo>
                  <a:pt x="241" y="422"/>
                </a:moveTo>
                <a:cubicBezTo>
                  <a:pt x="244" y="422"/>
                  <a:pt x="247" y="425"/>
                  <a:pt x="247" y="426"/>
                </a:cubicBezTo>
                <a:cubicBezTo>
                  <a:pt x="248" y="427"/>
                  <a:pt x="249" y="428"/>
                  <a:pt x="249" y="428"/>
                </a:cubicBezTo>
                <a:cubicBezTo>
                  <a:pt x="245" y="433"/>
                  <a:pt x="245" y="433"/>
                  <a:pt x="245" y="433"/>
                </a:cubicBezTo>
                <a:cubicBezTo>
                  <a:pt x="243" y="430"/>
                  <a:pt x="240" y="427"/>
                  <a:pt x="238" y="424"/>
                </a:cubicBezTo>
                <a:cubicBezTo>
                  <a:pt x="239" y="424"/>
                  <a:pt x="239" y="424"/>
                  <a:pt x="239" y="424"/>
                </a:cubicBezTo>
                <a:cubicBezTo>
                  <a:pt x="239" y="423"/>
                  <a:pt x="240" y="422"/>
                  <a:pt x="241" y="422"/>
                </a:cubicBezTo>
                <a:close/>
                <a:moveTo>
                  <a:pt x="408" y="438"/>
                </a:moveTo>
                <a:cubicBezTo>
                  <a:pt x="408" y="438"/>
                  <a:pt x="409" y="438"/>
                  <a:pt x="409" y="438"/>
                </a:cubicBezTo>
                <a:cubicBezTo>
                  <a:pt x="411" y="438"/>
                  <a:pt x="413" y="439"/>
                  <a:pt x="414" y="440"/>
                </a:cubicBezTo>
                <a:cubicBezTo>
                  <a:pt x="417" y="442"/>
                  <a:pt x="421" y="440"/>
                  <a:pt x="421" y="440"/>
                </a:cubicBezTo>
                <a:cubicBezTo>
                  <a:pt x="425" y="444"/>
                  <a:pt x="425" y="444"/>
                  <a:pt x="425" y="444"/>
                </a:cubicBezTo>
                <a:cubicBezTo>
                  <a:pt x="418" y="445"/>
                  <a:pt x="411" y="446"/>
                  <a:pt x="404" y="446"/>
                </a:cubicBezTo>
                <a:cubicBezTo>
                  <a:pt x="404" y="439"/>
                  <a:pt x="404" y="439"/>
                  <a:pt x="404" y="439"/>
                </a:cubicBezTo>
                <a:cubicBezTo>
                  <a:pt x="405" y="438"/>
                  <a:pt x="407" y="438"/>
                  <a:pt x="408" y="438"/>
                </a:cubicBezTo>
                <a:close/>
                <a:moveTo>
                  <a:pt x="557" y="442"/>
                </a:moveTo>
                <a:cubicBezTo>
                  <a:pt x="593" y="478"/>
                  <a:pt x="593" y="478"/>
                  <a:pt x="593" y="478"/>
                </a:cubicBezTo>
                <a:cubicBezTo>
                  <a:pt x="572" y="498"/>
                  <a:pt x="550" y="514"/>
                  <a:pt x="525" y="527"/>
                </a:cubicBezTo>
                <a:cubicBezTo>
                  <a:pt x="487" y="545"/>
                  <a:pt x="446" y="556"/>
                  <a:pt x="404" y="556"/>
                </a:cubicBezTo>
                <a:cubicBezTo>
                  <a:pt x="404" y="505"/>
                  <a:pt x="404" y="505"/>
                  <a:pt x="404" y="505"/>
                </a:cubicBezTo>
                <a:cubicBezTo>
                  <a:pt x="425" y="505"/>
                  <a:pt x="445" y="502"/>
                  <a:pt x="465" y="496"/>
                </a:cubicBezTo>
                <a:cubicBezTo>
                  <a:pt x="470" y="498"/>
                  <a:pt x="470" y="498"/>
                  <a:pt x="470" y="498"/>
                </a:cubicBezTo>
                <a:cubicBezTo>
                  <a:pt x="471" y="502"/>
                  <a:pt x="471" y="502"/>
                  <a:pt x="471" y="502"/>
                </a:cubicBezTo>
                <a:cubicBezTo>
                  <a:pt x="473" y="502"/>
                  <a:pt x="473" y="502"/>
                  <a:pt x="473" y="502"/>
                </a:cubicBezTo>
                <a:cubicBezTo>
                  <a:pt x="475" y="501"/>
                  <a:pt x="475" y="501"/>
                  <a:pt x="475" y="501"/>
                </a:cubicBezTo>
                <a:cubicBezTo>
                  <a:pt x="482" y="500"/>
                  <a:pt x="482" y="500"/>
                  <a:pt x="482" y="500"/>
                </a:cubicBezTo>
                <a:cubicBezTo>
                  <a:pt x="485" y="497"/>
                  <a:pt x="485" y="497"/>
                  <a:pt x="485" y="497"/>
                </a:cubicBezTo>
                <a:cubicBezTo>
                  <a:pt x="489" y="497"/>
                  <a:pt x="489" y="497"/>
                  <a:pt x="489" y="497"/>
                </a:cubicBezTo>
                <a:cubicBezTo>
                  <a:pt x="516" y="474"/>
                  <a:pt x="516" y="474"/>
                  <a:pt x="516" y="474"/>
                </a:cubicBezTo>
                <a:cubicBezTo>
                  <a:pt x="531" y="465"/>
                  <a:pt x="544" y="454"/>
                  <a:pt x="557" y="442"/>
                </a:cubicBezTo>
                <a:close/>
                <a:moveTo>
                  <a:pt x="428" y="451"/>
                </a:moveTo>
                <a:cubicBezTo>
                  <a:pt x="428" y="452"/>
                  <a:pt x="428" y="452"/>
                  <a:pt x="428" y="452"/>
                </a:cubicBezTo>
                <a:cubicBezTo>
                  <a:pt x="433" y="453"/>
                  <a:pt x="433" y="453"/>
                  <a:pt x="433" y="453"/>
                </a:cubicBezTo>
                <a:cubicBezTo>
                  <a:pt x="437" y="454"/>
                  <a:pt x="437" y="454"/>
                  <a:pt x="437" y="454"/>
                </a:cubicBezTo>
                <a:cubicBezTo>
                  <a:pt x="438" y="459"/>
                  <a:pt x="438" y="459"/>
                  <a:pt x="438" y="459"/>
                </a:cubicBezTo>
                <a:cubicBezTo>
                  <a:pt x="440" y="459"/>
                  <a:pt x="440" y="459"/>
                  <a:pt x="440" y="459"/>
                </a:cubicBezTo>
                <a:cubicBezTo>
                  <a:pt x="441" y="463"/>
                  <a:pt x="441" y="463"/>
                  <a:pt x="441" y="463"/>
                </a:cubicBezTo>
                <a:cubicBezTo>
                  <a:pt x="444" y="465"/>
                  <a:pt x="440" y="470"/>
                  <a:pt x="440" y="470"/>
                </a:cubicBezTo>
                <a:cubicBezTo>
                  <a:pt x="440" y="476"/>
                  <a:pt x="440" y="476"/>
                  <a:pt x="440" y="476"/>
                </a:cubicBezTo>
                <a:cubicBezTo>
                  <a:pt x="443" y="477"/>
                  <a:pt x="443" y="477"/>
                  <a:pt x="443" y="477"/>
                </a:cubicBezTo>
                <a:cubicBezTo>
                  <a:pt x="442" y="480"/>
                  <a:pt x="442" y="480"/>
                  <a:pt x="442" y="480"/>
                </a:cubicBezTo>
                <a:cubicBezTo>
                  <a:pt x="446" y="483"/>
                  <a:pt x="446" y="483"/>
                  <a:pt x="446" y="483"/>
                </a:cubicBezTo>
                <a:cubicBezTo>
                  <a:pt x="450" y="484"/>
                  <a:pt x="450" y="484"/>
                  <a:pt x="450" y="484"/>
                </a:cubicBezTo>
                <a:cubicBezTo>
                  <a:pt x="457" y="491"/>
                  <a:pt x="457" y="491"/>
                  <a:pt x="457" y="491"/>
                </a:cubicBezTo>
                <a:cubicBezTo>
                  <a:pt x="440" y="496"/>
                  <a:pt x="422" y="498"/>
                  <a:pt x="404" y="499"/>
                </a:cubicBezTo>
                <a:cubicBezTo>
                  <a:pt x="404" y="453"/>
                  <a:pt x="404" y="453"/>
                  <a:pt x="404" y="453"/>
                </a:cubicBezTo>
                <a:cubicBezTo>
                  <a:pt x="412" y="452"/>
                  <a:pt x="420" y="452"/>
                  <a:pt x="428" y="451"/>
                </a:cubicBezTo>
                <a:close/>
                <a:moveTo>
                  <a:pt x="359" y="455"/>
                </a:moveTo>
                <a:cubicBezTo>
                  <a:pt x="358" y="457"/>
                  <a:pt x="358" y="457"/>
                  <a:pt x="358" y="457"/>
                </a:cubicBezTo>
                <a:cubicBezTo>
                  <a:pt x="357" y="457"/>
                  <a:pt x="357" y="457"/>
                  <a:pt x="357" y="457"/>
                </a:cubicBezTo>
                <a:cubicBezTo>
                  <a:pt x="358" y="458"/>
                  <a:pt x="358" y="458"/>
                  <a:pt x="358" y="458"/>
                </a:cubicBezTo>
                <a:cubicBezTo>
                  <a:pt x="360" y="459"/>
                  <a:pt x="360" y="459"/>
                  <a:pt x="360" y="459"/>
                </a:cubicBezTo>
                <a:cubicBezTo>
                  <a:pt x="361" y="458"/>
                  <a:pt x="361" y="458"/>
                  <a:pt x="361" y="458"/>
                </a:cubicBezTo>
                <a:cubicBezTo>
                  <a:pt x="360" y="457"/>
                  <a:pt x="360" y="457"/>
                  <a:pt x="360" y="457"/>
                </a:cubicBezTo>
                <a:cubicBezTo>
                  <a:pt x="360" y="457"/>
                  <a:pt x="360" y="457"/>
                  <a:pt x="360" y="457"/>
                </a:cubicBezTo>
                <a:lnTo>
                  <a:pt x="359" y="455"/>
                </a:lnTo>
                <a:close/>
                <a:moveTo>
                  <a:pt x="380" y="476"/>
                </a:moveTo>
                <a:cubicBezTo>
                  <a:pt x="379" y="477"/>
                  <a:pt x="379" y="477"/>
                  <a:pt x="379" y="477"/>
                </a:cubicBezTo>
                <a:cubicBezTo>
                  <a:pt x="381" y="478"/>
                  <a:pt x="381" y="478"/>
                  <a:pt x="381" y="478"/>
                </a:cubicBezTo>
                <a:cubicBezTo>
                  <a:pt x="380" y="479"/>
                  <a:pt x="380" y="479"/>
                  <a:pt x="380" y="479"/>
                </a:cubicBezTo>
                <a:cubicBezTo>
                  <a:pt x="381" y="480"/>
                  <a:pt x="381" y="480"/>
                  <a:pt x="381" y="480"/>
                </a:cubicBezTo>
                <a:cubicBezTo>
                  <a:pt x="383" y="479"/>
                  <a:pt x="383" y="479"/>
                  <a:pt x="383" y="479"/>
                </a:cubicBezTo>
                <a:cubicBezTo>
                  <a:pt x="383" y="478"/>
                  <a:pt x="383" y="478"/>
                  <a:pt x="383" y="478"/>
                </a:cubicBezTo>
                <a:cubicBezTo>
                  <a:pt x="382" y="477"/>
                  <a:pt x="382" y="477"/>
                  <a:pt x="382" y="477"/>
                </a:cubicBezTo>
                <a:lnTo>
                  <a:pt x="380" y="476"/>
                </a:lnTo>
                <a:close/>
                <a:moveTo>
                  <a:pt x="236" y="490"/>
                </a:moveTo>
                <a:cubicBezTo>
                  <a:pt x="238" y="494"/>
                  <a:pt x="238" y="494"/>
                  <a:pt x="238" y="494"/>
                </a:cubicBezTo>
                <a:cubicBezTo>
                  <a:pt x="238" y="497"/>
                  <a:pt x="238" y="497"/>
                  <a:pt x="238" y="497"/>
                </a:cubicBezTo>
                <a:cubicBezTo>
                  <a:pt x="241" y="497"/>
                  <a:pt x="241" y="497"/>
                  <a:pt x="241" y="497"/>
                </a:cubicBezTo>
                <a:cubicBezTo>
                  <a:pt x="242" y="499"/>
                  <a:pt x="242" y="499"/>
                  <a:pt x="242" y="499"/>
                </a:cubicBezTo>
                <a:cubicBezTo>
                  <a:pt x="244" y="498"/>
                  <a:pt x="244" y="498"/>
                  <a:pt x="244" y="498"/>
                </a:cubicBezTo>
                <a:cubicBezTo>
                  <a:pt x="243" y="494"/>
                  <a:pt x="243" y="494"/>
                  <a:pt x="243" y="494"/>
                </a:cubicBezTo>
                <a:cubicBezTo>
                  <a:pt x="239" y="491"/>
                  <a:pt x="239" y="491"/>
                  <a:pt x="239" y="491"/>
                </a:cubicBezTo>
                <a:lnTo>
                  <a:pt x="236" y="490"/>
                </a:lnTo>
                <a:close/>
                <a:moveTo>
                  <a:pt x="172" y="494"/>
                </a:moveTo>
                <a:cubicBezTo>
                  <a:pt x="193" y="522"/>
                  <a:pt x="199" y="564"/>
                  <a:pt x="238" y="579"/>
                </a:cubicBezTo>
                <a:cubicBezTo>
                  <a:pt x="245" y="581"/>
                  <a:pt x="253" y="582"/>
                  <a:pt x="259" y="585"/>
                </a:cubicBezTo>
                <a:cubicBezTo>
                  <a:pt x="251" y="587"/>
                  <a:pt x="245" y="584"/>
                  <a:pt x="238" y="583"/>
                </a:cubicBezTo>
                <a:cubicBezTo>
                  <a:pt x="188" y="572"/>
                  <a:pt x="127" y="586"/>
                  <a:pt x="89" y="543"/>
                </a:cubicBezTo>
                <a:cubicBezTo>
                  <a:pt x="103" y="571"/>
                  <a:pt x="133" y="593"/>
                  <a:pt x="161" y="602"/>
                </a:cubicBezTo>
                <a:cubicBezTo>
                  <a:pt x="205" y="617"/>
                  <a:pt x="250" y="601"/>
                  <a:pt x="291" y="591"/>
                </a:cubicBezTo>
                <a:cubicBezTo>
                  <a:pt x="297" y="589"/>
                  <a:pt x="304" y="590"/>
                  <a:pt x="310" y="587"/>
                </a:cubicBezTo>
                <a:cubicBezTo>
                  <a:pt x="287" y="583"/>
                  <a:pt x="265" y="576"/>
                  <a:pt x="247" y="560"/>
                </a:cubicBezTo>
                <a:cubicBezTo>
                  <a:pt x="222" y="537"/>
                  <a:pt x="199" y="512"/>
                  <a:pt x="172" y="494"/>
                </a:cubicBezTo>
                <a:close/>
                <a:moveTo>
                  <a:pt x="630" y="494"/>
                </a:moveTo>
                <a:cubicBezTo>
                  <a:pt x="603" y="512"/>
                  <a:pt x="580" y="536"/>
                  <a:pt x="555" y="560"/>
                </a:cubicBezTo>
                <a:cubicBezTo>
                  <a:pt x="537" y="576"/>
                  <a:pt x="515" y="583"/>
                  <a:pt x="492" y="587"/>
                </a:cubicBezTo>
                <a:cubicBezTo>
                  <a:pt x="498" y="590"/>
                  <a:pt x="505" y="589"/>
                  <a:pt x="511" y="591"/>
                </a:cubicBezTo>
                <a:cubicBezTo>
                  <a:pt x="552" y="601"/>
                  <a:pt x="598" y="617"/>
                  <a:pt x="641" y="602"/>
                </a:cubicBezTo>
                <a:cubicBezTo>
                  <a:pt x="669" y="593"/>
                  <a:pt x="699" y="571"/>
                  <a:pt x="713" y="543"/>
                </a:cubicBezTo>
                <a:cubicBezTo>
                  <a:pt x="675" y="586"/>
                  <a:pt x="614" y="572"/>
                  <a:pt x="564" y="583"/>
                </a:cubicBezTo>
                <a:cubicBezTo>
                  <a:pt x="557" y="584"/>
                  <a:pt x="551" y="587"/>
                  <a:pt x="543" y="585"/>
                </a:cubicBezTo>
                <a:cubicBezTo>
                  <a:pt x="549" y="582"/>
                  <a:pt x="557" y="581"/>
                  <a:pt x="564" y="579"/>
                </a:cubicBezTo>
                <a:cubicBezTo>
                  <a:pt x="603" y="564"/>
                  <a:pt x="609" y="522"/>
                  <a:pt x="630" y="494"/>
                </a:cubicBezTo>
                <a:close/>
                <a:moveTo>
                  <a:pt x="360" y="586"/>
                </a:moveTo>
                <a:cubicBezTo>
                  <a:pt x="321" y="586"/>
                  <a:pt x="287" y="605"/>
                  <a:pt x="253" y="619"/>
                </a:cubicBezTo>
                <a:cubicBezTo>
                  <a:pt x="223" y="632"/>
                  <a:pt x="182" y="629"/>
                  <a:pt x="155" y="610"/>
                </a:cubicBezTo>
                <a:cubicBezTo>
                  <a:pt x="168" y="627"/>
                  <a:pt x="186" y="638"/>
                  <a:pt x="205" y="645"/>
                </a:cubicBezTo>
                <a:cubicBezTo>
                  <a:pt x="239" y="658"/>
                  <a:pt x="279" y="648"/>
                  <a:pt x="309" y="629"/>
                </a:cubicBezTo>
                <a:cubicBezTo>
                  <a:pt x="330" y="616"/>
                  <a:pt x="348" y="597"/>
                  <a:pt x="373" y="597"/>
                </a:cubicBezTo>
                <a:cubicBezTo>
                  <a:pt x="377" y="597"/>
                  <a:pt x="382" y="597"/>
                  <a:pt x="386" y="598"/>
                </a:cubicBezTo>
                <a:cubicBezTo>
                  <a:pt x="391" y="596"/>
                  <a:pt x="396" y="594"/>
                  <a:pt x="401" y="593"/>
                </a:cubicBezTo>
                <a:cubicBezTo>
                  <a:pt x="388" y="589"/>
                  <a:pt x="374" y="586"/>
                  <a:pt x="360" y="586"/>
                </a:cubicBezTo>
                <a:close/>
                <a:moveTo>
                  <a:pt x="401" y="593"/>
                </a:moveTo>
                <a:cubicBezTo>
                  <a:pt x="406" y="594"/>
                  <a:pt x="411" y="596"/>
                  <a:pt x="416" y="598"/>
                </a:cubicBezTo>
                <a:cubicBezTo>
                  <a:pt x="420" y="597"/>
                  <a:pt x="425" y="597"/>
                  <a:pt x="429" y="597"/>
                </a:cubicBezTo>
                <a:cubicBezTo>
                  <a:pt x="454" y="597"/>
                  <a:pt x="472" y="616"/>
                  <a:pt x="493" y="629"/>
                </a:cubicBezTo>
                <a:cubicBezTo>
                  <a:pt x="523" y="648"/>
                  <a:pt x="563" y="658"/>
                  <a:pt x="597" y="645"/>
                </a:cubicBezTo>
                <a:cubicBezTo>
                  <a:pt x="616" y="638"/>
                  <a:pt x="634" y="627"/>
                  <a:pt x="647" y="610"/>
                </a:cubicBezTo>
                <a:cubicBezTo>
                  <a:pt x="620" y="629"/>
                  <a:pt x="579" y="632"/>
                  <a:pt x="549" y="619"/>
                </a:cubicBezTo>
                <a:cubicBezTo>
                  <a:pt x="515" y="605"/>
                  <a:pt x="481" y="586"/>
                  <a:pt x="442" y="586"/>
                </a:cubicBezTo>
                <a:cubicBezTo>
                  <a:pt x="428" y="586"/>
                  <a:pt x="414" y="589"/>
                  <a:pt x="401" y="593"/>
                </a:cubicBezTo>
                <a:close/>
                <a:moveTo>
                  <a:pt x="416" y="598"/>
                </a:moveTo>
                <a:cubicBezTo>
                  <a:pt x="411" y="599"/>
                  <a:pt x="406" y="601"/>
                  <a:pt x="401" y="603"/>
                </a:cubicBezTo>
                <a:cubicBezTo>
                  <a:pt x="433" y="616"/>
                  <a:pt x="464" y="647"/>
                  <a:pt x="492" y="676"/>
                </a:cubicBezTo>
                <a:cubicBezTo>
                  <a:pt x="498" y="671"/>
                  <a:pt x="504" y="666"/>
                  <a:pt x="508" y="661"/>
                </a:cubicBezTo>
                <a:cubicBezTo>
                  <a:pt x="483" y="637"/>
                  <a:pt x="451" y="612"/>
                  <a:pt x="416" y="598"/>
                </a:cubicBezTo>
                <a:close/>
                <a:moveTo>
                  <a:pt x="401" y="603"/>
                </a:moveTo>
                <a:cubicBezTo>
                  <a:pt x="396" y="601"/>
                  <a:pt x="391" y="599"/>
                  <a:pt x="386" y="598"/>
                </a:cubicBezTo>
                <a:cubicBezTo>
                  <a:pt x="351" y="612"/>
                  <a:pt x="319" y="637"/>
                  <a:pt x="294" y="661"/>
                </a:cubicBezTo>
                <a:cubicBezTo>
                  <a:pt x="298" y="666"/>
                  <a:pt x="304" y="671"/>
                  <a:pt x="310" y="676"/>
                </a:cubicBezTo>
                <a:cubicBezTo>
                  <a:pt x="338" y="647"/>
                  <a:pt x="370" y="616"/>
                  <a:pt x="401" y="603"/>
                </a:cubicBezTo>
                <a:close/>
              </a:path>
            </a:pathLst>
          </a:cu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>
            <a:grpSpLocks noChangeAspect="1"/>
          </p:cNvGrpSpPr>
          <p:nvPr/>
        </p:nvGrpSpPr>
        <p:grpSpPr>
          <a:xfrm>
            <a:off x="7866544" y="1726520"/>
            <a:ext cx="720000" cy="562013"/>
            <a:chOff x="2205783" y="2812140"/>
            <a:chExt cx="441326" cy="344488"/>
          </a:xfrm>
        </p:grpSpPr>
        <p:sp>
          <p:nvSpPr>
            <p:cNvPr id="122" name="Freeform 6"/>
            <p:cNvSpPr>
              <a:spLocks/>
            </p:cNvSpPr>
            <p:nvPr/>
          </p:nvSpPr>
          <p:spPr bwMode="auto">
            <a:xfrm>
              <a:off x="2528046" y="2842303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3" name="Freeform 7"/>
            <p:cNvSpPr>
              <a:spLocks/>
            </p:cNvSpPr>
            <p:nvPr/>
          </p:nvSpPr>
          <p:spPr bwMode="auto">
            <a:xfrm>
              <a:off x="2561383" y="2889928"/>
              <a:ext cx="41275" cy="49213"/>
            </a:xfrm>
            <a:custGeom>
              <a:avLst/>
              <a:gdLst>
                <a:gd name="T0" fmla="*/ 9 w 26"/>
                <a:gd name="T1" fmla="*/ 0 h 31"/>
                <a:gd name="T2" fmla="*/ 26 w 26"/>
                <a:gd name="T3" fmla="*/ 25 h 31"/>
                <a:gd name="T4" fmla="*/ 17 w 26"/>
                <a:gd name="T5" fmla="*/ 31 h 31"/>
                <a:gd name="T6" fmla="*/ 0 w 26"/>
                <a:gd name="T7" fmla="*/ 6 h 31"/>
                <a:gd name="T8" fmla="*/ 9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9" y="0"/>
                  </a:moveTo>
                  <a:lnTo>
                    <a:pt x="26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4" name="Freeform 8"/>
            <p:cNvSpPr>
              <a:spLocks/>
            </p:cNvSpPr>
            <p:nvPr/>
          </p:nvSpPr>
          <p:spPr bwMode="auto">
            <a:xfrm>
              <a:off x="2551858" y="2826428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6 h 62"/>
                <a:gd name="T4" fmla="*/ 36 w 46"/>
                <a:gd name="T5" fmla="*/ 62 h 62"/>
                <a:gd name="T6" fmla="*/ 0 w 46"/>
                <a:gd name="T7" fmla="*/ 7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6"/>
                  </a:lnTo>
                  <a:lnTo>
                    <a:pt x="36" y="62"/>
                  </a:lnTo>
                  <a:lnTo>
                    <a:pt x="0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5" name="Freeform 9"/>
            <p:cNvSpPr>
              <a:spLocks/>
            </p:cNvSpPr>
            <p:nvPr/>
          </p:nvSpPr>
          <p:spPr bwMode="auto">
            <a:xfrm>
              <a:off x="2572496" y="2812140"/>
              <a:ext cx="42863" cy="50800"/>
            </a:xfrm>
            <a:custGeom>
              <a:avLst/>
              <a:gdLst>
                <a:gd name="T0" fmla="*/ 10 w 27"/>
                <a:gd name="T1" fmla="*/ 0 h 32"/>
                <a:gd name="T2" fmla="*/ 27 w 27"/>
                <a:gd name="T3" fmla="*/ 26 h 32"/>
                <a:gd name="T4" fmla="*/ 17 w 27"/>
                <a:gd name="T5" fmla="*/ 32 h 32"/>
                <a:gd name="T6" fmla="*/ 0 w 27"/>
                <a:gd name="T7" fmla="*/ 6 h 32"/>
                <a:gd name="T8" fmla="*/ 10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10" y="0"/>
                  </a:moveTo>
                  <a:lnTo>
                    <a:pt x="27" y="26"/>
                  </a:lnTo>
                  <a:lnTo>
                    <a:pt x="17" y="32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6" name="Freeform 10"/>
            <p:cNvSpPr>
              <a:spLocks/>
            </p:cNvSpPr>
            <p:nvPr/>
          </p:nvSpPr>
          <p:spPr bwMode="auto">
            <a:xfrm>
              <a:off x="2604246" y="2861353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7" name="Freeform 11"/>
            <p:cNvSpPr>
              <a:spLocks/>
            </p:cNvSpPr>
            <p:nvPr/>
          </p:nvSpPr>
          <p:spPr bwMode="auto">
            <a:xfrm>
              <a:off x="2250233" y="3028040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6 h 62"/>
                <a:gd name="T4" fmla="*/ 36 w 46"/>
                <a:gd name="T5" fmla="*/ 62 h 62"/>
                <a:gd name="T6" fmla="*/ 0 w 46"/>
                <a:gd name="T7" fmla="*/ 6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6"/>
                  </a:lnTo>
                  <a:lnTo>
                    <a:pt x="36" y="62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8" name="Freeform 12"/>
            <p:cNvSpPr>
              <a:spLocks/>
            </p:cNvSpPr>
            <p:nvPr/>
          </p:nvSpPr>
          <p:spPr bwMode="auto">
            <a:xfrm>
              <a:off x="2226420" y="3043915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9" name="Freeform 13"/>
            <p:cNvSpPr>
              <a:spLocks/>
            </p:cNvSpPr>
            <p:nvPr/>
          </p:nvSpPr>
          <p:spPr bwMode="auto">
            <a:xfrm>
              <a:off x="2259758" y="3091540"/>
              <a:ext cx="41275" cy="49213"/>
            </a:xfrm>
            <a:custGeom>
              <a:avLst/>
              <a:gdLst>
                <a:gd name="T0" fmla="*/ 9 w 26"/>
                <a:gd name="T1" fmla="*/ 0 h 31"/>
                <a:gd name="T2" fmla="*/ 26 w 26"/>
                <a:gd name="T3" fmla="*/ 25 h 31"/>
                <a:gd name="T4" fmla="*/ 17 w 26"/>
                <a:gd name="T5" fmla="*/ 31 h 31"/>
                <a:gd name="T6" fmla="*/ 0 w 26"/>
                <a:gd name="T7" fmla="*/ 6 h 31"/>
                <a:gd name="T8" fmla="*/ 9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9" y="0"/>
                  </a:moveTo>
                  <a:lnTo>
                    <a:pt x="26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0" name="Freeform 14"/>
            <p:cNvSpPr>
              <a:spLocks/>
            </p:cNvSpPr>
            <p:nvPr/>
          </p:nvSpPr>
          <p:spPr bwMode="auto">
            <a:xfrm>
              <a:off x="2205783" y="3058203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5 h 62"/>
                <a:gd name="T4" fmla="*/ 37 w 46"/>
                <a:gd name="T5" fmla="*/ 62 h 62"/>
                <a:gd name="T6" fmla="*/ 0 w 46"/>
                <a:gd name="T7" fmla="*/ 6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5"/>
                  </a:lnTo>
                  <a:lnTo>
                    <a:pt x="37" y="62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1" name="Freeform 15"/>
            <p:cNvSpPr>
              <a:spLocks/>
            </p:cNvSpPr>
            <p:nvPr/>
          </p:nvSpPr>
          <p:spPr bwMode="auto">
            <a:xfrm>
              <a:off x="2250233" y="2842303"/>
              <a:ext cx="73025" cy="96838"/>
            </a:xfrm>
            <a:custGeom>
              <a:avLst/>
              <a:gdLst>
                <a:gd name="T0" fmla="*/ 0 w 46"/>
                <a:gd name="T1" fmla="*/ 55 h 61"/>
                <a:gd name="T2" fmla="*/ 36 w 46"/>
                <a:gd name="T3" fmla="*/ 0 h 61"/>
                <a:gd name="T4" fmla="*/ 46 w 46"/>
                <a:gd name="T5" fmla="*/ 6 h 61"/>
                <a:gd name="T6" fmla="*/ 9 w 46"/>
                <a:gd name="T7" fmla="*/ 61 h 61"/>
                <a:gd name="T8" fmla="*/ 0 w 46"/>
                <a:gd name="T9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1">
                  <a:moveTo>
                    <a:pt x="0" y="55"/>
                  </a:moveTo>
                  <a:lnTo>
                    <a:pt x="36" y="0"/>
                  </a:lnTo>
                  <a:lnTo>
                    <a:pt x="46" y="6"/>
                  </a:lnTo>
                  <a:lnTo>
                    <a:pt x="9" y="61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2" name="Freeform 16"/>
            <p:cNvSpPr>
              <a:spLocks/>
            </p:cNvSpPr>
            <p:nvPr/>
          </p:nvSpPr>
          <p:spPr bwMode="auto">
            <a:xfrm>
              <a:off x="2226420" y="2826428"/>
              <a:ext cx="74613" cy="98425"/>
            </a:xfrm>
            <a:custGeom>
              <a:avLst/>
              <a:gdLst>
                <a:gd name="T0" fmla="*/ 0 w 47"/>
                <a:gd name="T1" fmla="*/ 56 h 62"/>
                <a:gd name="T2" fmla="*/ 38 w 47"/>
                <a:gd name="T3" fmla="*/ 0 h 62"/>
                <a:gd name="T4" fmla="*/ 47 w 47"/>
                <a:gd name="T5" fmla="*/ 7 h 62"/>
                <a:gd name="T6" fmla="*/ 10 w 47"/>
                <a:gd name="T7" fmla="*/ 62 h 62"/>
                <a:gd name="T8" fmla="*/ 0 w 47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2">
                  <a:moveTo>
                    <a:pt x="0" y="56"/>
                  </a:moveTo>
                  <a:lnTo>
                    <a:pt x="38" y="0"/>
                  </a:lnTo>
                  <a:lnTo>
                    <a:pt x="47" y="7"/>
                  </a:lnTo>
                  <a:lnTo>
                    <a:pt x="10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3" name="Freeform 17"/>
            <p:cNvSpPr>
              <a:spLocks/>
            </p:cNvSpPr>
            <p:nvPr/>
          </p:nvSpPr>
          <p:spPr bwMode="auto">
            <a:xfrm>
              <a:off x="2205783" y="2812140"/>
              <a:ext cx="73025" cy="98425"/>
            </a:xfrm>
            <a:custGeom>
              <a:avLst/>
              <a:gdLst>
                <a:gd name="T0" fmla="*/ 0 w 46"/>
                <a:gd name="T1" fmla="*/ 56 h 62"/>
                <a:gd name="T2" fmla="*/ 37 w 46"/>
                <a:gd name="T3" fmla="*/ 0 h 62"/>
                <a:gd name="T4" fmla="*/ 46 w 46"/>
                <a:gd name="T5" fmla="*/ 6 h 62"/>
                <a:gd name="T6" fmla="*/ 9 w 46"/>
                <a:gd name="T7" fmla="*/ 62 h 62"/>
                <a:gd name="T8" fmla="*/ 0 w 46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0" y="56"/>
                  </a:moveTo>
                  <a:lnTo>
                    <a:pt x="37" y="0"/>
                  </a:lnTo>
                  <a:lnTo>
                    <a:pt x="46" y="6"/>
                  </a:lnTo>
                  <a:lnTo>
                    <a:pt x="9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4" name="Freeform 18"/>
            <p:cNvSpPr>
              <a:spLocks/>
            </p:cNvSpPr>
            <p:nvPr/>
          </p:nvSpPr>
          <p:spPr bwMode="auto">
            <a:xfrm>
              <a:off x="2528046" y="3075665"/>
              <a:ext cx="42863" cy="50800"/>
            </a:xfrm>
            <a:custGeom>
              <a:avLst/>
              <a:gdLst>
                <a:gd name="T0" fmla="*/ 0 w 27"/>
                <a:gd name="T1" fmla="*/ 26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6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5" name="Freeform 19"/>
            <p:cNvSpPr>
              <a:spLocks/>
            </p:cNvSpPr>
            <p:nvPr/>
          </p:nvSpPr>
          <p:spPr bwMode="auto">
            <a:xfrm>
              <a:off x="2561383" y="3028040"/>
              <a:ext cx="41275" cy="50800"/>
            </a:xfrm>
            <a:custGeom>
              <a:avLst/>
              <a:gdLst>
                <a:gd name="T0" fmla="*/ 0 w 26"/>
                <a:gd name="T1" fmla="*/ 26 h 32"/>
                <a:gd name="T2" fmla="*/ 17 w 26"/>
                <a:gd name="T3" fmla="*/ 0 h 32"/>
                <a:gd name="T4" fmla="*/ 26 w 26"/>
                <a:gd name="T5" fmla="*/ 6 h 32"/>
                <a:gd name="T6" fmla="*/ 9 w 26"/>
                <a:gd name="T7" fmla="*/ 32 h 32"/>
                <a:gd name="T8" fmla="*/ 0 w 26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0" y="26"/>
                  </a:moveTo>
                  <a:lnTo>
                    <a:pt x="17" y="0"/>
                  </a:lnTo>
                  <a:lnTo>
                    <a:pt x="26" y="6"/>
                  </a:lnTo>
                  <a:lnTo>
                    <a:pt x="9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6" name="Freeform 20"/>
            <p:cNvSpPr>
              <a:spLocks/>
            </p:cNvSpPr>
            <p:nvPr/>
          </p:nvSpPr>
          <p:spPr bwMode="auto">
            <a:xfrm>
              <a:off x="2551858" y="3091540"/>
              <a:ext cx="41275" cy="49213"/>
            </a:xfrm>
            <a:custGeom>
              <a:avLst/>
              <a:gdLst>
                <a:gd name="T0" fmla="*/ 0 w 26"/>
                <a:gd name="T1" fmla="*/ 25 h 31"/>
                <a:gd name="T2" fmla="*/ 16 w 26"/>
                <a:gd name="T3" fmla="*/ 0 h 31"/>
                <a:gd name="T4" fmla="*/ 26 w 26"/>
                <a:gd name="T5" fmla="*/ 6 h 31"/>
                <a:gd name="T6" fmla="*/ 9 w 26"/>
                <a:gd name="T7" fmla="*/ 31 h 31"/>
                <a:gd name="T8" fmla="*/ 0 w 26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0" y="25"/>
                  </a:moveTo>
                  <a:lnTo>
                    <a:pt x="16" y="0"/>
                  </a:lnTo>
                  <a:lnTo>
                    <a:pt x="26" y="6"/>
                  </a:lnTo>
                  <a:lnTo>
                    <a:pt x="9" y="3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7" name="Freeform 21"/>
            <p:cNvSpPr>
              <a:spLocks/>
            </p:cNvSpPr>
            <p:nvPr/>
          </p:nvSpPr>
          <p:spPr bwMode="auto">
            <a:xfrm>
              <a:off x="2582021" y="3043915"/>
              <a:ext cx="42863" cy="49213"/>
            </a:xfrm>
            <a:custGeom>
              <a:avLst/>
              <a:gdLst>
                <a:gd name="T0" fmla="*/ 0 w 27"/>
                <a:gd name="T1" fmla="*/ 25 h 31"/>
                <a:gd name="T2" fmla="*/ 17 w 27"/>
                <a:gd name="T3" fmla="*/ 0 h 31"/>
                <a:gd name="T4" fmla="*/ 27 w 27"/>
                <a:gd name="T5" fmla="*/ 6 h 31"/>
                <a:gd name="T6" fmla="*/ 10 w 27"/>
                <a:gd name="T7" fmla="*/ 31 h 31"/>
                <a:gd name="T8" fmla="*/ 0 w 27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8" name="Freeform 22"/>
            <p:cNvSpPr>
              <a:spLocks/>
            </p:cNvSpPr>
            <p:nvPr/>
          </p:nvSpPr>
          <p:spPr bwMode="auto">
            <a:xfrm>
              <a:off x="2572496" y="3105828"/>
              <a:ext cx="42863" cy="50800"/>
            </a:xfrm>
            <a:custGeom>
              <a:avLst/>
              <a:gdLst>
                <a:gd name="T0" fmla="*/ 0 w 27"/>
                <a:gd name="T1" fmla="*/ 25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9" name="Freeform 23"/>
            <p:cNvSpPr>
              <a:spLocks/>
            </p:cNvSpPr>
            <p:nvPr/>
          </p:nvSpPr>
          <p:spPr bwMode="auto">
            <a:xfrm>
              <a:off x="2604246" y="3058203"/>
              <a:ext cx="42863" cy="50800"/>
            </a:xfrm>
            <a:custGeom>
              <a:avLst/>
              <a:gdLst>
                <a:gd name="T0" fmla="*/ 0 w 27"/>
                <a:gd name="T1" fmla="*/ 25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0" name="Freeform 24"/>
            <p:cNvSpPr>
              <a:spLocks/>
            </p:cNvSpPr>
            <p:nvPr/>
          </p:nvSpPr>
          <p:spPr bwMode="auto">
            <a:xfrm>
              <a:off x="2321670" y="2862940"/>
              <a:ext cx="225425" cy="180975"/>
            </a:xfrm>
            <a:custGeom>
              <a:avLst/>
              <a:gdLst>
                <a:gd name="T0" fmla="*/ 322 w 443"/>
                <a:gd name="T1" fmla="*/ 64 h 353"/>
                <a:gd name="T2" fmla="*/ 32 w 443"/>
                <a:gd name="T3" fmla="*/ 121 h 353"/>
                <a:gd name="T4" fmla="*/ 61 w 443"/>
                <a:gd name="T5" fmla="*/ 266 h 353"/>
                <a:gd name="T6" fmla="*/ 206 w 443"/>
                <a:gd name="T7" fmla="*/ 237 h 353"/>
                <a:gd name="T8" fmla="*/ 350 w 443"/>
                <a:gd name="T9" fmla="*/ 208 h 353"/>
                <a:gd name="T10" fmla="*/ 379 w 443"/>
                <a:gd name="T11" fmla="*/ 353 h 353"/>
                <a:gd name="T12" fmla="*/ 322 w 443"/>
                <a:gd name="T13" fmla="*/ 6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53">
                  <a:moveTo>
                    <a:pt x="322" y="64"/>
                  </a:moveTo>
                  <a:cubicBezTo>
                    <a:pt x="226" y="0"/>
                    <a:pt x="96" y="26"/>
                    <a:pt x="32" y="121"/>
                  </a:cubicBezTo>
                  <a:cubicBezTo>
                    <a:pt x="0" y="169"/>
                    <a:pt x="13" y="234"/>
                    <a:pt x="61" y="266"/>
                  </a:cubicBezTo>
                  <a:cubicBezTo>
                    <a:pt x="109" y="298"/>
                    <a:pt x="174" y="285"/>
                    <a:pt x="206" y="237"/>
                  </a:cubicBezTo>
                  <a:cubicBezTo>
                    <a:pt x="238" y="189"/>
                    <a:pt x="303" y="176"/>
                    <a:pt x="350" y="208"/>
                  </a:cubicBezTo>
                  <a:cubicBezTo>
                    <a:pt x="398" y="240"/>
                    <a:pt x="411" y="305"/>
                    <a:pt x="379" y="353"/>
                  </a:cubicBezTo>
                  <a:cubicBezTo>
                    <a:pt x="443" y="257"/>
                    <a:pt x="417" y="127"/>
                    <a:pt x="322" y="64"/>
                  </a:cubicBezTo>
                </a:path>
              </a:pathLst>
            </a:custGeom>
            <a:solidFill>
              <a:srgbClr val="B50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1" name="Freeform 25"/>
            <p:cNvSpPr>
              <a:spLocks/>
            </p:cNvSpPr>
            <p:nvPr/>
          </p:nvSpPr>
          <p:spPr bwMode="auto">
            <a:xfrm>
              <a:off x="2304208" y="2924853"/>
              <a:ext cx="225425" cy="180975"/>
            </a:xfrm>
            <a:custGeom>
              <a:avLst/>
              <a:gdLst>
                <a:gd name="T0" fmla="*/ 64 w 443"/>
                <a:gd name="T1" fmla="*/ 0 h 354"/>
                <a:gd name="T2" fmla="*/ 93 w 443"/>
                <a:gd name="T3" fmla="*/ 145 h 354"/>
                <a:gd name="T4" fmla="*/ 238 w 443"/>
                <a:gd name="T5" fmla="*/ 116 h 354"/>
                <a:gd name="T6" fmla="*/ 382 w 443"/>
                <a:gd name="T7" fmla="*/ 87 h 354"/>
                <a:gd name="T8" fmla="*/ 411 w 443"/>
                <a:gd name="T9" fmla="*/ 232 h 354"/>
                <a:gd name="T10" fmla="*/ 122 w 443"/>
                <a:gd name="T11" fmla="*/ 290 h 354"/>
                <a:gd name="T12" fmla="*/ 64 w 443"/>
                <a:gd name="T1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54">
                  <a:moveTo>
                    <a:pt x="64" y="0"/>
                  </a:moveTo>
                  <a:cubicBezTo>
                    <a:pt x="32" y="48"/>
                    <a:pt x="45" y="113"/>
                    <a:pt x="93" y="145"/>
                  </a:cubicBezTo>
                  <a:cubicBezTo>
                    <a:pt x="141" y="177"/>
                    <a:pt x="206" y="164"/>
                    <a:pt x="238" y="116"/>
                  </a:cubicBezTo>
                  <a:cubicBezTo>
                    <a:pt x="270" y="68"/>
                    <a:pt x="335" y="55"/>
                    <a:pt x="382" y="87"/>
                  </a:cubicBezTo>
                  <a:cubicBezTo>
                    <a:pt x="430" y="119"/>
                    <a:pt x="443" y="184"/>
                    <a:pt x="411" y="232"/>
                  </a:cubicBezTo>
                  <a:cubicBezTo>
                    <a:pt x="347" y="328"/>
                    <a:pt x="218" y="354"/>
                    <a:pt x="122" y="290"/>
                  </a:cubicBezTo>
                  <a:cubicBezTo>
                    <a:pt x="26" y="226"/>
                    <a:pt x="0" y="96"/>
                    <a:pt x="64" y="0"/>
                  </a:cubicBezTo>
                </a:path>
              </a:pathLst>
            </a:custGeom>
            <a:solidFill>
              <a:srgbClr val="1E3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cxnSp>
        <p:nvCxnSpPr>
          <p:cNvPr id="82" name="직선 연결선 81"/>
          <p:cNvCxnSpPr/>
          <p:nvPr/>
        </p:nvCxnSpPr>
        <p:spPr>
          <a:xfrm>
            <a:off x="6095999" y="1754397"/>
            <a:ext cx="0" cy="146185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이등변 삼각형 34"/>
          <p:cNvSpPr/>
          <p:nvPr/>
        </p:nvSpPr>
        <p:spPr>
          <a:xfrm rot="10800000">
            <a:off x="5973704" y="3474673"/>
            <a:ext cx="244592" cy="17086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4999511" y="6239404"/>
            <a:ext cx="7088479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en-US" altLang="ko-KR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※ </a:t>
            </a:r>
            <a:r>
              <a: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장애인권리협약은 발효 후 </a:t>
            </a:r>
            <a:r>
              <a:rPr lang="en-US" altLang="ko-KR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내에 협약 이행사항에 관한 국가보고서를 제출하고</a:t>
            </a:r>
            <a:r>
              <a:rPr lang="en-US" altLang="ko-KR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이후에는 매 </a:t>
            </a:r>
            <a:r>
              <a:rPr lang="en-US" altLang="ko-KR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마다 후속 보고서 제출</a:t>
            </a:r>
          </a:p>
        </p:txBody>
      </p:sp>
      <p:sp>
        <p:nvSpPr>
          <p:cNvPr id="57" name="타원 56"/>
          <p:cNvSpPr/>
          <p:nvPr/>
        </p:nvSpPr>
        <p:spPr>
          <a:xfrm>
            <a:off x="2373545" y="3729567"/>
            <a:ext cx="679708" cy="679708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6" name="그룹 65"/>
          <p:cNvGrpSpPr>
            <a:grpSpLocks noChangeAspect="1"/>
          </p:cNvGrpSpPr>
          <p:nvPr/>
        </p:nvGrpSpPr>
        <p:grpSpPr>
          <a:xfrm>
            <a:off x="2565199" y="3882629"/>
            <a:ext cx="372600" cy="373585"/>
            <a:chOff x="12593638" y="3492500"/>
            <a:chExt cx="600076" cy="601663"/>
          </a:xfrm>
          <a:solidFill>
            <a:schemeClr val="bg1"/>
          </a:solidFill>
        </p:grpSpPr>
        <p:sp>
          <p:nvSpPr>
            <p:cNvPr id="62" name="Freeform 21"/>
            <p:cNvSpPr>
              <a:spLocks/>
            </p:cNvSpPr>
            <p:nvPr/>
          </p:nvSpPr>
          <p:spPr bwMode="auto">
            <a:xfrm>
              <a:off x="12912726" y="3500438"/>
              <a:ext cx="93663" cy="61913"/>
            </a:xfrm>
            <a:custGeom>
              <a:avLst/>
              <a:gdLst>
                <a:gd name="T0" fmla="*/ 0 w 529"/>
                <a:gd name="T1" fmla="*/ 0 h 353"/>
                <a:gd name="T2" fmla="*/ 529 w 529"/>
                <a:gd name="T3" fmla="*/ 353 h 353"/>
                <a:gd name="T4" fmla="*/ 0 w 529"/>
                <a:gd name="T5" fmla="*/ 353 h 353"/>
                <a:gd name="T6" fmla="*/ 0 w 529"/>
                <a:gd name="T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9" h="353">
                  <a:moveTo>
                    <a:pt x="0" y="0"/>
                  </a:moveTo>
                  <a:lnTo>
                    <a:pt x="529" y="353"/>
                  </a:lnTo>
                  <a:lnTo>
                    <a:pt x="0" y="3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22"/>
            <p:cNvSpPr>
              <a:spLocks noEditPoints="1"/>
            </p:cNvSpPr>
            <p:nvPr/>
          </p:nvSpPr>
          <p:spPr bwMode="auto">
            <a:xfrm>
              <a:off x="12593638" y="3492500"/>
              <a:ext cx="423863" cy="601663"/>
            </a:xfrm>
            <a:custGeom>
              <a:avLst/>
              <a:gdLst>
                <a:gd name="T0" fmla="*/ 399 w 2405"/>
                <a:gd name="T1" fmla="*/ 2804 h 3411"/>
                <a:gd name="T2" fmla="*/ 399 w 2405"/>
                <a:gd name="T3" fmla="*/ 3005 h 3411"/>
                <a:gd name="T4" fmla="*/ 1010 w 2405"/>
                <a:gd name="T5" fmla="*/ 3005 h 3411"/>
                <a:gd name="T6" fmla="*/ 1010 w 2405"/>
                <a:gd name="T7" fmla="*/ 2804 h 3411"/>
                <a:gd name="T8" fmla="*/ 399 w 2405"/>
                <a:gd name="T9" fmla="*/ 2804 h 3411"/>
                <a:gd name="T10" fmla="*/ 399 w 2405"/>
                <a:gd name="T11" fmla="*/ 1806 h 3411"/>
                <a:gd name="T12" fmla="*/ 399 w 2405"/>
                <a:gd name="T13" fmla="*/ 2005 h 3411"/>
                <a:gd name="T14" fmla="*/ 2006 w 2405"/>
                <a:gd name="T15" fmla="*/ 2005 h 3411"/>
                <a:gd name="T16" fmla="*/ 2006 w 2405"/>
                <a:gd name="T17" fmla="*/ 1806 h 3411"/>
                <a:gd name="T18" fmla="*/ 399 w 2405"/>
                <a:gd name="T19" fmla="*/ 1806 h 3411"/>
                <a:gd name="T20" fmla="*/ 399 w 2405"/>
                <a:gd name="T21" fmla="*/ 1406 h 3411"/>
                <a:gd name="T22" fmla="*/ 399 w 2405"/>
                <a:gd name="T23" fmla="*/ 1605 h 3411"/>
                <a:gd name="T24" fmla="*/ 2006 w 2405"/>
                <a:gd name="T25" fmla="*/ 1605 h 3411"/>
                <a:gd name="T26" fmla="*/ 2006 w 2405"/>
                <a:gd name="T27" fmla="*/ 1406 h 3411"/>
                <a:gd name="T28" fmla="*/ 399 w 2405"/>
                <a:gd name="T29" fmla="*/ 1406 h 3411"/>
                <a:gd name="T30" fmla="*/ 598 w 2405"/>
                <a:gd name="T31" fmla="*/ 1006 h 3411"/>
                <a:gd name="T32" fmla="*/ 598 w 2405"/>
                <a:gd name="T33" fmla="*/ 1206 h 3411"/>
                <a:gd name="T34" fmla="*/ 1807 w 2405"/>
                <a:gd name="T35" fmla="*/ 1206 h 3411"/>
                <a:gd name="T36" fmla="*/ 1807 w 2405"/>
                <a:gd name="T37" fmla="*/ 1006 h 3411"/>
                <a:gd name="T38" fmla="*/ 598 w 2405"/>
                <a:gd name="T39" fmla="*/ 1006 h 3411"/>
                <a:gd name="T40" fmla="*/ 0 w 2405"/>
                <a:gd name="T41" fmla="*/ 0 h 3411"/>
                <a:gd name="T42" fmla="*/ 1608 w 2405"/>
                <a:gd name="T43" fmla="*/ 0 h 3411"/>
                <a:gd name="T44" fmla="*/ 1608 w 2405"/>
                <a:gd name="T45" fmla="*/ 600 h 3411"/>
                <a:gd name="T46" fmla="*/ 2405 w 2405"/>
                <a:gd name="T47" fmla="*/ 600 h 3411"/>
                <a:gd name="T48" fmla="*/ 2405 w 2405"/>
                <a:gd name="T49" fmla="*/ 1639 h 3411"/>
                <a:gd name="T50" fmla="*/ 1841 w 2405"/>
                <a:gd name="T51" fmla="*/ 2205 h 3411"/>
                <a:gd name="T52" fmla="*/ 399 w 2405"/>
                <a:gd name="T53" fmla="*/ 2205 h 3411"/>
                <a:gd name="T54" fmla="*/ 399 w 2405"/>
                <a:gd name="T55" fmla="*/ 2405 h 3411"/>
                <a:gd name="T56" fmla="*/ 1721 w 2405"/>
                <a:gd name="T57" fmla="*/ 2405 h 3411"/>
                <a:gd name="T58" fmla="*/ 1478 w 2405"/>
                <a:gd name="T59" fmla="*/ 3135 h 3411"/>
                <a:gd name="T60" fmla="*/ 2324 w 2405"/>
                <a:gd name="T61" fmla="*/ 2852 h 3411"/>
                <a:gd name="T62" fmla="*/ 2405 w 2405"/>
                <a:gd name="T63" fmla="*/ 2770 h 3411"/>
                <a:gd name="T64" fmla="*/ 2405 w 2405"/>
                <a:gd name="T65" fmla="*/ 3411 h 3411"/>
                <a:gd name="T66" fmla="*/ 0 w 2405"/>
                <a:gd name="T67" fmla="*/ 3411 h 3411"/>
                <a:gd name="T68" fmla="*/ 0 w 2405"/>
                <a:gd name="T69" fmla="*/ 0 h 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05" h="3411">
                  <a:moveTo>
                    <a:pt x="399" y="2804"/>
                  </a:moveTo>
                  <a:lnTo>
                    <a:pt x="399" y="3005"/>
                  </a:lnTo>
                  <a:lnTo>
                    <a:pt x="1010" y="3005"/>
                  </a:lnTo>
                  <a:lnTo>
                    <a:pt x="1010" y="2804"/>
                  </a:lnTo>
                  <a:lnTo>
                    <a:pt x="399" y="2804"/>
                  </a:lnTo>
                  <a:close/>
                  <a:moveTo>
                    <a:pt x="399" y="1806"/>
                  </a:moveTo>
                  <a:lnTo>
                    <a:pt x="399" y="2005"/>
                  </a:lnTo>
                  <a:lnTo>
                    <a:pt x="2006" y="2005"/>
                  </a:lnTo>
                  <a:lnTo>
                    <a:pt x="2006" y="1806"/>
                  </a:lnTo>
                  <a:lnTo>
                    <a:pt x="399" y="1806"/>
                  </a:lnTo>
                  <a:close/>
                  <a:moveTo>
                    <a:pt x="399" y="1406"/>
                  </a:moveTo>
                  <a:lnTo>
                    <a:pt x="399" y="1605"/>
                  </a:lnTo>
                  <a:lnTo>
                    <a:pt x="2006" y="1605"/>
                  </a:lnTo>
                  <a:lnTo>
                    <a:pt x="2006" y="1406"/>
                  </a:lnTo>
                  <a:lnTo>
                    <a:pt x="399" y="1406"/>
                  </a:lnTo>
                  <a:close/>
                  <a:moveTo>
                    <a:pt x="598" y="1006"/>
                  </a:moveTo>
                  <a:lnTo>
                    <a:pt x="598" y="1206"/>
                  </a:lnTo>
                  <a:lnTo>
                    <a:pt x="1807" y="1206"/>
                  </a:lnTo>
                  <a:lnTo>
                    <a:pt x="1807" y="1006"/>
                  </a:lnTo>
                  <a:lnTo>
                    <a:pt x="598" y="1006"/>
                  </a:lnTo>
                  <a:close/>
                  <a:moveTo>
                    <a:pt x="0" y="0"/>
                  </a:moveTo>
                  <a:lnTo>
                    <a:pt x="1608" y="0"/>
                  </a:lnTo>
                  <a:lnTo>
                    <a:pt x="1608" y="600"/>
                  </a:lnTo>
                  <a:lnTo>
                    <a:pt x="2405" y="600"/>
                  </a:lnTo>
                  <a:lnTo>
                    <a:pt x="2405" y="1639"/>
                  </a:lnTo>
                  <a:lnTo>
                    <a:pt x="1841" y="2205"/>
                  </a:lnTo>
                  <a:lnTo>
                    <a:pt x="399" y="2205"/>
                  </a:lnTo>
                  <a:lnTo>
                    <a:pt x="399" y="2405"/>
                  </a:lnTo>
                  <a:lnTo>
                    <a:pt x="1721" y="2405"/>
                  </a:lnTo>
                  <a:lnTo>
                    <a:pt x="1478" y="3135"/>
                  </a:lnTo>
                  <a:lnTo>
                    <a:pt x="2324" y="2852"/>
                  </a:lnTo>
                  <a:lnTo>
                    <a:pt x="2405" y="2770"/>
                  </a:lnTo>
                  <a:lnTo>
                    <a:pt x="2405" y="3411"/>
                  </a:lnTo>
                  <a:lnTo>
                    <a:pt x="0" y="34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Freeform 23"/>
            <p:cNvSpPr>
              <a:spLocks/>
            </p:cNvSpPr>
            <p:nvPr/>
          </p:nvSpPr>
          <p:spPr bwMode="auto">
            <a:xfrm>
              <a:off x="12909551" y="3814763"/>
              <a:ext cx="174625" cy="174625"/>
            </a:xfrm>
            <a:custGeom>
              <a:avLst/>
              <a:gdLst>
                <a:gd name="T0" fmla="*/ 703 w 986"/>
                <a:gd name="T1" fmla="*/ 0 h 989"/>
                <a:gd name="T2" fmla="*/ 986 w 986"/>
                <a:gd name="T3" fmla="*/ 283 h 989"/>
                <a:gd name="T4" fmla="*/ 422 w 986"/>
                <a:gd name="T5" fmla="*/ 847 h 989"/>
                <a:gd name="T6" fmla="*/ 0 w 986"/>
                <a:gd name="T7" fmla="*/ 989 h 989"/>
                <a:gd name="T8" fmla="*/ 141 w 986"/>
                <a:gd name="T9" fmla="*/ 565 h 989"/>
                <a:gd name="T10" fmla="*/ 703 w 986"/>
                <a:gd name="T11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6" h="989">
                  <a:moveTo>
                    <a:pt x="703" y="0"/>
                  </a:moveTo>
                  <a:lnTo>
                    <a:pt x="986" y="283"/>
                  </a:lnTo>
                  <a:lnTo>
                    <a:pt x="422" y="847"/>
                  </a:lnTo>
                  <a:lnTo>
                    <a:pt x="0" y="989"/>
                  </a:lnTo>
                  <a:lnTo>
                    <a:pt x="141" y="565"/>
                  </a:lnTo>
                  <a:lnTo>
                    <a:pt x="70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Freeform 24"/>
            <p:cNvSpPr>
              <a:spLocks/>
            </p:cNvSpPr>
            <p:nvPr/>
          </p:nvSpPr>
          <p:spPr bwMode="auto">
            <a:xfrm>
              <a:off x="13058776" y="3705225"/>
              <a:ext cx="134938" cy="134938"/>
            </a:xfrm>
            <a:custGeom>
              <a:avLst/>
              <a:gdLst>
                <a:gd name="T0" fmla="*/ 565 w 764"/>
                <a:gd name="T1" fmla="*/ 0 h 766"/>
                <a:gd name="T2" fmla="*/ 595 w 764"/>
                <a:gd name="T3" fmla="*/ 2 h 766"/>
                <a:gd name="T4" fmla="*/ 626 w 764"/>
                <a:gd name="T5" fmla="*/ 10 h 766"/>
                <a:gd name="T6" fmla="*/ 655 w 764"/>
                <a:gd name="T7" fmla="*/ 21 h 766"/>
                <a:gd name="T8" fmla="*/ 682 w 764"/>
                <a:gd name="T9" fmla="*/ 37 h 766"/>
                <a:gd name="T10" fmla="*/ 706 w 764"/>
                <a:gd name="T11" fmla="*/ 59 h 766"/>
                <a:gd name="T12" fmla="*/ 727 w 764"/>
                <a:gd name="T13" fmla="*/ 83 h 766"/>
                <a:gd name="T14" fmla="*/ 743 w 764"/>
                <a:gd name="T15" fmla="*/ 111 h 766"/>
                <a:gd name="T16" fmla="*/ 755 w 764"/>
                <a:gd name="T17" fmla="*/ 140 h 766"/>
                <a:gd name="T18" fmla="*/ 762 w 764"/>
                <a:gd name="T19" fmla="*/ 170 h 766"/>
                <a:gd name="T20" fmla="*/ 764 w 764"/>
                <a:gd name="T21" fmla="*/ 201 h 766"/>
                <a:gd name="T22" fmla="*/ 762 w 764"/>
                <a:gd name="T23" fmla="*/ 232 h 766"/>
                <a:gd name="T24" fmla="*/ 755 w 764"/>
                <a:gd name="T25" fmla="*/ 262 h 766"/>
                <a:gd name="T26" fmla="*/ 743 w 764"/>
                <a:gd name="T27" fmla="*/ 291 h 766"/>
                <a:gd name="T28" fmla="*/ 727 w 764"/>
                <a:gd name="T29" fmla="*/ 318 h 766"/>
                <a:gd name="T30" fmla="*/ 706 w 764"/>
                <a:gd name="T31" fmla="*/ 342 h 766"/>
                <a:gd name="T32" fmla="*/ 284 w 764"/>
                <a:gd name="T33" fmla="*/ 766 h 766"/>
                <a:gd name="T34" fmla="*/ 0 w 764"/>
                <a:gd name="T35" fmla="*/ 483 h 766"/>
                <a:gd name="T36" fmla="*/ 423 w 764"/>
                <a:gd name="T37" fmla="*/ 59 h 766"/>
                <a:gd name="T38" fmla="*/ 448 w 764"/>
                <a:gd name="T39" fmla="*/ 37 h 766"/>
                <a:gd name="T40" fmla="*/ 475 w 764"/>
                <a:gd name="T41" fmla="*/ 21 h 766"/>
                <a:gd name="T42" fmla="*/ 504 w 764"/>
                <a:gd name="T43" fmla="*/ 10 h 766"/>
                <a:gd name="T44" fmla="*/ 534 w 764"/>
                <a:gd name="T45" fmla="*/ 2 h 766"/>
                <a:gd name="T46" fmla="*/ 565 w 764"/>
                <a:gd name="T47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64" h="766">
                  <a:moveTo>
                    <a:pt x="565" y="0"/>
                  </a:moveTo>
                  <a:lnTo>
                    <a:pt x="595" y="2"/>
                  </a:lnTo>
                  <a:lnTo>
                    <a:pt x="626" y="10"/>
                  </a:lnTo>
                  <a:lnTo>
                    <a:pt x="655" y="21"/>
                  </a:lnTo>
                  <a:lnTo>
                    <a:pt x="682" y="37"/>
                  </a:lnTo>
                  <a:lnTo>
                    <a:pt x="706" y="59"/>
                  </a:lnTo>
                  <a:lnTo>
                    <a:pt x="727" y="83"/>
                  </a:lnTo>
                  <a:lnTo>
                    <a:pt x="743" y="111"/>
                  </a:lnTo>
                  <a:lnTo>
                    <a:pt x="755" y="140"/>
                  </a:lnTo>
                  <a:lnTo>
                    <a:pt x="762" y="170"/>
                  </a:lnTo>
                  <a:lnTo>
                    <a:pt x="764" y="201"/>
                  </a:lnTo>
                  <a:lnTo>
                    <a:pt x="762" y="232"/>
                  </a:lnTo>
                  <a:lnTo>
                    <a:pt x="755" y="262"/>
                  </a:lnTo>
                  <a:lnTo>
                    <a:pt x="743" y="291"/>
                  </a:lnTo>
                  <a:lnTo>
                    <a:pt x="727" y="318"/>
                  </a:lnTo>
                  <a:lnTo>
                    <a:pt x="706" y="342"/>
                  </a:lnTo>
                  <a:lnTo>
                    <a:pt x="284" y="766"/>
                  </a:lnTo>
                  <a:lnTo>
                    <a:pt x="0" y="483"/>
                  </a:lnTo>
                  <a:lnTo>
                    <a:pt x="423" y="59"/>
                  </a:lnTo>
                  <a:lnTo>
                    <a:pt x="448" y="37"/>
                  </a:lnTo>
                  <a:lnTo>
                    <a:pt x="475" y="21"/>
                  </a:lnTo>
                  <a:lnTo>
                    <a:pt x="504" y="10"/>
                  </a:lnTo>
                  <a:lnTo>
                    <a:pt x="534" y="2"/>
                  </a:lnTo>
                  <a:lnTo>
                    <a:pt x="56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8" name="그림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0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그림 1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03" y="1257289"/>
            <a:ext cx="8526797" cy="5600711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0" y="2485322"/>
            <a:ext cx="12192000" cy="3684042"/>
          </a:xfrm>
          <a:prstGeom prst="rect">
            <a:avLst/>
          </a:prstGeom>
          <a:solidFill>
            <a:srgbClr val="0058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95" name="그룹 94"/>
          <p:cNvGrpSpPr/>
          <p:nvPr/>
        </p:nvGrpSpPr>
        <p:grpSpPr>
          <a:xfrm>
            <a:off x="1738215" y="1552209"/>
            <a:ext cx="8715515" cy="932571"/>
            <a:chOff x="1738215" y="1447279"/>
            <a:chExt cx="8715515" cy="1037502"/>
          </a:xfrm>
        </p:grpSpPr>
        <p:sp>
          <p:nvSpPr>
            <p:cNvPr id="96" name="직각 삼각형 95"/>
            <p:cNvSpPr/>
            <p:nvPr/>
          </p:nvSpPr>
          <p:spPr>
            <a:xfrm rot="10800000">
              <a:off x="1738215" y="1447279"/>
              <a:ext cx="96640" cy="1037502"/>
            </a:xfrm>
            <a:prstGeom prst="rtTriangl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7" name="직각 삼각형 96"/>
            <p:cNvSpPr/>
            <p:nvPr/>
          </p:nvSpPr>
          <p:spPr>
            <a:xfrm rot="10800000" flipH="1">
              <a:off x="10357090" y="1447279"/>
              <a:ext cx="96640" cy="1037502"/>
            </a:xfrm>
            <a:prstGeom prst="rtTriangl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1834908" y="1495972"/>
            <a:ext cx="8522182" cy="1978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1834855" y="1447279"/>
            <a:ext cx="102379" cy="2076088"/>
          </a:xfrm>
          <a:custGeom>
            <a:avLst/>
            <a:gdLst>
              <a:gd name="T0" fmla="*/ 97 w 97"/>
              <a:gd name="T1" fmla="*/ 0 h 219"/>
              <a:gd name="T2" fmla="*/ 0 w 97"/>
              <a:gd name="T3" fmla="*/ 0 h 219"/>
              <a:gd name="T4" fmla="*/ 0 w 97"/>
              <a:gd name="T5" fmla="*/ 219 h 219"/>
              <a:gd name="T6" fmla="*/ 97 w 97"/>
              <a:gd name="T7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219">
                <a:moveTo>
                  <a:pt x="97" y="0"/>
                </a:moveTo>
                <a:lnTo>
                  <a:pt x="0" y="0"/>
                </a:lnTo>
                <a:lnTo>
                  <a:pt x="0" y="219"/>
                </a:lnTo>
                <a:lnTo>
                  <a:pt x="97" y="219"/>
                </a:lnTo>
              </a:path>
            </a:pathLst>
          </a:custGeom>
          <a:noFill/>
          <a:ln w="12700" cap="rnd">
            <a:solidFill>
              <a:srgbClr val="00589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 flipH="1">
            <a:off x="10254766" y="1447279"/>
            <a:ext cx="102379" cy="2076088"/>
          </a:xfrm>
          <a:custGeom>
            <a:avLst/>
            <a:gdLst>
              <a:gd name="T0" fmla="*/ 97 w 97"/>
              <a:gd name="T1" fmla="*/ 0 h 219"/>
              <a:gd name="T2" fmla="*/ 0 w 97"/>
              <a:gd name="T3" fmla="*/ 0 h 219"/>
              <a:gd name="T4" fmla="*/ 0 w 97"/>
              <a:gd name="T5" fmla="*/ 219 h 219"/>
              <a:gd name="T6" fmla="*/ 97 w 97"/>
              <a:gd name="T7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219">
                <a:moveTo>
                  <a:pt x="97" y="0"/>
                </a:moveTo>
                <a:lnTo>
                  <a:pt x="0" y="0"/>
                </a:lnTo>
                <a:lnTo>
                  <a:pt x="0" y="219"/>
                </a:lnTo>
                <a:lnTo>
                  <a:pt x="97" y="219"/>
                </a:lnTo>
              </a:path>
            </a:pathLst>
          </a:custGeom>
          <a:noFill/>
          <a:ln w="12700" cap="rnd">
            <a:solidFill>
              <a:srgbClr val="00589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1" name="이등변 삼각형 40"/>
          <p:cNvSpPr/>
          <p:nvPr/>
        </p:nvSpPr>
        <p:spPr>
          <a:xfrm rot="10800000">
            <a:off x="5973704" y="3474673"/>
            <a:ext cx="244592" cy="17086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43" name="그룹 42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622831" y="2452453"/>
                <a:ext cx="235814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01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948481" y="388054"/>
              <a:ext cx="27571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장애인차별금지법</a:t>
              </a: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3744686" y="742197"/>
              <a:ext cx="8224991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그룹 97"/>
          <p:cNvGrpSpPr/>
          <p:nvPr/>
        </p:nvGrpSpPr>
        <p:grpSpPr>
          <a:xfrm>
            <a:off x="2373545" y="4633633"/>
            <a:ext cx="7610887" cy="738664"/>
            <a:chOff x="3324713" y="1655041"/>
            <a:chExt cx="7610887" cy="738664"/>
          </a:xfrm>
        </p:grpSpPr>
        <p:sp>
          <p:nvSpPr>
            <p:cNvPr id="99" name="직사각형 98"/>
            <p:cNvSpPr/>
            <p:nvPr/>
          </p:nvSpPr>
          <p:spPr>
            <a:xfrm>
              <a:off x="3565411" y="1655041"/>
              <a:ext cx="7370189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고용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재화와 용역의 제공 및 이용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사법 및 행정절차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참정권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모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부성권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性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등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가정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가족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복지시설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건강권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괴롭힘 등의 금지</a:t>
              </a:r>
              <a:r>
                <a:rPr lang="en-US" altLang="ko-KR" sz="16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6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장애인학대에 해당</a:t>
              </a:r>
              <a:r>
                <a:rPr lang="en-US" altLang="ko-KR" sz="16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장애여성 및 장애아동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정신적 장애 등 차별금지</a:t>
              </a:r>
            </a:p>
          </p:txBody>
        </p:sp>
        <p:sp>
          <p:nvSpPr>
            <p:cNvPr id="100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5" name="타원 104"/>
          <p:cNvSpPr/>
          <p:nvPr/>
        </p:nvSpPr>
        <p:spPr>
          <a:xfrm>
            <a:off x="2373545" y="3729567"/>
            <a:ext cx="679708" cy="679708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87" name="그룹 86"/>
          <p:cNvGrpSpPr>
            <a:grpSpLocks noChangeAspect="1"/>
          </p:cNvGrpSpPr>
          <p:nvPr/>
        </p:nvGrpSpPr>
        <p:grpSpPr>
          <a:xfrm>
            <a:off x="2505019" y="3868958"/>
            <a:ext cx="416760" cy="400926"/>
            <a:chOff x="12671425" y="3098800"/>
            <a:chExt cx="1169988" cy="1125538"/>
          </a:xfrm>
          <a:solidFill>
            <a:schemeClr val="bg1"/>
          </a:solidFill>
        </p:grpSpPr>
        <p:sp>
          <p:nvSpPr>
            <p:cNvPr id="84" name="Freeform 12"/>
            <p:cNvSpPr>
              <a:spLocks/>
            </p:cNvSpPr>
            <p:nvPr/>
          </p:nvSpPr>
          <p:spPr bwMode="auto">
            <a:xfrm>
              <a:off x="12909550" y="3748088"/>
              <a:ext cx="476250" cy="476250"/>
            </a:xfrm>
            <a:custGeom>
              <a:avLst/>
              <a:gdLst>
                <a:gd name="T0" fmla="*/ 436 w 1503"/>
                <a:gd name="T1" fmla="*/ 10 h 1502"/>
                <a:gd name="T2" fmla="*/ 523 w 1503"/>
                <a:gd name="T3" fmla="*/ 64 h 1502"/>
                <a:gd name="T4" fmla="*/ 575 w 1503"/>
                <a:gd name="T5" fmla="*/ 151 h 1502"/>
                <a:gd name="T6" fmla="*/ 583 w 1503"/>
                <a:gd name="T7" fmla="*/ 249 h 1502"/>
                <a:gd name="T8" fmla="*/ 545 w 1503"/>
                <a:gd name="T9" fmla="*/ 343 h 1502"/>
                <a:gd name="T10" fmla="*/ 579 w 1503"/>
                <a:gd name="T11" fmla="*/ 328 h 1502"/>
                <a:gd name="T12" fmla="*/ 676 w 1503"/>
                <a:gd name="T13" fmla="*/ 306 h 1502"/>
                <a:gd name="T14" fmla="*/ 772 w 1503"/>
                <a:gd name="T15" fmla="*/ 328 h 1502"/>
                <a:gd name="T16" fmla="*/ 851 w 1503"/>
                <a:gd name="T17" fmla="*/ 396 h 1502"/>
                <a:gd name="T18" fmla="*/ 889 w 1503"/>
                <a:gd name="T19" fmla="*/ 489 h 1502"/>
                <a:gd name="T20" fmla="*/ 881 w 1503"/>
                <a:gd name="T21" fmla="*/ 587 h 1502"/>
                <a:gd name="T22" fmla="*/ 829 w 1503"/>
                <a:gd name="T23" fmla="*/ 674 h 1502"/>
                <a:gd name="T24" fmla="*/ 916 w 1503"/>
                <a:gd name="T25" fmla="*/ 622 h 1502"/>
                <a:gd name="T26" fmla="*/ 1014 w 1503"/>
                <a:gd name="T27" fmla="*/ 614 h 1502"/>
                <a:gd name="T28" fmla="*/ 1108 w 1503"/>
                <a:gd name="T29" fmla="*/ 652 h 1502"/>
                <a:gd name="T30" fmla="*/ 1175 w 1503"/>
                <a:gd name="T31" fmla="*/ 731 h 1502"/>
                <a:gd name="T32" fmla="*/ 1197 w 1503"/>
                <a:gd name="T33" fmla="*/ 827 h 1502"/>
                <a:gd name="T34" fmla="*/ 1175 w 1503"/>
                <a:gd name="T35" fmla="*/ 924 h 1502"/>
                <a:gd name="T36" fmla="*/ 1162 w 1503"/>
                <a:gd name="T37" fmla="*/ 957 h 1502"/>
                <a:gd name="T38" fmla="*/ 1254 w 1503"/>
                <a:gd name="T39" fmla="*/ 920 h 1502"/>
                <a:gd name="T40" fmla="*/ 1352 w 1503"/>
                <a:gd name="T41" fmla="*/ 927 h 1502"/>
                <a:gd name="T42" fmla="*/ 1440 w 1503"/>
                <a:gd name="T43" fmla="*/ 980 h 1502"/>
                <a:gd name="T44" fmla="*/ 1493 w 1503"/>
                <a:gd name="T45" fmla="*/ 1067 h 1502"/>
                <a:gd name="T46" fmla="*/ 1501 w 1503"/>
                <a:gd name="T47" fmla="*/ 1166 h 1502"/>
                <a:gd name="T48" fmla="*/ 1463 w 1503"/>
                <a:gd name="T49" fmla="*/ 1259 h 1502"/>
                <a:gd name="T50" fmla="*/ 1260 w 1503"/>
                <a:gd name="T51" fmla="*/ 1461 h 1502"/>
                <a:gd name="T52" fmla="*/ 1167 w 1503"/>
                <a:gd name="T53" fmla="*/ 1499 h 1502"/>
                <a:gd name="T54" fmla="*/ 1069 w 1503"/>
                <a:gd name="T55" fmla="*/ 1492 h 1502"/>
                <a:gd name="T56" fmla="*/ 982 w 1503"/>
                <a:gd name="T57" fmla="*/ 1438 h 1502"/>
                <a:gd name="T58" fmla="*/ 928 w 1503"/>
                <a:gd name="T59" fmla="*/ 1351 h 1502"/>
                <a:gd name="T60" fmla="*/ 920 w 1503"/>
                <a:gd name="T61" fmla="*/ 1252 h 1502"/>
                <a:gd name="T62" fmla="*/ 958 w 1503"/>
                <a:gd name="T63" fmla="*/ 1159 h 1502"/>
                <a:gd name="T64" fmla="*/ 925 w 1503"/>
                <a:gd name="T65" fmla="*/ 1173 h 1502"/>
                <a:gd name="T66" fmla="*/ 829 w 1503"/>
                <a:gd name="T67" fmla="*/ 1196 h 1502"/>
                <a:gd name="T68" fmla="*/ 732 w 1503"/>
                <a:gd name="T69" fmla="*/ 1173 h 1502"/>
                <a:gd name="T70" fmla="*/ 652 w 1503"/>
                <a:gd name="T71" fmla="*/ 1106 h 1502"/>
                <a:gd name="T72" fmla="*/ 614 w 1503"/>
                <a:gd name="T73" fmla="*/ 1013 h 1502"/>
                <a:gd name="T74" fmla="*/ 622 w 1503"/>
                <a:gd name="T75" fmla="*/ 915 h 1502"/>
                <a:gd name="T76" fmla="*/ 676 w 1503"/>
                <a:gd name="T77" fmla="*/ 827 h 1502"/>
                <a:gd name="T78" fmla="*/ 589 w 1503"/>
                <a:gd name="T79" fmla="*/ 880 h 1502"/>
                <a:gd name="T80" fmla="*/ 489 w 1503"/>
                <a:gd name="T81" fmla="*/ 888 h 1502"/>
                <a:gd name="T82" fmla="*/ 397 w 1503"/>
                <a:gd name="T83" fmla="*/ 850 h 1502"/>
                <a:gd name="T84" fmla="*/ 330 w 1503"/>
                <a:gd name="T85" fmla="*/ 771 h 1502"/>
                <a:gd name="T86" fmla="*/ 306 w 1503"/>
                <a:gd name="T87" fmla="*/ 674 h 1502"/>
                <a:gd name="T88" fmla="*/ 330 w 1503"/>
                <a:gd name="T89" fmla="*/ 578 h 1502"/>
                <a:gd name="T90" fmla="*/ 343 w 1503"/>
                <a:gd name="T91" fmla="*/ 545 h 1502"/>
                <a:gd name="T92" fmla="*/ 250 w 1503"/>
                <a:gd name="T93" fmla="*/ 583 h 1502"/>
                <a:gd name="T94" fmla="*/ 151 w 1503"/>
                <a:gd name="T95" fmla="*/ 575 h 1502"/>
                <a:gd name="T96" fmla="*/ 64 w 1503"/>
                <a:gd name="T97" fmla="*/ 521 h 1502"/>
                <a:gd name="T98" fmla="*/ 10 w 1503"/>
                <a:gd name="T99" fmla="*/ 434 h 1502"/>
                <a:gd name="T100" fmla="*/ 4 w 1503"/>
                <a:gd name="T101" fmla="*/ 336 h 1502"/>
                <a:gd name="T102" fmla="*/ 41 w 1503"/>
                <a:gd name="T103" fmla="*/ 243 h 1502"/>
                <a:gd name="T104" fmla="*/ 244 w 1503"/>
                <a:gd name="T105" fmla="*/ 40 h 1502"/>
                <a:gd name="T106" fmla="*/ 336 w 1503"/>
                <a:gd name="T107" fmla="*/ 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03" h="1502">
                  <a:moveTo>
                    <a:pt x="370" y="0"/>
                  </a:moveTo>
                  <a:lnTo>
                    <a:pt x="403" y="2"/>
                  </a:lnTo>
                  <a:lnTo>
                    <a:pt x="436" y="10"/>
                  </a:lnTo>
                  <a:lnTo>
                    <a:pt x="467" y="22"/>
                  </a:lnTo>
                  <a:lnTo>
                    <a:pt x="496" y="40"/>
                  </a:lnTo>
                  <a:lnTo>
                    <a:pt x="523" y="64"/>
                  </a:lnTo>
                  <a:lnTo>
                    <a:pt x="545" y="90"/>
                  </a:lnTo>
                  <a:lnTo>
                    <a:pt x="563" y="119"/>
                  </a:lnTo>
                  <a:lnTo>
                    <a:pt x="575" y="151"/>
                  </a:lnTo>
                  <a:lnTo>
                    <a:pt x="583" y="183"/>
                  </a:lnTo>
                  <a:lnTo>
                    <a:pt x="586" y="217"/>
                  </a:lnTo>
                  <a:lnTo>
                    <a:pt x="583" y="249"/>
                  </a:lnTo>
                  <a:lnTo>
                    <a:pt x="575" y="281"/>
                  </a:lnTo>
                  <a:lnTo>
                    <a:pt x="563" y="313"/>
                  </a:lnTo>
                  <a:lnTo>
                    <a:pt x="545" y="343"/>
                  </a:lnTo>
                  <a:lnTo>
                    <a:pt x="523" y="369"/>
                  </a:lnTo>
                  <a:lnTo>
                    <a:pt x="550" y="346"/>
                  </a:lnTo>
                  <a:lnTo>
                    <a:pt x="579" y="328"/>
                  </a:lnTo>
                  <a:lnTo>
                    <a:pt x="610" y="316"/>
                  </a:lnTo>
                  <a:lnTo>
                    <a:pt x="642" y="308"/>
                  </a:lnTo>
                  <a:lnTo>
                    <a:pt x="676" y="306"/>
                  </a:lnTo>
                  <a:lnTo>
                    <a:pt x="708" y="308"/>
                  </a:lnTo>
                  <a:lnTo>
                    <a:pt x="741" y="316"/>
                  </a:lnTo>
                  <a:lnTo>
                    <a:pt x="772" y="328"/>
                  </a:lnTo>
                  <a:lnTo>
                    <a:pt x="802" y="346"/>
                  </a:lnTo>
                  <a:lnTo>
                    <a:pt x="829" y="369"/>
                  </a:lnTo>
                  <a:lnTo>
                    <a:pt x="851" y="396"/>
                  </a:lnTo>
                  <a:lnTo>
                    <a:pt x="869" y="425"/>
                  </a:lnTo>
                  <a:lnTo>
                    <a:pt x="881" y="456"/>
                  </a:lnTo>
                  <a:lnTo>
                    <a:pt x="889" y="489"/>
                  </a:lnTo>
                  <a:lnTo>
                    <a:pt x="891" y="521"/>
                  </a:lnTo>
                  <a:lnTo>
                    <a:pt x="889" y="555"/>
                  </a:lnTo>
                  <a:lnTo>
                    <a:pt x="881" y="587"/>
                  </a:lnTo>
                  <a:lnTo>
                    <a:pt x="869" y="618"/>
                  </a:lnTo>
                  <a:lnTo>
                    <a:pt x="851" y="647"/>
                  </a:lnTo>
                  <a:lnTo>
                    <a:pt x="829" y="674"/>
                  </a:lnTo>
                  <a:lnTo>
                    <a:pt x="856" y="652"/>
                  </a:lnTo>
                  <a:lnTo>
                    <a:pt x="885" y="634"/>
                  </a:lnTo>
                  <a:lnTo>
                    <a:pt x="916" y="622"/>
                  </a:lnTo>
                  <a:lnTo>
                    <a:pt x="948" y="614"/>
                  </a:lnTo>
                  <a:lnTo>
                    <a:pt x="982" y="612"/>
                  </a:lnTo>
                  <a:lnTo>
                    <a:pt x="1014" y="614"/>
                  </a:lnTo>
                  <a:lnTo>
                    <a:pt x="1046" y="622"/>
                  </a:lnTo>
                  <a:lnTo>
                    <a:pt x="1078" y="634"/>
                  </a:lnTo>
                  <a:lnTo>
                    <a:pt x="1108" y="652"/>
                  </a:lnTo>
                  <a:lnTo>
                    <a:pt x="1135" y="674"/>
                  </a:lnTo>
                  <a:lnTo>
                    <a:pt x="1157" y="701"/>
                  </a:lnTo>
                  <a:lnTo>
                    <a:pt x="1175" y="731"/>
                  </a:lnTo>
                  <a:lnTo>
                    <a:pt x="1187" y="762"/>
                  </a:lnTo>
                  <a:lnTo>
                    <a:pt x="1195" y="795"/>
                  </a:lnTo>
                  <a:lnTo>
                    <a:pt x="1197" y="827"/>
                  </a:lnTo>
                  <a:lnTo>
                    <a:pt x="1195" y="860"/>
                  </a:lnTo>
                  <a:lnTo>
                    <a:pt x="1187" y="893"/>
                  </a:lnTo>
                  <a:lnTo>
                    <a:pt x="1175" y="924"/>
                  </a:lnTo>
                  <a:lnTo>
                    <a:pt x="1157" y="953"/>
                  </a:lnTo>
                  <a:lnTo>
                    <a:pt x="1135" y="980"/>
                  </a:lnTo>
                  <a:lnTo>
                    <a:pt x="1162" y="957"/>
                  </a:lnTo>
                  <a:lnTo>
                    <a:pt x="1191" y="940"/>
                  </a:lnTo>
                  <a:lnTo>
                    <a:pt x="1222" y="927"/>
                  </a:lnTo>
                  <a:lnTo>
                    <a:pt x="1254" y="920"/>
                  </a:lnTo>
                  <a:lnTo>
                    <a:pt x="1287" y="917"/>
                  </a:lnTo>
                  <a:lnTo>
                    <a:pt x="1320" y="920"/>
                  </a:lnTo>
                  <a:lnTo>
                    <a:pt x="1352" y="927"/>
                  </a:lnTo>
                  <a:lnTo>
                    <a:pt x="1384" y="940"/>
                  </a:lnTo>
                  <a:lnTo>
                    <a:pt x="1413" y="957"/>
                  </a:lnTo>
                  <a:lnTo>
                    <a:pt x="1440" y="980"/>
                  </a:lnTo>
                  <a:lnTo>
                    <a:pt x="1463" y="1007"/>
                  </a:lnTo>
                  <a:lnTo>
                    <a:pt x="1481" y="1037"/>
                  </a:lnTo>
                  <a:lnTo>
                    <a:pt x="1493" y="1067"/>
                  </a:lnTo>
                  <a:lnTo>
                    <a:pt x="1501" y="1100"/>
                  </a:lnTo>
                  <a:lnTo>
                    <a:pt x="1503" y="1133"/>
                  </a:lnTo>
                  <a:lnTo>
                    <a:pt x="1501" y="1166"/>
                  </a:lnTo>
                  <a:lnTo>
                    <a:pt x="1493" y="1198"/>
                  </a:lnTo>
                  <a:lnTo>
                    <a:pt x="1481" y="1230"/>
                  </a:lnTo>
                  <a:lnTo>
                    <a:pt x="1463" y="1259"/>
                  </a:lnTo>
                  <a:lnTo>
                    <a:pt x="1440" y="1286"/>
                  </a:lnTo>
                  <a:lnTo>
                    <a:pt x="1287" y="1438"/>
                  </a:lnTo>
                  <a:lnTo>
                    <a:pt x="1260" y="1461"/>
                  </a:lnTo>
                  <a:lnTo>
                    <a:pt x="1231" y="1479"/>
                  </a:lnTo>
                  <a:lnTo>
                    <a:pt x="1199" y="1492"/>
                  </a:lnTo>
                  <a:lnTo>
                    <a:pt x="1167" y="1499"/>
                  </a:lnTo>
                  <a:lnTo>
                    <a:pt x="1135" y="1502"/>
                  </a:lnTo>
                  <a:lnTo>
                    <a:pt x="1101" y="1499"/>
                  </a:lnTo>
                  <a:lnTo>
                    <a:pt x="1069" y="1492"/>
                  </a:lnTo>
                  <a:lnTo>
                    <a:pt x="1038" y="1479"/>
                  </a:lnTo>
                  <a:lnTo>
                    <a:pt x="1009" y="1461"/>
                  </a:lnTo>
                  <a:lnTo>
                    <a:pt x="982" y="1438"/>
                  </a:lnTo>
                  <a:lnTo>
                    <a:pt x="958" y="1412"/>
                  </a:lnTo>
                  <a:lnTo>
                    <a:pt x="940" y="1383"/>
                  </a:lnTo>
                  <a:lnTo>
                    <a:pt x="928" y="1351"/>
                  </a:lnTo>
                  <a:lnTo>
                    <a:pt x="920" y="1319"/>
                  </a:lnTo>
                  <a:lnTo>
                    <a:pt x="918" y="1286"/>
                  </a:lnTo>
                  <a:lnTo>
                    <a:pt x="920" y="1252"/>
                  </a:lnTo>
                  <a:lnTo>
                    <a:pt x="928" y="1220"/>
                  </a:lnTo>
                  <a:lnTo>
                    <a:pt x="940" y="1188"/>
                  </a:lnTo>
                  <a:lnTo>
                    <a:pt x="958" y="1159"/>
                  </a:lnTo>
                  <a:lnTo>
                    <a:pt x="982" y="1133"/>
                  </a:lnTo>
                  <a:lnTo>
                    <a:pt x="955" y="1156"/>
                  </a:lnTo>
                  <a:lnTo>
                    <a:pt x="925" y="1173"/>
                  </a:lnTo>
                  <a:lnTo>
                    <a:pt x="894" y="1186"/>
                  </a:lnTo>
                  <a:lnTo>
                    <a:pt x="861" y="1194"/>
                  </a:lnTo>
                  <a:lnTo>
                    <a:pt x="829" y="1196"/>
                  </a:lnTo>
                  <a:lnTo>
                    <a:pt x="795" y="1194"/>
                  </a:lnTo>
                  <a:lnTo>
                    <a:pt x="763" y="1186"/>
                  </a:lnTo>
                  <a:lnTo>
                    <a:pt x="732" y="1173"/>
                  </a:lnTo>
                  <a:lnTo>
                    <a:pt x="703" y="1156"/>
                  </a:lnTo>
                  <a:lnTo>
                    <a:pt x="676" y="1133"/>
                  </a:lnTo>
                  <a:lnTo>
                    <a:pt x="652" y="1106"/>
                  </a:lnTo>
                  <a:lnTo>
                    <a:pt x="634" y="1077"/>
                  </a:lnTo>
                  <a:lnTo>
                    <a:pt x="622" y="1046"/>
                  </a:lnTo>
                  <a:lnTo>
                    <a:pt x="614" y="1013"/>
                  </a:lnTo>
                  <a:lnTo>
                    <a:pt x="612" y="980"/>
                  </a:lnTo>
                  <a:lnTo>
                    <a:pt x="614" y="947"/>
                  </a:lnTo>
                  <a:lnTo>
                    <a:pt x="622" y="915"/>
                  </a:lnTo>
                  <a:lnTo>
                    <a:pt x="634" y="884"/>
                  </a:lnTo>
                  <a:lnTo>
                    <a:pt x="652" y="854"/>
                  </a:lnTo>
                  <a:lnTo>
                    <a:pt x="676" y="827"/>
                  </a:lnTo>
                  <a:lnTo>
                    <a:pt x="649" y="850"/>
                  </a:lnTo>
                  <a:lnTo>
                    <a:pt x="620" y="868"/>
                  </a:lnTo>
                  <a:lnTo>
                    <a:pt x="589" y="880"/>
                  </a:lnTo>
                  <a:lnTo>
                    <a:pt x="555" y="888"/>
                  </a:lnTo>
                  <a:lnTo>
                    <a:pt x="523" y="891"/>
                  </a:lnTo>
                  <a:lnTo>
                    <a:pt x="489" y="888"/>
                  </a:lnTo>
                  <a:lnTo>
                    <a:pt x="457" y="880"/>
                  </a:lnTo>
                  <a:lnTo>
                    <a:pt x="426" y="868"/>
                  </a:lnTo>
                  <a:lnTo>
                    <a:pt x="397" y="850"/>
                  </a:lnTo>
                  <a:lnTo>
                    <a:pt x="370" y="827"/>
                  </a:lnTo>
                  <a:lnTo>
                    <a:pt x="346" y="800"/>
                  </a:lnTo>
                  <a:lnTo>
                    <a:pt x="330" y="771"/>
                  </a:lnTo>
                  <a:lnTo>
                    <a:pt x="316" y="740"/>
                  </a:lnTo>
                  <a:lnTo>
                    <a:pt x="308" y="708"/>
                  </a:lnTo>
                  <a:lnTo>
                    <a:pt x="306" y="674"/>
                  </a:lnTo>
                  <a:lnTo>
                    <a:pt x="308" y="642"/>
                  </a:lnTo>
                  <a:lnTo>
                    <a:pt x="316" y="609"/>
                  </a:lnTo>
                  <a:lnTo>
                    <a:pt x="330" y="578"/>
                  </a:lnTo>
                  <a:lnTo>
                    <a:pt x="346" y="548"/>
                  </a:lnTo>
                  <a:lnTo>
                    <a:pt x="370" y="521"/>
                  </a:lnTo>
                  <a:lnTo>
                    <a:pt x="343" y="545"/>
                  </a:lnTo>
                  <a:lnTo>
                    <a:pt x="314" y="562"/>
                  </a:lnTo>
                  <a:lnTo>
                    <a:pt x="283" y="575"/>
                  </a:lnTo>
                  <a:lnTo>
                    <a:pt x="250" y="583"/>
                  </a:lnTo>
                  <a:lnTo>
                    <a:pt x="217" y="585"/>
                  </a:lnTo>
                  <a:lnTo>
                    <a:pt x="183" y="583"/>
                  </a:lnTo>
                  <a:lnTo>
                    <a:pt x="151" y="575"/>
                  </a:lnTo>
                  <a:lnTo>
                    <a:pt x="120" y="562"/>
                  </a:lnTo>
                  <a:lnTo>
                    <a:pt x="91" y="545"/>
                  </a:lnTo>
                  <a:lnTo>
                    <a:pt x="64" y="521"/>
                  </a:lnTo>
                  <a:lnTo>
                    <a:pt x="41" y="494"/>
                  </a:lnTo>
                  <a:lnTo>
                    <a:pt x="24" y="465"/>
                  </a:lnTo>
                  <a:lnTo>
                    <a:pt x="10" y="434"/>
                  </a:lnTo>
                  <a:lnTo>
                    <a:pt x="4" y="402"/>
                  </a:lnTo>
                  <a:lnTo>
                    <a:pt x="0" y="369"/>
                  </a:lnTo>
                  <a:lnTo>
                    <a:pt x="4" y="336"/>
                  </a:lnTo>
                  <a:lnTo>
                    <a:pt x="10" y="304"/>
                  </a:lnTo>
                  <a:lnTo>
                    <a:pt x="24" y="272"/>
                  </a:lnTo>
                  <a:lnTo>
                    <a:pt x="41" y="243"/>
                  </a:lnTo>
                  <a:lnTo>
                    <a:pt x="64" y="217"/>
                  </a:lnTo>
                  <a:lnTo>
                    <a:pt x="217" y="64"/>
                  </a:lnTo>
                  <a:lnTo>
                    <a:pt x="244" y="40"/>
                  </a:lnTo>
                  <a:lnTo>
                    <a:pt x="273" y="22"/>
                  </a:lnTo>
                  <a:lnTo>
                    <a:pt x="304" y="10"/>
                  </a:lnTo>
                  <a:lnTo>
                    <a:pt x="336" y="2"/>
                  </a:ln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85" name="Freeform 13"/>
            <p:cNvSpPr>
              <a:spLocks/>
            </p:cNvSpPr>
            <p:nvPr/>
          </p:nvSpPr>
          <p:spPr bwMode="auto">
            <a:xfrm>
              <a:off x="12982575" y="3098800"/>
              <a:ext cx="858838" cy="561975"/>
            </a:xfrm>
            <a:custGeom>
              <a:avLst/>
              <a:gdLst>
                <a:gd name="T0" fmla="*/ 1559 w 2707"/>
                <a:gd name="T1" fmla="*/ 0 h 1767"/>
                <a:gd name="T2" fmla="*/ 1719 w 2707"/>
                <a:gd name="T3" fmla="*/ 16 h 1767"/>
                <a:gd name="T4" fmla="*/ 1874 w 2707"/>
                <a:gd name="T5" fmla="*/ 53 h 1767"/>
                <a:gd name="T6" fmla="*/ 2026 w 2707"/>
                <a:gd name="T7" fmla="*/ 111 h 1767"/>
                <a:gd name="T8" fmla="*/ 2169 w 2707"/>
                <a:gd name="T9" fmla="*/ 190 h 1767"/>
                <a:gd name="T10" fmla="*/ 2302 w 2707"/>
                <a:gd name="T11" fmla="*/ 289 h 1767"/>
                <a:gd name="T12" fmla="*/ 2422 w 2707"/>
                <a:gd name="T13" fmla="*/ 410 h 1767"/>
                <a:gd name="T14" fmla="*/ 2522 w 2707"/>
                <a:gd name="T15" fmla="*/ 543 h 1767"/>
                <a:gd name="T16" fmla="*/ 2600 w 2707"/>
                <a:gd name="T17" fmla="*/ 686 h 1767"/>
                <a:gd name="T18" fmla="*/ 2657 w 2707"/>
                <a:gd name="T19" fmla="*/ 836 h 1767"/>
                <a:gd name="T20" fmla="*/ 2692 w 2707"/>
                <a:gd name="T21" fmla="*/ 992 h 1767"/>
                <a:gd name="T22" fmla="*/ 2707 w 2707"/>
                <a:gd name="T23" fmla="*/ 1151 h 1767"/>
                <a:gd name="T24" fmla="*/ 2700 w 2707"/>
                <a:gd name="T25" fmla="*/ 1309 h 1767"/>
                <a:gd name="T26" fmla="*/ 2672 w 2707"/>
                <a:gd name="T27" fmla="*/ 1466 h 1767"/>
                <a:gd name="T28" fmla="*/ 2623 w 2707"/>
                <a:gd name="T29" fmla="*/ 1619 h 1767"/>
                <a:gd name="T30" fmla="*/ 2554 w 2707"/>
                <a:gd name="T31" fmla="*/ 1767 h 1767"/>
                <a:gd name="T32" fmla="*/ 369 w 2707"/>
                <a:gd name="T33" fmla="*/ 1264 h 1767"/>
                <a:gd name="T34" fmla="*/ 313 w 2707"/>
                <a:gd name="T35" fmla="*/ 1305 h 1767"/>
                <a:gd name="T36" fmla="*/ 249 w 2707"/>
                <a:gd name="T37" fmla="*/ 1325 h 1767"/>
                <a:gd name="T38" fmla="*/ 183 w 2707"/>
                <a:gd name="T39" fmla="*/ 1325 h 1767"/>
                <a:gd name="T40" fmla="*/ 120 w 2707"/>
                <a:gd name="T41" fmla="*/ 1305 h 1767"/>
                <a:gd name="T42" fmla="*/ 63 w 2707"/>
                <a:gd name="T43" fmla="*/ 1264 h 1767"/>
                <a:gd name="T44" fmla="*/ 23 w 2707"/>
                <a:gd name="T45" fmla="*/ 1208 h 1767"/>
                <a:gd name="T46" fmla="*/ 2 w 2707"/>
                <a:gd name="T47" fmla="*/ 1144 h 1767"/>
                <a:gd name="T48" fmla="*/ 2 w 2707"/>
                <a:gd name="T49" fmla="*/ 1078 h 1767"/>
                <a:gd name="T50" fmla="*/ 23 w 2707"/>
                <a:gd name="T51" fmla="*/ 1015 h 1767"/>
                <a:gd name="T52" fmla="*/ 63 w 2707"/>
                <a:gd name="T53" fmla="*/ 959 h 1767"/>
                <a:gd name="T54" fmla="*/ 737 w 2707"/>
                <a:gd name="T55" fmla="*/ 289 h 1767"/>
                <a:gd name="T56" fmla="*/ 870 w 2707"/>
                <a:gd name="T57" fmla="*/ 190 h 1767"/>
                <a:gd name="T58" fmla="*/ 1014 w 2707"/>
                <a:gd name="T59" fmla="*/ 111 h 1767"/>
                <a:gd name="T60" fmla="*/ 1165 w 2707"/>
                <a:gd name="T61" fmla="*/ 53 h 1767"/>
                <a:gd name="T62" fmla="*/ 1320 w 2707"/>
                <a:gd name="T63" fmla="*/ 16 h 1767"/>
                <a:gd name="T64" fmla="*/ 1480 w 2707"/>
                <a:gd name="T65" fmla="*/ 0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7" h="1767">
                  <a:moveTo>
                    <a:pt x="1480" y="0"/>
                  </a:moveTo>
                  <a:lnTo>
                    <a:pt x="1559" y="0"/>
                  </a:lnTo>
                  <a:lnTo>
                    <a:pt x="1639" y="5"/>
                  </a:lnTo>
                  <a:lnTo>
                    <a:pt x="1719" y="16"/>
                  </a:lnTo>
                  <a:lnTo>
                    <a:pt x="1797" y="31"/>
                  </a:lnTo>
                  <a:lnTo>
                    <a:pt x="1874" y="53"/>
                  </a:lnTo>
                  <a:lnTo>
                    <a:pt x="1951" y="78"/>
                  </a:lnTo>
                  <a:lnTo>
                    <a:pt x="2026" y="111"/>
                  </a:lnTo>
                  <a:lnTo>
                    <a:pt x="2098" y="148"/>
                  </a:lnTo>
                  <a:lnTo>
                    <a:pt x="2169" y="190"/>
                  </a:lnTo>
                  <a:lnTo>
                    <a:pt x="2237" y="237"/>
                  </a:lnTo>
                  <a:lnTo>
                    <a:pt x="2302" y="289"/>
                  </a:lnTo>
                  <a:lnTo>
                    <a:pt x="2364" y="347"/>
                  </a:lnTo>
                  <a:lnTo>
                    <a:pt x="2422" y="410"/>
                  </a:lnTo>
                  <a:lnTo>
                    <a:pt x="2475" y="474"/>
                  </a:lnTo>
                  <a:lnTo>
                    <a:pt x="2522" y="543"/>
                  </a:lnTo>
                  <a:lnTo>
                    <a:pt x="2564" y="613"/>
                  </a:lnTo>
                  <a:lnTo>
                    <a:pt x="2600" y="686"/>
                  </a:lnTo>
                  <a:lnTo>
                    <a:pt x="2631" y="760"/>
                  </a:lnTo>
                  <a:lnTo>
                    <a:pt x="2657" y="836"/>
                  </a:lnTo>
                  <a:lnTo>
                    <a:pt x="2677" y="914"/>
                  </a:lnTo>
                  <a:lnTo>
                    <a:pt x="2692" y="992"/>
                  </a:lnTo>
                  <a:lnTo>
                    <a:pt x="2703" y="1071"/>
                  </a:lnTo>
                  <a:lnTo>
                    <a:pt x="2707" y="1151"/>
                  </a:lnTo>
                  <a:lnTo>
                    <a:pt x="2706" y="1230"/>
                  </a:lnTo>
                  <a:lnTo>
                    <a:pt x="2700" y="1309"/>
                  </a:lnTo>
                  <a:lnTo>
                    <a:pt x="2688" y="1388"/>
                  </a:lnTo>
                  <a:lnTo>
                    <a:pt x="2672" y="1466"/>
                  </a:lnTo>
                  <a:lnTo>
                    <a:pt x="2650" y="1543"/>
                  </a:lnTo>
                  <a:lnTo>
                    <a:pt x="2623" y="1619"/>
                  </a:lnTo>
                  <a:lnTo>
                    <a:pt x="2591" y="1694"/>
                  </a:lnTo>
                  <a:lnTo>
                    <a:pt x="2554" y="1767"/>
                  </a:lnTo>
                  <a:lnTo>
                    <a:pt x="1363" y="576"/>
                  </a:lnTo>
                  <a:lnTo>
                    <a:pt x="369" y="1264"/>
                  </a:lnTo>
                  <a:lnTo>
                    <a:pt x="342" y="1287"/>
                  </a:lnTo>
                  <a:lnTo>
                    <a:pt x="313" y="1305"/>
                  </a:lnTo>
                  <a:lnTo>
                    <a:pt x="282" y="1317"/>
                  </a:lnTo>
                  <a:lnTo>
                    <a:pt x="249" y="1325"/>
                  </a:lnTo>
                  <a:lnTo>
                    <a:pt x="216" y="1327"/>
                  </a:lnTo>
                  <a:lnTo>
                    <a:pt x="183" y="1325"/>
                  </a:lnTo>
                  <a:lnTo>
                    <a:pt x="151" y="1317"/>
                  </a:lnTo>
                  <a:lnTo>
                    <a:pt x="120" y="1305"/>
                  </a:lnTo>
                  <a:lnTo>
                    <a:pt x="90" y="1287"/>
                  </a:lnTo>
                  <a:lnTo>
                    <a:pt x="63" y="1264"/>
                  </a:lnTo>
                  <a:lnTo>
                    <a:pt x="40" y="1238"/>
                  </a:lnTo>
                  <a:lnTo>
                    <a:pt x="23" y="1208"/>
                  </a:lnTo>
                  <a:lnTo>
                    <a:pt x="10" y="1176"/>
                  </a:lnTo>
                  <a:lnTo>
                    <a:pt x="2" y="1144"/>
                  </a:lnTo>
                  <a:lnTo>
                    <a:pt x="0" y="1112"/>
                  </a:lnTo>
                  <a:lnTo>
                    <a:pt x="2" y="1078"/>
                  </a:lnTo>
                  <a:lnTo>
                    <a:pt x="10" y="1046"/>
                  </a:lnTo>
                  <a:lnTo>
                    <a:pt x="23" y="1015"/>
                  </a:lnTo>
                  <a:lnTo>
                    <a:pt x="40" y="986"/>
                  </a:lnTo>
                  <a:lnTo>
                    <a:pt x="63" y="959"/>
                  </a:lnTo>
                  <a:lnTo>
                    <a:pt x="675" y="347"/>
                  </a:lnTo>
                  <a:lnTo>
                    <a:pt x="737" y="289"/>
                  </a:lnTo>
                  <a:lnTo>
                    <a:pt x="802" y="237"/>
                  </a:lnTo>
                  <a:lnTo>
                    <a:pt x="870" y="190"/>
                  </a:lnTo>
                  <a:lnTo>
                    <a:pt x="940" y="148"/>
                  </a:lnTo>
                  <a:lnTo>
                    <a:pt x="1014" y="111"/>
                  </a:lnTo>
                  <a:lnTo>
                    <a:pt x="1088" y="78"/>
                  </a:lnTo>
                  <a:lnTo>
                    <a:pt x="1165" y="53"/>
                  </a:lnTo>
                  <a:lnTo>
                    <a:pt x="1242" y="31"/>
                  </a:lnTo>
                  <a:lnTo>
                    <a:pt x="1320" y="16"/>
                  </a:lnTo>
                  <a:lnTo>
                    <a:pt x="1399" y="5"/>
                  </a:lnTo>
                  <a:lnTo>
                    <a:pt x="148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>
              <a:off x="12671425" y="3122613"/>
              <a:ext cx="1085850" cy="914400"/>
            </a:xfrm>
            <a:custGeom>
              <a:avLst/>
              <a:gdLst>
                <a:gd name="T0" fmla="*/ 2315 w 3420"/>
                <a:gd name="T1" fmla="*/ 782 h 2880"/>
                <a:gd name="T2" fmla="*/ 1417 w 3420"/>
                <a:gd name="T3" fmla="*/ 23 h 2880"/>
                <a:gd name="T4" fmla="*/ 1500 w 3420"/>
                <a:gd name="T5" fmla="*/ 120 h 2880"/>
                <a:gd name="T6" fmla="*/ 803 w 3420"/>
                <a:gd name="T7" fmla="*/ 852 h 2880"/>
                <a:gd name="T8" fmla="*/ 762 w 3420"/>
                <a:gd name="T9" fmla="*/ 1038 h 2880"/>
                <a:gd name="T10" fmla="*/ 803 w 3420"/>
                <a:gd name="T11" fmla="*/ 1222 h 2880"/>
                <a:gd name="T12" fmla="*/ 925 w 3420"/>
                <a:gd name="T13" fmla="*/ 1376 h 2880"/>
                <a:gd name="T14" fmla="*/ 1092 w 3420"/>
                <a:gd name="T15" fmla="*/ 1457 h 2880"/>
                <a:gd name="T16" fmla="*/ 1275 w 3420"/>
                <a:gd name="T17" fmla="*/ 1462 h 2880"/>
                <a:gd name="T18" fmla="*/ 1446 w 3420"/>
                <a:gd name="T19" fmla="*/ 1389 h 2880"/>
                <a:gd name="T20" fmla="*/ 2325 w 3420"/>
                <a:gd name="T21" fmla="*/ 791 h 2880"/>
                <a:gd name="T22" fmla="*/ 2386 w 3420"/>
                <a:gd name="T23" fmla="*/ 853 h 2880"/>
                <a:gd name="T24" fmla="*/ 2495 w 3420"/>
                <a:gd name="T25" fmla="*/ 962 h 2880"/>
                <a:gd name="T26" fmla="*/ 2634 w 3420"/>
                <a:gd name="T27" fmla="*/ 1101 h 2880"/>
                <a:gd name="T28" fmla="*/ 2792 w 3420"/>
                <a:gd name="T29" fmla="*/ 1259 h 2880"/>
                <a:gd name="T30" fmla="*/ 2954 w 3420"/>
                <a:gd name="T31" fmla="*/ 1420 h 2880"/>
                <a:gd name="T32" fmla="*/ 3105 w 3420"/>
                <a:gd name="T33" fmla="*/ 1572 h 2880"/>
                <a:gd name="T34" fmla="*/ 3236 w 3420"/>
                <a:gd name="T35" fmla="*/ 1703 h 2880"/>
                <a:gd name="T36" fmla="*/ 3330 w 3420"/>
                <a:gd name="T37" fmla="*/ 1796 h 2880"/>
                <a:gd name="T38" fmla="*/ 3373 w 3420"/>
                <a:gd name="T39" fmla="*/ 1840 h 2880"/>
                <a:gd name="T40" fmla="*/ 3420 w 3420"/>
                <a:gd name="T41" fmla="*/ 1940 h 2880"/>
                <a:gd name="T42" fmla="*/ 3391 w 3420"/>
                <a:gd name="T43" fmla="*/ 2046 h 2880"/>
                <a:gd name="T44" fmla="*/ 3300 w 3420"/>
                <a:gd name="T45" fmla="*/ 2111 h 2880"/>
                <a:gd name="T46" fmla="*/ 3190 w 3420"/>
                <a:gd name="T47" fmla="*/ 2101 h 2880"/>
                <a:gd name="T48" fmla="*/ 2265 w 3420"/>
                <a:gd name="T49" fmla="*/ 1495 h 2880"/>
                <a:gd name="T50" fmla="*/ 3033 w 3420"/>
                <a:gd name="T51" fmla="*/ 2295 h 2880"/>
                <a:gd name="T52" fmla="*/ 3024 w 3420"/>
                <a:gd name="T53" fmla="*/ 2403 h 2880"/>
                <a:gd name="T54" fmla="*/ 2944 w 3420"/>
                <a:gd name="T55" fmla="*/ 2484 h 2880"/>
                <a:gd name="T56" fmla="*/ 2835 w 3420"/>
                <a:gd name="T57" fmla="*/ 2493 h 2880"/>
                <a:gd name="T58" fmla="*/ 2035 w 3420"/>
                <a:gd name="T59" fmla="*/ 1725 h 2880"/>
                <a:gd name="T60" fmla="*/ 2641 w 3420"/>
                <a:gd name="T61" fmla="*/ 2650 h 2880"/>
                <a:gd name="T62" fmla="*/ 2651 w 3420"/>
                <a:gd name="T63" fmla="*/ 2759 h 2880"/>
                <a:gd name="T64" fmla="*/ 2586 w 3420"/>
                <a:gd name="T65" fmla="*/ 2851 h 2880"/>
                <a:gd name="T66" fmla="*/ 2480 w 3420"/>
                <a:gd name="T67" fmla="*/ 2880 h 2880"/>
                <a:gd name="T68" fmla="*/ 2380 w 3420"/>
                <a:gd name="T69" fmla="*/ 2833 h 2880"/>
                <a:gd name="T70" fmla="*/ 2229 w 3420"/>
                <a:gd name="T71" fmla="*/ 2715 h 2880"/>
                <a:gd name="T72" fmla="*/ 2115 w 3420"/>
                <a:gd name="T73" fmla="*/ 2601 h 2880"/>
                <a:gd name="T74" fmla="*/ 2000 w 3420"/>
                <a:gd name="T75" fmla="*/ 2458 h 2880"/>
                <a:gd name="T76" fmla="*/ 1839 w 3420"/>
                <a:gd name="T77" fmla="*/ 2379 h 2880"/>
                <a:gd name="T78" fmla="*/ 1761 w 3420"/>
                <a:gd name="T79" fmla="*/ 2218 h 2880"/>
                <a:gd name="T80" fmla="*/ 1617 w 3420"/>
                <a:gd name="T81" fmla="*/ 2103 h 2880"/>
                <a:gd name="T82" fmla="*/ 1503 w 3420"/>
                <a:gd name="T83" fmla="*/ 1989 h 2880"/>
                <a:gd name="T84" fmla="*/ 1386 w 3420"/>
                <a:gd name="T85" fmla="*/ 1844 h 2880"/>
                <a:gd name="T86" fmla="*/ 1212 w 3420"/>
                <a:gd name="T87" fmla="*/ 1762 h 2880"/>
                <a:gd name="T88" fmla="*/ 1023 w 3420"/>
                <a:gd name="T89" fmla="*/ 1762 h 2880"/>
                <a:gd name="T90" fmla="*/ 850 w 3420"/>
                <a:gd name="T91" fmla="*/ 1844 h 2880"/>
                <a:gd name="T92" fmla="*/ 602 w 3420"/>
                <a:gd name="T93" fmla="*/ 2103 h 2880"/>
                <a:gd name="T94" fmla="*/ 353 w 3420"/>
                <a:gd name="T95" fmla="*/ 2031 h 2880"/>
                <a:gd name="T96" fmla="*/ 152 w 3420"/>
                <a:gd name="T97" fmla="*/ 1764 h 2880"/>
                <a:gd name="T98" fmla="*/ 35 w 3420"/>
                <a:gd name="T99" fmla="*/ 1462 h 2880"/>
                <a:gd name="T100" fmla="*/ 0 w 3420"/>
                <a:gd name="T101" fmla="*/ 1142 h 2880"/>
                <a:gd name="T102" fmla="*/ 50 w 3420"/>
                <a:gd name="T103" fmla="*/ 827 h 2880"/>
                <a:gd name="T104" fmla="*/ 186 w 3420"/>
                <a:gd name="T105" fmla="*/ 531 h 2880"/>
                <a:gd name="T106" fmla="*/ 403 w 3420"/>
                <a:gd name="T107" fmla="*/ 280 h 2880"/>
                <a:gd name="T108" fmla="*/ 667 w 3420"/>
                <a:gd name="T109" fmla="*/ 109 h 2880"/>
                <a:gd name="T110" fmla="*/ 960 w 3420"/>
                <a:gd name="T111" fmla="*/ 18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20" h="2880">
                  <a:moveTo>
                    <a:pt x="2315" y="782"/>
                  </a:moveTo>
                  <a:lnTo>
                    <a:pt x="2316" y="783"/>
                  </a:lnTo>
                  <a:lnTo>
                    <a:pt x="2316" y="783"/>
                  </a:lnTo>
                  <a:lnTo>
                    <a:pt x="2315" y="782"/>
                  </a:lnTo>
                  <a:close/>
                  <a:moveTo>
                    <a:pt x="1189" y="0"/>
                  </a:moveTo>
                  <a:lnTo>
                    <a:pt x="1265" y="3"/>
                  </a:lnTo>
                  <a:lnTo>
                    <a:pt x="1341" y="11"/>
                  </a:lnTo>
                  <a:lnTo>
                    <a:pt x="1417" y="23"/>
                  </a:lnTo>
                  <a:lnTo>
                    <a:pt x="1492" y="40"/>
                  </a:lnTo>
                  <a:lnTo>
                    <a:pt x="1564" y="62"/>
                  </a:lnTo>
                  <a:lnTo>
                    <a:pt x="1532" y="90"/>
                  </a:lnTo>
                  <a:lnTo>
                    <a:pt x="1500" y="120"/>
                  </a:lnTo>
                  <a:lnTo>
                    <a:pt x="889" y="732"/>
                  </a:lnTo>
                  <a:lnTo>
                    <a:pt x="854" y="770"/>
                  </a:lnTo>
                  <a:lnTo>
                    <a:pt x="826" y="810"/>
                  </a:lnTo>
                  <a:lnTo>
                    <a:pt x="803" y="852"/>
                  </a:lnTo>
                  <a:lnTo>
                    <a:pt x="785" y="897"/>
                  </a:lnTo>
                  <a:lnTo>
                    <a:pt x="772" y="943"/>
                  </a:lnTo>
                  <a:lnTo>
                    <a:pt x="765" y="990"/>
                  </a:lnTo>
                  <a:lnTo>
                    <a:pt x="762" y="1038"/>
                  </a:lnTo>
                  <a:lnTo>
                    <a:pt x="765" y="1084"/>
                  </a:lnTo>
                  <a:lnTo>
                    <a:pt x="772" y="1131"/>
                  </a:lnTo>
                  <a:lnTo>
                    <a:pt x="785" y="1177"/>
                  </a:lnTo>
                  <a:lnTo>
                    <a:pt x="803" y="1222"/>
                  </a:lnTo>
                  <a:lnTo>
                    <a:pt x="826" y="1265"/>
                  </a:lnTo>
                  <a:lnTo>
                    <a:pt x="854" y="1305"/>
                  </a:lnTo>
                  <a:lnTo>
                    <a:pt x="889" y="1343"/>
                  </a:lnTo>
                  <a:lnTo>
                    <a:pt x="925" y="1376"/>
                  </a:lnTo>
                  <a:lnTo>
                    <a:pt x="964" y="1402"/>
                  </a:lnTo>
                  <a:lnTo>
                    <a:pt x="1005" y="1426"/>
                  </a:lnTo>
                  <a:lnTo>
                    <a:pt x="1049" y="1444"/>
                  </a:lnTo>
                  <a:lnTo>
                    <a:pt x="1092" y="1457"/>
                  </a:lnTo>
                  <a:lnTo>
                    <a:pt x="1138" y="1465"/>
                  </a:lnTo>
                  <a:lnTo>
                    <a:pt x="1184" y="1469"/>
                  </a:lnTo>
                  <a:lnTo>
                    <a:pt x="1229" y="1467"/>
                  </a:lnTo>
                  <a:lnTo>
                    <a:pt x="1275" y="1462"/>
                  </a:lnTo>
                  <a:lnTo>
                    <a:pt x="1320" y="1450"/>
                  </a:lnTo>
                  <a:lnTo>
                    <a:pt x="1363" y="1435"/>
                  </a:lnTo>
                  <a:lnTo>
                    <a:pt x="1406" y="1414"/>
                  </a:lnTo>
                  <a:lnTo>
                    <a:pt x="1446" y="1389"/>
                  </a:lnTo>
                  <a:lnTo>
                    <a:pt x="1483" y="1359"/>
                  </a:lnTo>
                  <a:lnTo>
                    <a:pt x="2316" y="783"/>
                  </a:lnTo>
                  <a:lnTo>
                    <a:pt x="2317" y="784"/>
                  </a:lnTo>
                  <a:lnTo>
                    <a:pt x="2325" y="791"/>
                  </a:lnTo>
                  <a:lnTo>
                    <a:pt x="2335" y="802"/>
                  </a:lnTo>
                  <a:lnTo>
                    <a:pt x="2349" y="817"/>
                  </a:lnTo>
                  <a:lnTo>
                    <a:pt x="2366" y="833"/>
                  </a:lnTo>
                  <a:lnTo>
                    <a:pt x="2386" y="853"/>
                  </a:lnTo>
                  <a:lnTo>
                    <a:pt x="2410" y="877"/>
                  </a:lnTo>
                  <a:lnTo>
                    <a:pt x="2435" y="903"/>
                  </a:lnTo>
                  <a:lnTo>
                    <a:pt x="2464" y="932"/>
                  </a:lnTo>
                  <a:lnTo>
                    <a:pt x="2495" y="962"/>
                  </a:lnTo>
                  <a:lnTo>
                    <a:pt x="2527" y="994"/>
                  </a:lnTo>
                  <a:lnTo>
                    <a:pt x="2561" y="1028"/>
                  </a:lnTo>
                  <a:lnTo>
                    <a:pt x="2596" y="1063"/>
                  </a:lnTo>
                  <a:lnTo>
                    <a:pt x="2634" y="1101"/>
                  </a:lnTo>
                  <a:lnTo>
                    <a:pt x="2672" y="1139"/>
                  </a:lnTo>
                  <a:lnTo>
                    <a:pt x="2711" y="1178"/>
                  </a:lnTo>
                  <a:lnTo>
                    <a:pt x="2751" y="1217"/>
                  </a:lnTo>
                  <a:lnTo>
                    <a:pt x="2792" y="1259"/>
                  </a:lnTo>
                  <a:lnTo>
                    <a:pt x="2832" y="1299"/>
                  </a:lnTo>
                  <a:lnTo>
                    <a:pt x="2872" y="1339"/>
                  </a:lnTo>
                  <a:lnTo>
                    <a:pt x="2913" y="1380"/>
                  </a:lnTo>
                  <a:lnTo>
                    <a:pt x="2954" y="1420"/>
                  </a:lnTo>
                  <a:lnTo>
                    <a:pt x="2993" y="1459"/>
                  </a:lnTo>
                  <a:lnTo>
                    <a:pt x="3032" y="1498"/>
                  </a:lnTo>
                  <a:lnTo>
                    <a:pt x="3070" y="1536"/>
                  </a:lnTo>
                  <a:lnTo>
                    <a:pt x="3105" y="1572"/>
                  </a:lnTo>
                  <a:lnTo>
                    <a:pt x="3141" y="1608"/>
                  </a:lnTo>
                  <a:lnTo>
                    <a:pt x="3175" y="1641"/>
                  </a:lnTo>
                  <a:lnTo>
                    <a:pt x="3206" y="1673"/>
                  </a:lnTo>
                  <a:lnTo>
                    <a:pt x="3236" y="1703"/>
                  </a:lnTo>
                  <a:lnTo>
                    <a:pt x="3263" y="1729"/>
                  </a:lnTo>
                  <a:lnTo>
                    <a:pt x="3289" y="1755"/>
                  </a:lnTo>
                  <a:lnTo>
                    <a:pt x="3310" y="1776"/>
                  </a:lnTo>
                  <a:lnTo>
                    <a:pt x="3330" y="1796"/>
                  </a:lnTo>
                  <a:lnTo>
                    <a:pt x="3346" y="1812"/>
                  </a:lnTo>
                  <a:lnTo>
                    <a:pt x="3358" y="1824"/>
                  </a:lnTo>
                  <a:lnTo>
                    <a:pt x="3368" y="1834"/>
                  </a:lnTo>
                  <a:lnTo>
                    <a:pt x="3373" y="1840"/>
                  </a:lnTo>
                  <a:lnTo>
                    <a:pt x="3391" y="1862"/>
                  </a:lnTo>
                  <a:lnTo>
                    <a:pt x="3406" y="1887"/>
                  </a:lnTo>
                  <a:lnTo>
                    <a:pt x="3415" y="1912"/>
                  </a:lnTo>
                  <a:lnTo>
                    <a:pt x="3420" y="1940"/>
                  </a:lnTo>
                  <a:lnTo>
                    <a:pt x="3420" y="1968"/>
                  </a:lnTo>
                  <a:lnTo>
                    <a:pt x="3415" y="1995"/>
                  </a:lnTo>
                  <a:lnTo>
                    <a:pt x="3406" y="2022"/>
                  </a:lnTo>
                  <a:lnTo>
                    <a:pt x="3391" y="2046"/>
                  </a:lnTo>
                  <a:lnTo>
                    <a:pt x="3373" y="2069"/>
                  </a:lnTo>
                  <a:lnTo>
                    <a:pt x="3350" y="2088"/>
                  </a:lnTo>
                  <a:lnTo>
                    <a:pt x="3325" y="2101"/>
                  </a:lnTo>
                  <a:lnTo>
                    <a:pt x="3300" y="2111"/>
                  </a:lnTo>
                  <a:lnTo>
                    <a:pt x="3272" y="2115"/>
                  </a:lnTo>
                  <a:lnTo>
                    <a:pt x="3245" y="2115"/>
                  </a:lnTo>
                  <a:lnTo>
                    <a:pt x="3217" y="2111"/>
                  </a:lnTo>
                  <a:lnTo>
                    <a:pt x="3190" y="2101"/>
                  </a:lnTo>
                  <a:lnTo>
                    <a:pt x="3166" y="2088"/>
                  </a:lnTo>
                  <a:lnTo>
                    <a:pt x="3143" y="2069"/>
                  </a:lnTo>
                  <a:lnTo>
                    <a:pt x="2418" y="1343"/>
                  </a:lnTo>
                  <a:lnTo>
                    <a:pt x="2265" y="1495"/>
                  </a:lnTo>
                  <a:lnTo>
                    <a:pt x="2990" y="2221"/>
                  </a:lnTo>
                  <a:lnTo>
                    <a:pt x="3009" y="2244"/>
                  </a:lnTo>
                  <a:lnTo>
                    <a:pt x="3024" y="2268"/>
                  </a:lnTo>
                  <a:lnTo>
                    <a:pt x="3033" y="2295"/>
                  </a:lnTo>
                  <a:lnTo>
                    <a:pt x="3037" y="2322"/>
                  </a:lnTo>
                  <a:lnTo>
                    <a:pt x="3037" y="2350"/>
                  </a:lnTo>
                  <a:lnTo>
                    <a:pt x="3033" y="2377"/>
                  </a:lnTo>
                  <a:lnTo>
                    <a:pt x="3024" y="2403"/>
                  </a:lnTo>
                  <a:lnTo>
                    <a:pt x="3009" y="2428"/>
                  </a:lnTo>
                  <a:lnTo>
                    <a:pt x="2990" y="2450"/>
                  </a:lnTo>
                  <a:lnTo>
                    <a:pt x="2968" y="2469"/>
                  </a:lnTo>
                  <a:lnTo>
                    <a:pt x="2944" y="2484"/>
                  </a:lnTo>
                  <a:lnTo>
                    <a:pt x="2917" y="2493"/>
                  </a:lnTo>
                  <a:lnTo>
                    <a:pt x="2890" y="2497"/>
                  </a:lnTo>
                  <a:lnTo>
                    <a:pt x="2862" y="2497"/>
                  </a:lnTo>
                  <a:lnTo>
                    <a:pt x="2835" y="2493"/>
                  </a:lnTo>
                  <a:lnTo>
                    <a:pt x="2808" y="2484"/>
                  </a:lnTo>
                  <a:lnTo>
                    <a:pt x="2784" y="2469"/>
                  </a:lnTo>
                  <a:lnTo>
                    <a:pt x="2762" y="2450"/>
                  </a:lnTo>
                  <a:lnTo>
                    <a:pt x="2035" y="1725"/>
                  </a:lnTo>
                  <a:lnTo>
                    <a:pt x="1883" y="1878"/>
                  </a:lnTo>
                  <a:lnTo>
                    <a:pt x="2609" y="2603"/>
                  </a:lnTo>
                  <a:lnTo>
                    <a:pt x="2628" y="2625"/>
                  </a:lnTo>
                  <a:lnTo>
                    <a:pt x="2641" y="2650"/>
                  </a:lnTo>
                  <a:lnTo>
                    <a:pt x="2651" y="2677"/>
                  </a:lnTo>
                  <a:lnTo>
                    <a:pt x="2655" y="2704"/>
                  </a:lnTo>
                  <a:lnTo>
                    <a:pt x="2655" y="2731"/>
                  </a:lnTo>
                  <a:lnTo>
                    <a:pt x="2651" y="2759"/>
                  </a:lnTo>
                  <a:lnTo>
                    <a:pt x="2641" y="2785"/>
                  </a:lnTo>
                  <a:lnTo>
                    <a:pt x="2628" y="2810"/>
                  </a:lnTo>
                  <a:lnTo>
                    <a:pt x="2609" y="2833"/>
                  </a:lnTo>
                  <a:lnTo>
                    <a:pt x="2586" y="2851"/>
                  </a:lnTo>
                  <a:lnTo>
                    <a:pt x="2562" y="2865"/>
                  </a:lnTo>
                  <a:lnTo>
                    <a:pt x="2535" y="2874"/>
                  </a:lnTo>
                  <a:lnTo>
                    <a:pt x="2508" y="2880"/>
                  </a:lnTo>
                  <a:lnTo>
                    <a:pt x="2480" y="2880"/>
                  </a:lnTo>
                  <a:lnTo>
                    <a:pt x="2452" y="2874"/>
                  </a:lnTo>
                  <a:lnTo>
                    <a:pt x="2427" y="2865"/>
                  </a:lnTo>
                  <a:lnTo>
                    <a:pt x="2402" y="2851"/>
                  </a:lnTo>
                  <a:lnTo>
                    <a:pt x="2380" y="2833"/>
                  </a:lnTo>
                  <a:lnTo>
                    <a:pt x="2341" y="2794"/>
                  </a:lnTo>
                  <a:lnTo>
                    <a:pt x="2306" y="2763"/>
                  </a:lnTo>
                  <a:lnTo>
                    <a:pt x="2269" y="2737"/>
                  </a:lnTo>
                  <a:lnTo>
                    <a:pt x="2229" y="2715"/>
                  </a:lnTo>
                  <a:lnTo>
                    <a:pt x="2188" y="2697"/>
                  </a:lnTo>
                  <a:lnTo>
                    <a:pt x="2145" y="2683"/>
                  </a:lnTo>
                  <a:lnTo>
                    <a:pt x="2132" y="2642"/>
                  </a:lnTo>
                  <a:lnTo>
                    <a:pt x="2115" y="2601"/>
                  </a:lnTo>
                  <a:lnTo>
                    <a:pt x="2093" y="2561"/>
                  </a:lnTo>
                  <a:lnTo>
                    <a:pt x="2066" y="2524"/>
                  </a:lnTo>
                  <a:lnTo>
                    <a:pt x="2035" y="2488"/>
                  </a:lnTo>
                  <a:lnTo>
                    <a:pt x="2000" y="2458"/>
                  </a:lnTo>
                  <a:lnTo>
                    <a:pt x="1963" y="2431"/>
                  </a:lnTo>
                  <a:lnTo>
                    <a:pt x="1923" y="2409"/>
                  </a:lnTo>
                  <a:lnTo>
                    <a:pt x="1882" y="2392"/>
                  </a:lnTo>
                  <a:lnTo>
                    <a:pt x="1839" y="2379"/>
                  </a:lnTo>
                  <a:lnTo>
                    <a:pt x="1827" y="2336"/>
                  </a:lnTo>
                  <a:lnTo>
                    <a:pt x="1809" y="2295"/>
                  </a:lnTo>
                  <a:lnTo>
                    <a:pt x="1787" y="2255"/>
                  </a:lnTo>
                  <a:lnTo>
                    <a:pt x="1761" y="2218"/>
                  </a:lnTo>
                  <a:lnTo>
                    <a:pt x="1730" y="2184"/>
                  </a:lnTo>
                  <a:lnTo>
                    <a:pt x="1694" y="2152"/>
                  </a:lnTo>
                  <a:lnTo>
                    <a:pt x="1657" y="2126"/>
                  </a:lnTo>
                  <a:lnTo>
                    <a:pt x="1617" y="2103"/>
                  </a:lnTo>
                  <a:lnTo>
                    <a:pt x="1577" y="2086"/>
                  </a:lnTo>
                  <a:lnTo>
                    <a:pt x="1534" y="2073"/>
                  </a:lnTo>
                  <a:lnTo>
                    <a:pt x="1521" y="2031"/>
                  </a:lnTo>
                  <a:lnTo>
                    <a:pt x="1503" y="1989"/>
                  </a:lnTo>
                  <a:lnTo>
                    <a:pt x="1481" y="1950"/>
                  </a:lnTo>
                  <a:lnTo>
                    <a:pt x="1455" y="1912"/>
                  </a:lnTo>
                  <a:lnTo>
                    <a:pt x="1424" y="1878"/>
                  </a:lnTo>
                  <a:lnTo>
                    <a:pt x="1386" y="1844"/>
                  </a:lnTo>
                  <a:lnTo>
                    <a:pt x="1346" y="1815"/>
                  </a:lnTo>
                  <a:lnTo>
                    <a:pt x="1302" y="1792"/>
                  </a:lnTo>
                  <a:lnTo>
                    <a:pt x="1258" y="1774"/>
                  </a:lnTo>
                  <a:lnTo>
                    <a:pt x="1212" y="1762"/>
                  </a:lnTo>
                  <a:lnTo>
                    <a:pt x="1165" y="1754"/>
                  </a:lnTo>
                  <a:lnTo>
                    <a:pt x="1118" y="1751"/>
                  </a:lnTo>
                  <a:lnTo>
                    <a:pt x="1070" y="1754"/>
                  </a:lnTo>
                  <a:lnTo>
                    <a:pt x="1023" y="1762"/>
                  </a:lnTo>
                  <a:lnTo>
                    <a:pt x="977" y="1774"/>
                  </a:lnTo>
                  <a:lnTo>
                    <a:pt x="932" y="1792"/>
                  </a:lnTo>
                  <a:lnTo>
                    <a:pt x="890" y="1815"/>
                  </a:lnTo>
                  <a:lnTo>
                    <a:pt x="850" y="1844"/>
                  </a:lnTo>
                  <a:lnTo>
                    <a:pt x="812" y="1878"/>
                  </a:lnTo>
                  <a:lnTo>
                    <a:pt x="659" y="2031"/>
                  </a:lnTo>
                  <a:lnTo>
                    <a:pt x="628" y="2065"/>
                  </a:lnTo>
                  <a:lnTo>
                    <a:pt x="602" y="2103"/>
                  </a:lnTo>
                  <a:lnTo>
                    <a:pt x="580" y="2142"/>
                  </a:lnTo>
                  <a:lnTo>
                    <a:pt x="562" y="2184"/>
                  </a:lnTo>
                  <a:lnTo>
                    <a:pt x="548" y="2226"/>
                  </a:lnTo>
                  <a:lnTo>
                    <a:pt x="353" y="2031"/>
                  </a:lnTo>
                  <a:lnTo>
                    <a:pt x="295" y="1968"/>
                  </a:lnTo>
                  <a:lnTo>
                    <a:pt x="242" y="1902"/>
                  </a:lnTo>
                  <a:lnTo>
                    <a:pt x="194" y="1834"/>
                  </a:lnTo>
                  <a:lnTo>
                    <a:pt x="152" y="1764"/>
                  </a:lnTo>
                  <a:lnTo>
                    <a:pt x="115" y="1691"/>
                  </a:lnTo>
                  <a:lnTo>
                    <a:pt x="83" y="1616"/>
                  </a:lnTo>
                  <a:lnTo>
                    <a:pt x="56" y="1540"/>
                  </a:lnTo>
                  <a:lnTo>
                    <a:pt x="35" y="1462"/>
                  </a:lnTo>
                  <a:lnTo>
                    <a:pt x="18" y="1382"/>
                  </a:lnTo>
                  <a:lnTo>
                    <a:pt x="7" y="1303"/>
                  </a:lnTo>
                  <a:lnTo>
                    <a:pt x="1" y="1223"/>
                  </a:lnTo>
                  <a:lnTo>
                    <a:pt x="0" y="1142"/>
                  </a:lnTo>
                  <a:lnTo>
                    <a:pt x="6" y="1063"/>
                  </a:lnTo>
                  <a:lnTo>
                    <a:pt x="15" y="983"/>
                  </a:lnTo>
                  <a:lnTo>
                    <a:pt x="30" y="904"/>
                  </a:lnTo>
                  <a:lnTo>
                    <a:pt x="50" y="827"/>
                  </a:lnTo>
                  <a:lnTo>
                    <a:pt x="77" y="750"/>
                  </a:lnTo>
                  <a:lnTo>
                    <a:pt x="107" y="675"/>
                  </a:lnTo>
                  <a:lnTo>
                    <a:pt x="144" y="602"/>
                  </a:lnTo>
                  <a:lnTo>
                    <a:pt x="186" y="531"/>
                  </a:lnTo>
                  <a:lnTo>
                    <a:pt x="233" y="463"/>
                  </a:lnTo>
                  <a:lnTo>
                    <a:pt x="286" y="398"/>
                  </a:lnTo>
                  <a:lnTo>
                    <a:pt x="344" y="336"/>
                  </a:lnTo>
                  <a:lnTo>
                    <a:pt x="403" y="280"/>
                  </a:lnTo>
                  <a:lnTo>
                    <a:pt x="466" y="230"/>
                  </a:lnTo>
                  <a:lnTo>
                    <a:pt x="530" y="185"/>
                  </a:lnTo>
                  <a:lnTo>
                    <a:pt x="597" y="145"/>
                  </a:lnTo>
                  <a:lnTo>
                    <a:pt x="667" y="109"/>
                  </a:lnTo>
                  <a:lnTo>
                    <a:pt x="738" y="79"/>
                  </a:lnTo>
                  <a:lnTo>
                    <a:pt x="811" y="55"/>
                  </a:lnTo>
                  <a:lnTo>
                    <a:pt x="886" y="33"/>
                  </a:lnTo>
                  <a:lnTo>
                    <a:pt x="960" y="18"/>
                  </a:lnTo>
                  <a:lnTo>
                    <a:pt x="1036" y="7"/>
                  </a:lnTo>
                  <a:lnTo>
                    <a:pt x="1112" y="1"/>
                  </a:lnTo>
                  <a:lnTo>
                    <a:pt x="118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cxnSp>
        <p:nvCxnSpPr>
          <p:cNvPr id="80" name="직선 연결선 79"/>
          <p:cNvCxnSpPr/>
          <p:nvPr/>
        </p:nvCxnSpPr>
        <p:spPr>
          <a:xfrm>
            <a:off x="4675635" y="1754397"/>
            <a:ext cx="0" cy="146185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1834908" y="1681305"/>
            <a:ext cx="0" cy="16080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>
            <a:off x="7516362" y="1754397"/>
            <a:ext cx="0" cy="146185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10357090" y="1681305"/>
            <a:ext cx="0" cy="16080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1984892" y="2522386"/>
            <a:ext cx="254075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모든 생활영역에서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장애를 이유로 한 차별 금지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4784742" y="2522386"/>
            <a:ext cx="262251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장애를 이유로 차별 받은 사람의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권익을 효과적으로 구제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7829050" y="2522386"/>
            <a:ext cx="221535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장애인의 완전한</a:t>
            </a:r>
            <a:b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사회참여와 평등권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실현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19" name="그룹 118"/>
          <p:cNvGrpSpPr>
            <a:grpSpLocks noChangeAspect="1"/>
          </p:cNvGrpSpPr>
          <p:nvPr/>
        </p:nvGrpSpPr>
        <p:grpSpPr>
          <a:xfrm>
            <a:off x="3009817" y="1894263"/>
            <a:ext cx="490909" cy="490909"/>
            <a:chOff x="13196888" y="2159000"/>
            <a:chExt cx="539750" cy="539751"/>
          </a:xfrm>
          <a:solidFill>
            <a:schemeClr val="bg1"/>
          </a:solidFill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3387388" y="2317750"/>
              <a:ext cx="158750" cy="190500"/>
            </a:xfrm>
            <a:custGeom>
              <a:avLst/>
              <a:gdLst>
                <a:gd name="T0" fmla="*/ 620 w 996"/>
                <a:gd name="T1" fmla="*/ 0 h 1196"/>
                <a:gd name="T2" fmla="*/ 661 w 996"/>
                <a:gd name="T3" fmla="*/ 4 h 1196"/>
                <a:gd name="T4" fmla="*/ 701 w 996"/>
                <a:gd name="T5" fmla="*/ 12 h 1196"/>
                <a:gd name="T6" fmla="*/ 741 w 996"/>
                <a:gd name="T7" fmla="*/ 23 h 1196"/>
                <a:gd name="T8" fmla="*/ 778 w 996"/>
                <a:gd name="T9" fmla="*/ 39 h 1196"/>
                <a:gd name="T10" fmla="*/ 815 w 996"/>
                <a:gd name="T11" fmla="*/ 58 h 1196"/>
                <a:gd name="T12" fmla="*/ 848 w 996"/>
                <a:gd name="T13" fmla="*/ 82 h 1196"/>
                <a:gd name="T14" fmla="*/ 880 w 996"/>
                <a:gd name="T15" fmla="*/ 109 h 1196"/>
                <a:gd name="T16" fmla="*/ 909 w 996"/>
                <a:gd name="T17" fmla="*/ 139 h 1196"/>
                <a:gd name="T18" fmla="*/ 934 w 996"/>
                <a:gd name="T19" fmla="*/ 172 h 1196"/>
                <a:gd name="T20" fmla="*/ 955 w 996"/>
                <a:gd name="T21" fmla="*/ 208 h 1196"/>
                <a:gd name="T22" fmla="*/ 973 w 996"/>
                <a:gd name="T23" fmla="*/ 248 h 1196"/>
                <a:gd name="T24" fmla="*/ 985 w 996"/>
                <a:gd name="T25" fmla="*/ 289 h 1196"/>
                <a:gd name="T26" fmla="*/ 994 w 996"/>
                <a:gd name="T27" fmla="*/ 334 h 1196"/>
                <a:gd name="T28" fmla="*/ 996 w 996"/>
                <a:gd name="T29" fmla="*/ 382 h 1196"/>
                <a:gd name="T30" fmla="*/ 996 w 996"/>
                <a:gd name="T31" fmla="*/ 1029 h 1196"/>
                <a:gd name="T32" fmla="*/ 947 w 996"/>
                <a:gd name="T33" fmla="*/ 986 h 1196"/>
                <a:gd name="T34" fmla="*/ 895 w 996"/>
                <a:gd name="T35" fmla="*/ 948 h 1196"/>
                <a:gd name="T36" fmla="*/ 840 w 996"/>
                <a:gd name="T37" fmla="*/ 914 h 1196"/>
                <a:gd name="T38" fmla="*/ 782 w 996"/>
                <a:gd name="T39" fmla="*/ 884 h 1196"/>
                <a:gd name="T40" fmla="*/ 724 w 996"/>
                <a:gd name="T41" fmla="*/ 859 h 1196"/>
                <a:gd name="T42" fmla="*/ 662 w 996"/>
                <a:gd name="T43" fmla="*/ 838 h 1196"/>
                <a:gd name="T44" fmla="*/ 598 w 996"/>
                <a:gd name="T45" fmla="*/ 822 h 1196"/>
                <a:gd name="T46" fmla="*/ 598 w 996"/>
                <a:gd name="T47" fmla="*/ 499 h 1196"/>
                <a:gd name="T48" fmla="*/ 398 w 996"/>
                <a:gd name="T49" fmla="*/ 499 h 1196"/>
                <a:gd name="T50" fmla="*/ 398 w 996"/>
                <a:gd name="T51" fmla="*/ 1196 h 1196"/>
                <a:gd name="T52" fmla="*/ 0 w 996"/>
                <a:gd name="T53" fmla="*/ 1196 h 1196"/>
                <a:gd name="T54" fmla="*/ 0 w 996"/>
                <a:gd name="T55" fmla="*/ 457 h 1196"/>
                <a:gd name="T56" fmla="*/ 344 w 996"/>
                <a:gd name="T57" fmla="*/ 113 h 1196"/>
                <a:gd name="T58" fmla="*/ 380 w 996"/>
                <a:gd name="T59" fmla="*/ 81 h 1196"/>
                <a:gd name="T60" fmla="*/ 417 w 996"/>
                <a:gd name="T61" fmla="*/ 55 h 1196"/>
                <a:gd name="T62" fmla="*/ 456 w 996"/>
                <a:gd name="T63" fmla="*/ 34 h 1196"/>
                <a:gd name="T64" fmla="*/ 496 w 996"/>
                <a:gd name="T65" fmla="*/ 19 h 1196"/>
                <a:gd name="T66" fmla="*/ 537 w 996"/>
                <a:gd name="T67" fmla="*/ 8 h 1196"/>
                <a:gd name="T68" fmla="*/ 578 w 996"/>
                <a:gd name="T69" fmla="*/ 3 h 1196"/>
                <a:gd name="T70" fmla="*/ 620 w 996"/>
                <a:gd name="T7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6" h="1196">
                  <a:moveTo>
                    <a:pt x="620" y="0"/>
                  </a:moveTo>
                  <a:lnTo>
                    <a:pt x="661" y="4"/>
                  </a:lnTo>
                  <a:lnTo>
                    <a:pt x="701" y="12"/>
                  </a:lnTo>
                  <a:lnTo>
                    <a:pt x="741" y="23"/>
                  </a:lnTo>
                  <a:lnTo>
                    <a:pt x="778" y="39"/>
                  </a:lnTo>
                  <a:lnTo>
                    <a:pt x="815" y="58"/>
                  </a:lnTo>
                  <a:lnTo>
                    <a:pt x="848" y="82"/>
                  </a:lnTo>
                  <a:lnTo>
                    <a:pt x="880" y="109"/>
                  </a:lnTo>
                  <a:lnTo>
                    <a:pt x="909" y="139"/>
                  </a:lnTo>
                  <a:lnTo>
                    <a:pt x="934" y="172"/>
                  </a:lnTo>
                  <a:lnTo>
                    <a:pt x="955" y="208"/>
                  </a:lnTo>
                  <a:lnTo>
                    <a:pt x="973" y="248"/>
                  </a:lnTo>
                  <a:lnTo>
                    <a:pt x="985" y="289"/>
                  </a:lnTo>
                  <a:lnTo>
                    <a:pt x="994" y="334"/>
                  </a:lnTo>
                  <a:lnTo>
                    <a:pt x="996" y="382"/>
                  </a:lnTo>
                  <a:lnTo>
                    <a:pt x="996" y="1029"/>
                  </a:lnTo>
                  <a:lnTo>
                    <a:pt x="947" y="986"/>
                  </a:lnTo>
                  <a:lnTo>
                    <a:pt x="895" y="948"/>
                  </a:lnTo>
                  <a:lnTo>
                    <a:pt x="840" y="914"/>
                  </a:lnTo>
                  <a:lnTo>
                    <a:pt x="782" y="884"/>
                  </a:lnTo>
                  <a:lnTo>
                    <a:pt x="724" y="859"/>
                  </a:lnTo>
                  <a:lnTo>
                    <a:pt x="662" y="838"/>
                  </a:lnTo>
                  <a:lnTo>
                    <a:pt x="598" y="822"/>
                  </a:lnTo>
                  <a:lnTo>
                    <a:pt x="598" y="499"/>
                  </a:lnTo>
                  <a:lnTo>
                    <a:pt x="398" y="499"/>
                  </a:lnTo>
                  <a:lnTo>
                    <a:pt x="398" y="1196"/>
                  </a:lnTo>
                  <a:lnTo>
                    <a:pt x="0" y="1196"/>
                  </a:lnTo>
                  <a:lnTo>
                    <a:pt x="0" y="457"/>
                  </a:lnTo>
                  <a:lnTo>
                    <a:pt x="344" y="113"/>
                  </a:lnTo>
                  <a:lnTo>
                    <a:pt x="380" y="81"/>
                  </a:lnTo>
                  <a:lnTo>
                    <a:pt x="417" y="55"/>
                  </a:lnTo>
                  <a:lnTo>
                    <a:pt x="456" y="34"/>
                  </a:lnTo>
                  <a:lnTo>
                    <a:pt x="496" y="19"/>
                  </a:lnTo>
                  <a:lnTo>
                    <a:pt x="537" y="8"/>
                  </a:lnTo>
                  <a:lnTo>
                    <a:pt x="578" y="3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3466763" y="2192338"/>
              <a:ext cx="95250" cy="93663"/>
            </a:xfrm>
            <a:custGeom>
              <a:avLst/>
              <a:gdLst>
                <a:gd name="T0" fmla="*/ 299 w 598"/>
                <a:gd name="T1" fmla="*/ 0 h 598"/>
                <a:gd name="T2" fmla="*/ 343 w 598"/>
                <a:gd name="T3" fmla="*/ 3 h 598"/>
                <a:gd name="T4" fmla="*/ 385 w 598"/>
                <a:gd name="T5" fmla="*/ 12 h 598"/>
                <a:gd name="T6" fmla="*/ 424 w 598"/>
                <a:gd name="T7" fmla="*/ 28 h 598"/>
                <a:gd name="T8" fmla="*/ 462 w 598"/>
                <a:gd name="T9" fmla="*/ 48 h 598"/>
                <a:gd name="T10" fmla="*/ 495 w 598"/>
                <a:gd name="T11" fmla="*/ 73 h 598"/>
                <a:gd name="T12" fmla="*/ 524 w 598"/>
                <a:gd name="T13" fmla="*/ 103 h 598"/>
                <a:gd name="T14" fmla="*/ 549 w 598"/>
                <a:gd name="T15" fmla="*/ 136 h 598"/>
                <a:gd name="T16" fmla="*/ 570 w 598"/>
                <a:gd name="T17" fmla="*/ 173 h 598"/>
                <a:gd name="T18" fmla="*/ 585 w 598"/>
                <a:gd name="T19" fmla="*/ 212 h 598"/>
                <a:gd name="T20" fmla="*/ 594 w 598"/>
                <a:gd name="T21" fmla="*/ 255 h 598"/>
                <a:gd name="T22" fmla="*/ 598 w 598"/>
                <a:gd name="T23" fmla="*/ 299 h 598"/>
                <a:gd name="T24" fmla="*/ 594 w 598"/>
                <a:gd name="T25" fmla="*/ 343 h 598"/>
                <a:gd name="T26" fmla="*/ 585 w 598"/>
                <a:gd name="T27" fmla="*/ 385 h 598"/>
                <a:gd name="T28" fmla="*/ 570 w 598"/>
                <a:gd name="T29" fmla="*/ 425 h 598"/>
                <a:gd name="T30" fmla="*/ 549 w 598"/>
                <a:gd name="T31" fmla="*/ 462 h 598"/>
                <a:gd name="T32" fmla="*/ 524 w 598"/>
                <a:gd name="T33" fmla="*/ 495 h 598"/>
                <a:gd name="T34" fmla="*/ 495 w 598"/>
                <a:gd name="T35" fmla="*/ 524 h 598"/>
                <a:gd name="T36" fmla="*/ 462 w 598"/>
                <a:gd name="T37" fmla="*/ 549 h 598"/>
                <a:gd name="T38" fmla="*/ 424 w 598"/>
                <a:gd name="T39" fmla="*/ 570 h 598"/>
                <a:gd name="T40" fmla="*/ 385 w 598"/>
                <a:gd name="T41" fmla="*/ 585 h 598"/>
                <a:gd name="T42" fmla="*/ 343 w 598"/>
                <a:gd name="T43" fmla="*/ 595 h 598"/>
                <a:gd name="T44" fmla="*/ 299 w 598"/>
                <a:gd name="T45" fmla="*/ 598 h 598"/>
                <a:gd name="T46" fmla="*/ 254 w 598"/>
                <a:gd name="T47" fmla="*/ 595 h 598"/>
                <a:gd name="T48" fmla="*/ 212 w 598"/>
                <a:gd name="T49" fmla="*/ 585 h 598"/>
                <a:gd name="T50" fmla="*/ 173 w 598"/>
                <a:gd name="T51" fmla="*/ 570 h 598"/>
                <a:gd name="T52" fmla="*/ 136 w 598"/>
                <a:gd name="T53" fmla="*/ 549 h 598"/>
                <a:gd name="T54" fmla="*/ 103 w 598"/>
                <a:gd name="T55" fmla="*/ 524 h 598"/>
                <a:gd name="T56" fmla="*/ 73 w 598"/>
                <a:gd name="T57" fmla="*/ 495 h 598"/>
                <a:gd name="T58" fmla="*/ 48 w 598"/>
                <a:gd name="T59" fmla="*/ 462 h 598"/>
                <a:gd name="T60" fmla="*/ 28 w 598"/>
                <a:gd name="T61" fmla="*/ 425 h 598"/>
                <a:gd name="T62" fmla="*/ 12 w 598"/>
                <a:gd name="T63" fmla="*/ 385 h 598"/>
                <a:gd name="T64" fmla="*/ 3 w 598"/>
                <a:gd name="T65" fmla="*/ 343 h 598"/>
                <a:gd name="T66" fmla="*/ 0 w 598"/>
                <a:gd name="T67" fmla="*/ 299 h 598"/>
                <a:gd name="T68" fmla="*/ 3 w 598"/>
                <a:gd name="T69" fmla="*/ 255 h 598"/>
                <a:gd name="T70" fmla="*/ 12 w 598"/>
                <a:gd name="T71" fmla="*/ 212 h 598"/>
                <a:gd name="T72" fmla="*/ 28 w 598"/>
                <a:gd name="T73" fmla="*/ 173 h 598"/>
                <a:gd name="T74" fmla="*/ 48 w 598"/>
                <a:gd name="T75" fmla="*/ 136 h 598"/>
                <a:gd name="T76" fmla="*/ 73 w 598"/>
                <a:gd name="T77" fmla="*/ 103 h 598"/>
                <a:gd name="T78" fmla="*/ 103 w 598"/>
                <a:gd name="T79" fmla="*/ 73 h 598"/>
                <a:gd name="T80" fmla="*/ 136 w 598"/>
                <a:gd name="T81" fmla="*/ 48 h 598"/>
                <a:gd name="T82" fmla="*/ 173 w 598"/>
                <a:gd name="T83" fmla="*/ 28 h 598"/>
                <a:gd name="T84" fmla="*/ 212 w 598"/>
                <a:gd name="T85" fmla="*/ 12 h 598"/>
                <a:gd name="T86" fmla="*/ 254 w 598"/>
                <a:gd name="T87" fmla="*/ 3 h 598"/>
                <a:gd name="T88" fmla="*/ 299 w 598"/>
                <a:gd name="T89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8" h="598">
                  <a:moveTo>
                    <a:pt x="299" y="0"/>
                  </a:moveTo>
                  <a:lnTo>
                    <a:pt x="343" y="3"/>
                  </a:lnTo>
                  <a:lnTo>
                    <a:pt x="385" y="12"/>
                  </a:lnTo>
                  <a:lnTo>
                    <a:pt x="424" y="28"/>
                  </a:lnTo>
                  <a:lnTo>
                    <a:pt x="462" y="48"/>
                  </a:lnTo>
                  <a:lnTo>
                    <a:pt x="495" y="73"/>
                  </a:lnTo>
                  <a:lnTo>
                    <a:pt x="524" y="103"/>
                  </a:lnTo>
                  <a:lnTo>
                    <a:pt x="549" y="136"/>
                  </a:lnTo>
                  <a:lnTo>
                    <a:pt x="570" y="173"/>
                  </a:lnTo>
                  <a:lnTo>
                    <a:pt x="585" y="212"/>
                  </a:lnTo>
                  <a:lnTo>
                    <a:pt x="594" y="255"/>
                  </a:lnTo>
                  <a:lnTo>
                    <a:pt x="598" y="299"/>
                  </a:lnTo>
                  <a:lnTo>
                    <a:pt x="594" y="343"/>
                  </a:lnTo>
                  <a:lnTo>
                    <a:pt x="585" y="385"/>
                  </a:lnTo>
                  <a:lnTo>
                    <a:pt x="570" y="425"/>
                  </a:lnTo>
                  <a:lnTo>
                    <a:pt x="549" y="462"/>
                  </a:lnTo>
                  <a:lnTo>
                    <a:pt x="524" y="495"/>
                  </a:lnTo>
                  <a:lnTo>
                    <a:pt x="495" y="524"/>
                  </a:lnTo>
                  <a:lnTo>
                    <a:pt x="462" y="549"/>
                  </a:lnTo>
                  <a:lnTo>
                    <a:pt x="424" y="570"/>
                  </a:lnTo>
                  <a:lnTo>
                    <a:pt x="385" y="585"/>
                  </a:lnTo>
                  <a:lnTo>
                    <a:pt x="343" y="595"/>
                  </a:lnTo>
                  <a:lnTo>
                    <a:pt x="299" y="598"/>
                  </a:lnTo>
                  <a:lnTo>
                    <a:pt x="254" y="595"/>
                  </a:lnTo>
                  <a:lnTo>
                    <a:pt x="212" y="585"/>
                  </a:lnTo>
                  <a:lnTo>
                    <a:pt x="173" y="570"/>
                  </a:lnTo>
                  <a:lnTo>
                    <a:pt x="136" y="549"/>
                  </a:lnTo>
                  <a:lnTo>
                    <a:pt x="103" y="524"/>
                  </a:lnTo>
                  <a:lnTo>
                    <a:pt x="73" y="495"/>
                  </a:lnTo>
                  <a:lnTo>
                    <a:pt x="48" y="462"/>
                  </a:lnTo>
                  <a:lnTo>
                    <a:pt x="28" y="425"/>
                  </a:lnTo>
                  <a:lnTo>
                    <a:pt x="12" y="385"/>
                  </a:lnTo>
                  <a:lnTo>
                    <a:pt x="3" y="343"/>
                  </a:lnTo>
                  <a:lnTo>
                    <a:pt x="0" y="299"/>
                  </a:lnTo>
                  <a:lnTo>
                    <a:pt x="3" y="255"/>
                  </a:lnTo>
                  <a:lnTo>
                    <a:pt x="12" y="212"/>
                  </a:lnTo>
                  <a:lnTo>
                    <a:pt x="28" y="173"/>
                  </a:lnTo>
                  <a:lnTo>
                    <a:pt x="48" y="136"/>
                  </a:lnTo>
                  <a:lnTo>
                    <a:pt x="73" y="103"/>
                  </a:lnTo>
                  <a:lnTo>
                    <a:pt x="103" y="73"/>
                  </a:lnTo>
                  <a:lnTo>
                    <a:pt x="136" y="48"/>
                  </a:lnTo>
                  <a:lnTo>
                    <a:pt x="173" y="28"/>
                  </a:lnTo>
                  <a:lnTo>
                    <a:pt x="212" y="12"/>
                  </a:lnTo>
                  <a:lnTo>
                    <a:pt x="254" y="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3276263" y="2159000"/>
              <a:ext cx="95250" cy="95250"/>
            </a:xfrm>
            <a:custGeom>
              <a:avLst/>
              <a:gdLst>
                <a:gd name="T0" fmla="*/ 299 w 597"/>
                <a:gd name="T1" fmla="*/ 0 h 605"/>
                <a:gd name="T2" fmla="*/ 339 w 597"/>
                <a:gd name="T3" fmla="*/ 3 h 605"/>
                <a:gd name="T4" fmla="*/ 378 w 597"/>
                <a:gd name="T5" fmla="*/ 11 h 605"/>
                <a:gd name="T6" fmla="*/ 415 w 597"/>
                <a:gd name="T7" fmla="*/ 25 h 605"/>
                <a:gd name="T8" fmla="*/ 449 w 597"/>
                <a:gd name="T9" fmla="*/ 42 h 605"/>
                <a:gd name="T10" fmla="*/ 481 w 597"/>
                <a:gd name="T11" fmla="*/ 65 h 605"/>
                <a:gd name="T12" fmla="*/ 510 w 597"/>
                <a:gd name="T13" fmla="*/ 91 h 605"/>
                <a:gd name="T14" fmla="*/ 535 w 597"/>
                <a:gd name="T15" fmla="*/ 121 h 605"/>
                <a:gd name="T16" fmla="*/ 556 w 597"/>
                <a:gd name="T17" fmla="*/ 154 h 605"/>
                <a:gd name="T18" fmla="*/ 574 w 597"/>
                <a:gd name="T19" fmla="*/ 189 h 605"/>
                <a:gd name="T20" fmla="*/ 587 w 597"/>
                <a:gd name="T21" fmla="*/ 226 h 605"/>
                <a:gd name="T22" fmla="*/ 594 w 597"/>
                <a:gd name="T23" fmla="*/ 265 h 605"/>
                <a:gd name="T24" fmla="*/ 597 w 597"/>
                <a:gd name="T25" fmla="*/ 305 h 605"/>
                <a:gd name="T26" fmla="*/ 594 w 597"/>
                <a:gd name="T27" fmla="*/ 349 h 605"/>
                <a:gd name="T28" fmla="*/ 585 w 597"/>
                <a:gd name="T29" fmla="*/ 392 h 605"/>
                <a:gd name="T30" fmla="*/ 570 w 597"/>
                <a:gd name="T31" fmla="*/ 432 h 605"/>
                <a:gd name="T32" fmla="*/ 549 w 597"/>
                <a:gd name="T33" fmla="*/ 468 h 605"/>
                <a:gd name="T34" fmla="*/ 524 w 597"/>
                <a:gd name="T35" fmla="*/ 502 h 605"/>
                <a:gd name="T36" fmla="*/ 494 w 597"/>
                <a:gd name="T37" fmla="*/ 531 h 605"/>
                <a:gd name="T38" fmla="*/ 461 w 597"/>
                <a:gd name="T39" fmla="*/ 556 h 605"/>
                <a:gd name="T40" fmla="*/ 424 w 597"/>
                <a:gd name="T41" fmla="*/ 577 h 605"/>
                <a:gd name="T42" fmla="*/ 385 w 597"/>
                <a:gd name="T43" fmla="*/ 591 h 605"/>
                <a:gd name="T44" fmla="*/ 343 w 597"/>
                <a:gd name="T45" fmla="*/ 601 h 605"/>
                <a:gd name="T46" fmla="*/ 299 w 597"/>
                <a:gd name="T47" fmla="*/ 605 h 605"/>
                <a:gd name="T48" fmla="*/ 254 w 597"/>
                <a:gd name="T49" fmla="*/ 601 h 605"/>
                <a:gd name="T50" fmla="*/ 212 w 597"/>
                <a:gd name="T51" fmla="*/ 591 h 605"/>
                <a:gd name="T52" fmla="*/ 173 w 597"/>
                <a:gd name="T53" fmla="*/ 577 h 605"/>
                <a:gd name="T54" fmla="*/ 136 w 597"/>
                <a:gd name="T55" fmla="*/ 556 h 605"/>
                <a:gd name="T56" fmla="*/ 103 w 597"/>
                <a:gd name="T57" fmla="*/ 531 h 605"/>
                <a:gd name="T58" fmla="*/ 73 w 597"/>
                <a:gd name="T59" fmla="*/ 502 h 605"/>
                <a:gd name="T60" fmla="*/ 48 w 597"/>
                <a:gd name="T61" fmla="*/ 468 h 605"/>
                <a:gd name="T62" fmla="*/ 28 w 597"/>
                <a:gd name="T63" fmla="*/ 432 h 605"/>
                <a:gd name="T64" fmla="*/ 12 w 597"/>
                <a:gd name="T65" fmla="*/ 392 h 605"/>
                <a:gd name="T66" fmla="*/ 3 w 597"/>
                <a:gd name="T67" fmla="*/ 349 h 605"/>
                <a:gd name="T68" fmla="*/ 0 w 597"/>
                <a:gd name="T69" fmla="*/ 305 h 605"/>
                <a:gd name="T70" fmla="*/ 2 w 597"/>
                <a:gd name="T71" fmla="*/ 265 h 605"/>
                <a:gd name="T72" fmla="*/ 10 w 597"/>
                <a:gd name="T73" fmla="*/ 226 h 605"/>
                <a:gd name="T74" fmla="*/ 24 w 597"/>
                <a:gd name="T75" fmla="*/ 189 h 605"/>
                <a:gd name="T76" fmla="*/ 41 w 597"/>
                <a:gd name="T77" fmla="*/ 154 h 605"/>
                <a:gd name="T78" fmla="*/ 62 w 597"/>
                <a:gd name="T79" fmla="*/ 121 h 605"/>
                <a:gd name="T80" fmla="*/ 87 w 597"/>
                <a:gd name="T81" fmla="*/ 91 h 605"/>
                <a:gd name="T82" fmla="*/ 116 w 597"/>
                <a:gd name="T83" fmla="*/ 65 h 605"/>
                <a:gd name="T84" fmla="*/ 148 w 597"/>
                <a:gd name="T85" fmla="*/ 42 h 605"/>
                <a:gd name="T86" fmla="*/ 182 w 597"/>
                <a:gd name="T87" fmla="*/ 25 h 605"/>
                <a:gd name="T88" fmla="*/ 219 w 597"/>
                <a:gd name="T89" fmla="*/ 11 h 605"/>
                <a:gd name="T90" fmla="*/ 258 w 597"/>
                <a:gd name="T91" fmla="*/ 3 h 605"/>
                <a:gd name="T92" fmla="*/ 299 w 597"/>
                <a:gd name="T9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97" h="605">
                  <a:moveTo>
                    <a:pt x="299" y="0"/>
                  </a:moveTo>
                  <a:lnTo>
                    <a:pt x="339" y="3"/>
                  </a:lnTo>
                  <a:lnTo>
                    <a:pt x="378" y="11"/>
                  </a:lnTo>
                  <a:lnTo>
                    <a:pt x="415" y="25"/>
                  </a:lnTo>
                  <a:lnTo>
                    <a:pt x="449" y="42"/>
                  </a:lnTo>
                  <a:lnTo>
                    <a:pt x="481" y="65"/>
                  </a:lnTo>
                  <a:lnTo>
                    <a:pt x="510" y="91"/>
                  </a:lnTo>
                  <a:lnTo>
                    <a:pt x="535" y="121"/>
                  </a:lnTo>
                  <a:lnTo>
                    <a:pt x="556" y="154"/>
                  </a:lnTo>
                  <a:lnTo>
                    <a:pt x="574" y="189"/>
                  </a:lnTo>
                  <a:lnTo>
                    <a:pt x="587" y="226"/>
                  </a:lnTo>
                  <a:lnTo>
                    <a:pt x="594" y="265"/>
                  </a:lnTo>
                  <a:lnTo>
                    <a:pt x="597" y="305"/>
                  </a:lnTo>
                  <a:lnTo>
                    <a:pt x="594" y="349"/>
                  </a:lnTo>
                  <a:lnTo>
                    <a:pt x="585" y="392"/>
                  </a:lnTo>
                  <a:lnTo>
                    <a:pt x="570" y="432"/>
                  </a:lnTo>
                  <a:lnTo>
                    <a:pt x="549" y="468"/>
                  </a:lnTo>
                  <a:lnTo>
                    <a:pt x="524" y="502"/>
                  </a:lnTo>
                  <a:lnTo>
                    <a:pt x="494" y="531"/>
                  </a:lnTo>
                  <a:lnTo>
                    <a:pt x="461" y="556"/>
                  </a:lnTo>
                  <a:lnTo>
                    <a:pt x="424" y="577"/>
                  </a:lnTo>
                  <a:lnTo>
                    <a:pt x="385" y="591"/>
                  </a:lnTo>
                  <a:lnTo>
                    <a:pt x="343" y="601"/>
                  </a:lnTo>
                  <a:lnTo>
                    <a:pt x="299" y="605"/>
                  </a:lnTo>
                  <a:lnTo>
                    <a:pt x="254" y="601"/>
                  </a:lnTo>
                  <a:lnTo>
                    <a:pt x="212" y="591"/>
                  </a:lnTo>
                  <a:lnTo>
                    <a:pt x="173" y="577"/>
                  </a:lnTo>
                  <a:lnTo>
                    <a:pt x="136" y="556"/>
                  </a:lnTo>
                  <a:lnTo>
                    <a:pt x="103" y="531"/>
                  </a:lnTo>
                  <a:lnTo>
                    <a:pt x="73" y="502"/>
                  </a:lnTo>
                  <a:lnTo>
                    <a:pt x="48" y="468"/>
                  </a:lnTo>
                  <a:lnTo>
                    <a:pt x="28" y="432"/>
                  </a:lnTo>
                  <a:lnTo>
                    <a:pt x="12" y="392"/>
                  </a:lnTo>
                  <a:lnTo>
                    <a:pt x="3" y="349"/>
                  </a:lnTo>
                  <a:lnTo>
                    <a:pt x="0" y="305"/>
                  </a:lnTo>
                  <a:lnTo>
                    <a:pt x="2" y="265"/>
                  </a:lnTo>
                  <a:lnTo>
                    <a:pt x="10" y="226"/>
                  </a:lnTo>
                  <a:lnTo>
                    <a:pt x="24" y="189"/>
                  </a:lnTo>
                  <a:lnTo>
                    <a:pt x="41" y="154"/>
                  </a:lnTo>
                  <a:lnTo>
                    <a:pt x="62" y="121"/>
                  </a:lnTo>
                  <a:lnTo>
                    <a:pt x="87" y="91"/>
                  </a:lnTo>
                  <a:lnTo>
                    <a:pt x="116" y="65"/>
                  </a:lnTo>
                  <a:lnTo>
                    <a:pt x="148" y="42"/>
                  </a:lnTo>
                  <a:lnTo>
                    <a:pt x="182" y="25"/>
                  </a:lnTo>
                  <a:lnTo>
                    <a:pt x="219" y="11"/>
                  </a:lnTo>
                  <a:lnTo>
                    <a:pt x="258" y="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3196888" y="2259013"/>
              <a:ext cx="158750" cy="439738"/>
            </a:xfrm>
            <a:custGeom>
              <a:avLst/>
              <a:gdLst>
                <a:gd name="T0" fmla="*/ 380 w 1002"/>
                <a:gd name="T1" fmla="*/ 0 h 2767"/>
                <a:gd name="T2" fmla="*/ 409 w 1002"/>
                <a:gd name="T3" fmla="*/ 2 h 2767"/>
                <a:gd name="T4" fmla="*/ 437 w 1002"/>
                <a:gd name="T5" fmla="*/ 9 h 2767"/>
                <a:gd name="T6" fmla="*/ 465 w 1002"/>
                <a:gd name="T7" fmla="*/ 19 h 2767"/>
                <a:gd name="T8" fmla="*/ 490 w 1002"/>
                <a:gd name="T9" fmla="*/ 35 h 2767"/>
                <a:gd name="T10" fmla="*/ 514 w 1002"/>
                <a:gd name="T11" fmla="*/ 54 h 2767"/>
                <a:gd name="T12" fmla="*/ 536 w 1002"/>
                <a:gd name="T13" fmla="*/ 79 h 2767"/>
                <a:gd name="T14" fmla="*/ 934 w 1002"/>
                <a:gd name="T15" fmla="*/ 611 h 2767"/>
                <a:gd name="T16" fmla="*/ 1002 w 1002"/>
                <a:gd name="T17" fmla="*/ 645 h 2767"/>
                <a:gd name="T18" fmla="*/ 1002 w 1002"/>
                <a:gd name="T19" fmla="*/ 1091 h 2767"/>
                <a:gd name="T20" fmla="*/ 673 w 1002"/>
                <a:gd name="T21" fmla="*/ 926 h 2767"/>
                <a:gd name="T22" fmla="*/ 432 w 1002"/>
                <a:gd name="T23" fmla="*/ 604 h 2767"/>
                <a:gd name="T24" fmla="*/ 428 w 1002"/>
                <a:gd name="T25" fmla="*/ 659 h 2767"/>
                <a:gd name="T26" fmla="*/ 423 w 1002"/>
                <a:gd name="T27" fmla="*/ 707 h 2767"/>
                <a:gd name="T28" fmla="*/ 420 w 1002"/>
                <a:gd name="T29" fmla="*/ 751 h 2767"/>
                <a:gd name="T30" fmla="*/ 417 w 1002"/>
                <a:gd name="T31" fmla="*/ 789 h 2767"/>
                <a:gd name="T32" fmla="*/ 414 w 1002"/>
                <a:gd name="T33" fmla="*/ 823 h 2767"/>
                <a:gd name="T34" fmla="*/ 412 w 1002"/>
                <a:gd name="T35" fmla="*/ 853 h 2767"/>
                <a:gd name="T36" fmla="*/ 410 w 1002"/>
                <a:gd name="T37" fmla="*/ 882 h 2767"/>
                <a:gd name="T38" fmla="*/ 408 w 1002"/>
                <a:gd name="T39" fmla="*/ 908 h 2767"/>
                <a:gd name="T40" fmla="*/ 407 w 1002"/>
                <a:gd name="T41" fmla="*/ 934 h 2767"/>
                <a:gd name="T42" fmla="*/ 406 w 1002"/>
                <a:gd name="T43" fmla="*/ 961 h 2767"/>
                <a:gd name="T44" fmla="*/ 405 w 1002"/>
                <a:gd name="T45" fmla="*/ 988 h 2767"/>
                <a:gd name="T46" fmla="*/ 405 w 1002"/>
                <a:gd name="T47" fmla="*/ 1015 h 2767"/>
                <a:gd name="T48" fmla="*/ 405 w 1002"/>
                <a:gd name="T49" fmla="*/ 2767 h 2767"/>
                <a:gd name="T50" fmla="*/ 0 w 1002"/>
                <a:gd name="T51" fmla="*/ 2767 h 2767"/>
                <a:gd name="T52" fmla="*/ 0 w 1002"/>
                <a:gd name="T53" fmla="*/ 1015 h 2767"/>
                <a:gd name="T54" fmla="*/ 3 w 1002"/>
                <a:gd name="T55" fmla="*/ 900 h 2767"/>
                <a:gd name="T56" fmla="*/ 12 w 1002"/>
                <a:gd name="T57" fmla="*/ 785 h 2767"/>
                <a:gd name="T58" fmla="*/ 28 w 1002"/>
                <a:gd name="T59" fmla="*/ 670 h 2767"/>
                <a:gd name="T60" fmla="*/ 49 w 1002"/>
                <a:gd name="T61" fmla="*/ 558 h 2767"/>
                <a:gd name="T62" fmla="*/ 76 w 1002"/>
                <a:gd name="T63" fmla="*/ 447 h 2767"/>
                <a:gd name="T64" fmla="*/ 109 w 1002"/>
                <a:gd name="T65" fmla="*/ 338 h 2767"/>
                <a:gd name="T66" fmla="*/ 147 w 1002"/>
                <a:gd name="T67" fmla="*/ 229 h 2767"/>
                <a:gd name="T68" fmla="*/ 191 w 1002"/>
                <a:gd name="T69" fmla="*/ 123 h 2767"/>
                <a:gd name="T70" fmla="*/ 206 w 1002"/>
                <a:gd name="T71" fmla="*/ 94 h 2767"/>
                <a:gd name="T72" fmla="*/ 225 w 1002"/>
                <a:gd name="T73" fmla="*/ 70 h 2767"/>
                <a:gd name="T74" fmla="*/ 246 w 1002"/>
                <a:gd name="T75" fmla="*/ 48 h 2767"/>
                <a:gd name="T76" fmla="*/ 270 w 1002"/>
                <a:gd name="T77" fmla="*/ 31 h 2767"/>
                <a:gd name="T78" fmla="*/ 296 w 1002"/>
                <a:gd name="T79" fmla="*/ 17 h 2767"/>
                <a:gd name="T80" fmla="*/ 324 w 1002"/>
                <a:gd name="T81" fmla="*/ 7 h 2767"/>
                <a:gd name="T82" fmla="*/ 351 w 1002"/>
                <a:gd name="T83" fmla="*/ 1 h 2767"/>
                <a:gd name="T84" fmla="*/ 380 w 1002"/>
                <a:gd name="T85" fmla="*/ 0 h 2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2" h="2767">
                  <a:moveTo>
                    <a:pt x="380" y="0"/>
                  </a:moveTo>
                  <a:lnTo>
                    <a:pt x="409" y="2"/>
                  </a:lnTo>
                  <a:lnTo>
                    <a:pt x="437" y="9"/>
                  </a:lnTo>
                  <a:lnTo>
                    <a:pt x="465" y="19"/>
                  </a:lnTo>
                  <a:lnTo>
                    <a:pt x="490" y="35"/>
                  </a:lnTo>
                  <a:lnTo>
                    <a:pt x="514" y="54"/>
                  </a:lnTo>
                  <a:lnTo>
                    <a:pt x="536" y="79"/>
                  </a:lnTo>
                  <a:lnTo>
                    <a:pt x="934" y="611"/>
                  </a:lnTo>
                  <a:lnTo>
                    <a:pt x="1002" y="645"/>
                  </a:lnTo>
                  <a:lnTo>
                    <a:pt x="1002" y="1091"/>
                  </a:lnTo>
                  <a:lnTo>
                    <a:pt x="673" y="926"/>
                  </a:lnTo>
                  <a:lnTo>
                    <a:pt x="432" y="604"/>
                  </a:lnTo>
                  <a:lnTo>
                    <a:pt x="428" y="659"/>
                  </a:lnTo>
                  <a:lnTo>
                    <a:pt x="423" y="707"/>
                  </a:lnTo>
                  <a:lnTo>
                    <a:pt x="420" y="751"/>
                  </a:lnTo>
                  <a:lnTo>
                    <a:pt x="417" y="789"/>
                  </a:lnTo>
                  <a:lnTo>
                    <a:pt x="414" y="823"/>
                  </a:lnTo>
                  <a:lnTo>
                    <a:pt x="412" y="853"/>
                  </a:lnTo>
                  <a:lnTo>
                    <a:pt x="410" y="882"/>
                  </a:lnTo>
                  <a:lnTo>
                    <a:pt x="408" y="908"/>
                  </a:lnTo>
                  <a:lnTo>
                    <a:pt x="407" y="934"/>
                  </a:lnTo>
                  <a:lnTo>
                    <a:pt x="406" y="961"/>
                  </a:lnTo>
                  <a:lnTo>
                    <a:pt x="405" y="988"/>
                  </a:lnTo>
                  <a:lnTo>
                    <a:pt x="405" y="1015"/>
                  </a:lnTo>
                  <a:lnTo>
                    <a:pt x="405" y="2767"/>
                  </a:lnTo>
                  <a:lnTo>
                    <a:pt x="0" y="2767"/>
                  </a:lnTo>
                  <a:lnTo>
                    <a:pt x="0" y="1015"/>
                  </a:lnTo>
                  <a:lnTo>
                    <a:pt x="3" y="900"/>
                  </a:lnTo>
                  <a:lnTo>
                    <a:pt x="12" y="785"/>
                  </a:lnTo>
                  <a:lnTo>
                    <a:pt x="28" y="670"/>
                  </a:lnTo>
                  <a:lnTo>
                    <a:pt x="49" y="558"/>
                  </a:lnTo>
                  <a:lnTo>
                    <a:pt x="76" y="447"/>
                  </a:lnTo>
                  <a:lnTo>
                    <a:pt x="109" y="338"/>
                  </a:lnTo>
                  <a:lnTo>
                    <a:pt x="147" y="229"/>
                  </a:lnTo>
                  <a:lnTo>
                    <a:pt x="191" y="123"/>
                  </a:lnTo>
                  <a:lnTo>
                    <a:pt x="206" y="94"/>
                  </a:lnTo>
                  <a:lnTo>
                    <a:pt x="225" y="70"/>
                  </a:lnTo>
                  <a:lnTo>
                    <a:pt x="246" y="48"/>
                  </a:lnTo>
                  <a:lnTo>
                    <a:pt x="270" y="31"/>
                  </a:lnTo>
                  <a:lnTo>
                    <a:pt x="296" y="17"/>
                  </a:lnTo>
                  <a:lnTo>
                    <a:pt x="324" y="7"/>
                  </a:lnTo>
                  <a:lnTo>
                    <a:pt x="351" y="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3339763" y="2481263"/>
              <a:ext cx="222250" cy="217488"/>
            </a:xfrm>
            <a:custGeom>
              <a:avLst/>
              <a:gdLst>
                <a:gd name="T0" fmla="*/ 896 w 1394"/>
                <a:gd name="T1" fmla="*/ 0 h 1369"/>
                <a:gd name="T2" fmla="*/ 956 w 1394"/>
                <a:gd name="T3" fmla="*/ 21 h 1369"/>
                <a:gd name="T4" fmla="*/ 1013 w 1394"/>
                <a:gd name="T5" fmla="*/ 47 h 1369"/>
                <a:gd name="T6" fmla="*/ 1068 w 1394"/>
                <a:gd name="T7" fmla="*/ 79 h 1369"/>
                <a:gd name="T8" fmla="*/ 1120 w 1394"/>
                <a:gd name="T9" fmla="*/ 114 h 1369"/>
                <a:gd name="T10" fmla="*/ 1168 w 1394"/>
                <a:gd name="T11" fmla="*/ 154 h 1369"/>
                <a:gd name="T12" fmla="*/ 1212 w 1394"/>
                <a:gd name="T13" fmla="*/ 199 h 1369"/>
                <a:gd name="T14" fmla="*/ 1252 w 1394"/>
                <a:gd name="T15" fmla="*/ 247 h 1369"/>
                <a:gd name="T16" fmla="*/ 1288 w 1394"/>
                <a:gd name="T17" fmla="*/ 299 h 1369"/>
                <a:gd name="T18" fmla="*/ 1319 w 1394"/>
                <a:gd name="T19" fmla="*/ 353 h 1369"/>
                <a:gd name="T20" fmla="*/ 1345 w 1394"/>
                <a:gd name="T21" fmla="*/ 411 h 1369"/>
                <a:gd name="T22" fmla="*/ 1366 w 1394"/>
                <a:gd name="T23" fmla="*/ 471 h 1369"/>
                <a:gd name="T24" fmla="*/ 1381 w 1394"/>
                <a:gd name="T25" fmla="*/ 533 h 1369"/>
                <a:gd name="T26" fmla="*/ 1390 w 1394"/>
                <a:gd name="T27" fmla="*/ 598 h 1369"/>
                <a:gd name="T28" fmla="*/ 1394 w 1394"/>
                <a:gd name="T29" fmla="*/ 665 h 1369"/>
                <a:gd name="T30" fmla="*/ 1390 w 1394"/>
                <a:gd name="T31" fmla="*/ 732 h 1369"/>
                <a:gd name="T32" fmla="*/ 1381 w 1394"/>
                <a:gd name="T33" fmla="*/ 798 h 1369"/>
                <a:gd name="T34" fmla="*/ 1366 w 1394"/>
                <a:gd name="T35" fmla="*/ 861 h 1369"/>
                <a:gd name="T36" fmla="*/ 1345 w 1394"/>
                <a:gd name="T37" fmla="*/ 923 h 1369"/>
                <a:gd name="T38" fmla="*/ 1318 w 1394"/>
                <a:gd name="T39" fmla="*/ 982 h 1369"/>
                <a:gd name="T40" fmla="*/ 1287 w 1394"/>
                <a:gd name="T41" fmla="*/ 1037 h 1369"/>
                <a:gd name="T42" fmla="*/ 1251 w 1394"/>
                <a:gd name="T43" fmla="*/ 1090 h 1369"/>
                <a:gd name="T44" fmla="*/ 1211 w 1394"/>
                <a:gd name="T45" fmla="*/ 1138 h 1369"/>
                <a:gd name="T46" fmla="*/ 1167 w 1394"/>
                <a:gd name="T47" fmla="*/ 1184 h 1369"/>
                <a:gd name="T48" fmla="*/ 1118 w 1394"/>
                <a:gd name="T49" fmla="*/ 1225 h 1369"/>
                <a:gd name="T50" fmla="*/ 1066 w 1394"/>
                <a:gd name="T51" fmla="*/ 1261 h 1369"/>
                <a:gd name="T52" fmla="*/ 1011 w 1394"/>
                <a:gd name="T53" fmla="*/ 1293 h 1369"/>
                <a:gd name="T54" fmla="*/ 953 w 1394"/>
                <a:gd name="T55" fmla="*/ 1320 h 1369"/>
                <a:gd name="T56" fmla="*/ 892 w 1394"/>
                <a:gd name="T57" fmla="*/ 1340 h 1369"/>
                <a:gd name="T58" fmla="*/ 829 w 1394"/>
                <a:gd name="T59" fmla="*/ 1357 h 1369"/>
                <a:gd name="T60" fmla="*/ 763 w 1394"/>
                <a:gd name="T61" fmla="*/ 1366 h 1369"/>
                <a:gd name="T62" fmla="*/ 696 w 1394"/>
                <a:gd name="T63" fmla="*/ 1369 h 1369"/>
                <a:gd name="T64" fmla="*/ 629 w 1394"/>
                <a:gd name="T65" fmla="*/ 1366 h 1369"/>
                <a:gd name="T66" fmla="*/ 564 w 1394"/>
                <a:gd name="T67" fmla="*/ 1357 h 1369"/>
                <a:gd name="T68" fmla="*/ 500 w 1394"/>
                <a:gd name="T69" fmla="*/ 1340 h 1369"/>
                <a:gd name="T70" fmla="*/ 440 w 1394"/>
                <a:gd name="T71" fmla="*/ 1320 h 1369"/>
                <a:gd name="T72" fmla="*/ 382 w 1394"/>
                <a:gd name="T73" fmla="*/ 1293 h 1369"/>
                <a:gd name="T74" fmla="*/ 326 w 1394"/>
                <a:gd name="T75" fmla="*/ 1261 h 1369"/>
                <a:gd name="T76" fmla="*/ 275 w 1394"/>
                <a:gd name="T77" fmla="*/ 1225 h 1369"/>
                <a:gd name="T78" fmla="*/ 226 w 1394"/>
                <a:gd name="T79" fmla="*/ 1184 h 1369"/>
                <a:gd name="T80" fmla="*/ 182 w 1394"/>
                <a:gd name="T81" fmla="*/ 1138 h 1369"/>
                <a:gd name="T82" fmla="*/ 141 w 1394"/>
                <a:gd name="T83" fmla="*/ 1090 h 1369"/>
                <a:gd name="T84" fmla="*/ 106 w 1394"/>
                <a:gd name="T85" fmla="*/ 1037 h 1369"/>
                <a:gd name="T86" fmla="*/ 74 w 1394"/>
                <a:gd name="T87" fmla="*/ 982 h 1369"/>
                <a:gd name="T88" fmla="*/ 48 w 1394"/>
                <a:gd name="T89" fmla="*/ 923 h 1369"/>
                <a:gd name="T90" fmla="*/ 27 w 1394"/>
                <a:gd name="T91" fmla="*/ 861 h 1369"/>
                <a:gd name="T92" fmla="*/ 12 w 1394"/>
                <a:gd name="T93" fmla="*/ 798 h 1369"/>
                <a:gd name="T94" fmla="*/ 3 w 1394"/>
                <a:gd name="T95" fmla="*/ 732 h 1369"/>
                <a:gd name="T96" fmla="*/ 0 w 1394"/>
                <a:gd name="T97" fmla="*/ 665 h 1369"/>
                <a:gd name="T98" fmla="*/ 3 w 1394"/>
                <a:gd name="T99" fmla="*/ 601 h 1369"/>
                <a:gd name="T100" fmla="*/ 11 w 1394"/>
                <a:gd name="T101" fmla="*/ 540 h 1369"/>
                <a:gd name="T102" fmla="*/ 25 w 1394"/>
                <a:gd name="T103" fmla="*/ 480 h 1369"/>
                <a:gd name="T104" fmla="*/ 45 w 1394"/>
                <a:gd name="T105" fmla="*/ 422 h 1369"/>
                <a:gd name="T106" fmla="*/ 69 w 1394"/>
                <a:gd name="T107" fmla="*/ 367 h 1369"/>
                <a:gd name="T108" fmla="*/ 896 w 1394"/>
                <a:gd name="T109" fmla="*/ 367 h 1369"/>
                <a:gd name="T110" fmla="*/ 896 w 1394"/>
                <a:gd name="T111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94" h="1369">
                  <a:moveTo>
                    <a:pt x="896" y="0"/>
                  </a:moveTo>
                  <a:lnTo>
                    <a:pt x="956" y="21"/>
                  </a:lnTo>
                  <a:lnTo>
                    <a:pt x="1013" y="47"/>
                  </a:lnTo>
                  <a:lnTo>
                    <a:pt x="1068" y="79"/>
                  </a:lnTo>
                  <a:lnTo>
                    <a:pt x="1120" y="114"/>
                  </a:lnTo>
                  <a:lnTo>
                    <a:pt x="1168" y="154"/>
                  </a:lnTo>
                  <a:lnTo>
                    <a:pt x="1212" y="199"/>
                  </a:lnTo>
                  <a:lnTo>
                    <a:pt x="1252" y="247"/>
                  </a:lnTo>
                  <a:lnTo>
                    <a:pt x="1288" y="299"/>
                  </a:lnTo>
                  <a:lnTo>
                    <a:pt x="1319" y="353"/>
                  </a:lnTo>
                  <a:lnTo>
                    <a:pt x="1345" y="411"/>
                  </a:lnTo>
                  <a:lnTo>
                    <a:pt x="1366" y="471"/>
                  </a:lnTo>
                  <a:lnTo>
                    <a:pt x="1381" y="533"/>
                  </a:lnTo>
                  <a:lnTo>
                    <a:pt x="1390" y="598"/>
                  </a:lnTo>
                  <a:lnTo>
                    <a:pt x="1394" y="665"/>
                  </a:lnTo>
                  <a:lnTo>
                    <a:pt x="1390" y="732"/>
                  </a:lnTo>
                  <a:lnTo>
                    <a:pt x="1381" y="798"/>
                  </a:lnTo>
                  <a:lnTo>
                    <a:pt x="1366" y="861"/>
                  </a:lnTo>
                  <a:lnTo>
                    <a:pt x="1345" y="923"/>
                  </a:lnTo>
                  <a:lnTo>
                    <a:pt x="1318" y="982"/>
                  </a:lnTo>
                  <a:lnTo>
                    <a:pt x="1287" y="1037"/>
                  </a:lnTo>
                  <a:lnTo>
                    <a:pt x="1251" y="1090"/>
                  </a:lnTo>
                  <a:lnTo>
                    <a:pt x="1211" y="1138"/>
                  </a:lnTo>
                  <a:lnTo>
                    <a:pt x="1167" y="1184"/>
                  </a:lnTo>
                  <a:lnTo>
                    <a:pt x="1118" y="1225"/>
                  </a:lnTo>
                  <a:lnTo>
                    <a:pt x="1066" y="1261"/>
                  </a:lnTo>
                  <a:lnTo>
                    <a:pt x="1011" y="1293"/>
                  </a:lnTo>
                  <a:lnTo>
                    <a:pt x="953" y="1320"/>
                  </a:lnTo>
                  <a:lnTo>
                    <a:pt x="892" y="1340"/>
                  </a:lnTo>
                  <a:lnTo>
                    <a:pt x="829" y="1357"/>
                  </a:lnTo>
                  <a:lnTo>
                    <a:pt x="763" y="1366"/>
                  </a:lnTo>
                  <a:lnTo>
                    <a:pt x="696" y="1369"/>
                  </a:lnTo>
                  <a:lnTo>
                    <a:pt x="629" y="1366"/>
                  </a:lnTo>
                  <a:lnTo>
                    <a:pt x="564" y="1357"/>
                  </a:lnTo>
                  <a:lnTo>
                    <a:pt x="500" y="1340"/>
                  </a:lnTo>
                  <a:lnTo>
                    <a:pt x="440" y="1320"/>
                  </a:lnTo>
                  <a:lnTo>
                    <a:pt x="382" y="1293"/>
                  </a:lnTo>
                  <a:lnTo>
                    <a:pt x="326" y="1261"/>
                  </a:lnTo>
                  <a:lnTo>
                    <a:pt x="275" y="1225"/>
                  </a:lnTo>
                  <a:lnTo>
                    <a:pt x="226" y="1184"/>
                  </a:lnTo>
                  <a:lnTo>
                    <a:pt x="182" y="1138"/>
                  </a:lnTo>
                  <a:lnTo>
                    <a:pt x="141" y="1090"/>
                  </a:lnTo>
                  <a:lnTo>
                    <a:pt x="106" y="1037"/>
                  </a:lnTo>
                  <a:lnTo>
                    <a:pt x="74" y="982"/>
                  </a:lnTo>
                  <a:lnTo>
                    <a:pt x="48" y="923"/>
                  </a:lnTo>
                  <a:lnTo>
                    <a:pt x="27" y="861"/>
                  </a:lnTo>
                  <a:lnTo>
                    <a:pt x="12" y="798"/>
                  </a:lnTo>
                  <a:lnTo>
                    <a:pt x="3" y="732"/>
                  </a:lnTo>
                  <a:lnTo>
                    <a:pt x="0" y="665"/>
                  </a:lnTo>
                  <a:lnTo>
                    <a:pt x="3" y="601"/>
                  </a:lnTo>
                  <a:lnTo>
                    <a:pt x="11" y="540"/>
                  </a:lnTo>
                  <a:lnTo>
                    <a:pt x="25" y="480"/>
                  </a:lnTo>
                  <a:lnTo>
                    <a:pt x="45" y="422"/>
                  </a:lnTo>
                  <a:lnTo>
                    <a:pt x="69" y="367"/>
                  </a:lnTo>
                  <a:lnTo>
                    <a:pt x="896" y="367"/>
                  </a:lnTo>
                  <a:lnTo>
                    <a:pt x="896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72" name="Freeform 11"/>
            <p:cNvSpPr>
              <a:spLocks/>
            </p:cNvSpPr>
            <p:nvPr/>
          </p:nvSpPr>
          <p:spPr bwMode="auto">
            <a:xfrm>
              <a:off x="13568363" y="2508250"/>
              <a:ext cx="168275" cy="190500"/>
            </a:xfrm>
            <a:custGeom>
              <a:avLst/>
              <a:gdLst>
                <a:gd name="T0" fmla="*/ 0 w 1057"/>
                <a:gd name="T1" fmla="*/ 0 h 1202"/>
                <a:gd name="T2" fmla="*/ 703 w 1057"/>
                <a:gd name="T3" fmla="*/ 0 h 1202"/>
                <a:gd name="T4" fmla="*/ 1057 w 1057"/>
                <a:gd name="T5" fmla="*/ 1076 h 1202"/>
                <a:gd name="T6" fmla="*/ 679 w 1057"/>
                <a:gd name="T7" fmla="*/ 1202 h 1202"/>
                <a:gd name="T8" fmla="*/ 415 w 1057"/>
                <a:gd name="T9" fmla="*/ 398 h 1202"/>
                <a:gd name="T10" fmla="*/ 146 w 1057"/>
                <a:gd name="T11" fmla="*/ 398 h 1202"/>
                <a:gd name="T12" fmla="*/ 135 w 1057"/>
                <a:gd name="T13" fmla="*/ 326 h 1202"/>
                <a:gd name="T14" fmla="*/ 118 w 1057"/>
                <a:gd name="T15" fmla="*/ 256 h 1202"/>
                <a:gd name="T16" fmla="*/ 97 w 1057"/>
                <a:gd name="T17" fmla="*/ 188 h 1202"/>
                <a:gd name="T18" fmla="*/ 69 w 1057"/>
                <a:gd name="T19" fmla="*/ 123 h 1202"/>
                <a:gd name="T20" fmla="*/ 37 w 1057"/>
                <a:gd name="T21" fmla="*/ 60 h 1202"/>
                <a:gd name="T22" fmla="*/ 0 w 1057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7" h="1202">
                  <a:moveTo>
                    <a:pt x="0" y="0"/>
                  </a:moveTo>
                  <a:lnTo>
                    <a:pt x="703" y="0"/>
                  </a:lnTo>
                  <a:lnTo>
                    <a:pt x="1057" y="1076"/>
                  </a:lnTo>
                  <a:lnTo>
                    <a:pt x="679" y="1202"/>
                  </a:lnTo>
                  <a:lnTo>
                    <a:pt x="415" y="398"/>
                  </a:lnTo>
                  <a:lnTo>
                    <a:pt x="146" y="398"/>
                  </a:lnTo>
                  <a:lnTo>
                    <a:pt x="135" y="326"/>
                  </a:lnTo>
                  <a:lnTo>
                    <a:pt x="118" y="256"/>
                  </a:lnTo>
                  <a:lnTo>
                    <a:pt x="97" y="188"/>
                  </a:lnTo>
                  <a:lnTo>
                    <a:pt x="69" y="123"/>
                  </a:lnTo>
                  <a:lnTo>
                    <a:pt x="37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grpSp>
        <p:nvGrpSpPr>
          <p:cNvPr id="118" name="그룹 117"/>
          <p:cNvGrpSpPr>
            <a:grpSpLocks noChangeAspect="1"/>
          </p:cNvGrpSpPr>
          <p:nvPr/>
        </p:nvGrpSpPr>
        <p:grpSpPr>
          <a:xfrm>
            <a:off x="5937175" y="1894263"/>
            <a:ext cx="317646" cy="490909"/>
            <a:chOff x="13292138" y="3149600"/>
            <a:chExt cx="349250" cy="539750"/>
          </a:xfrm>
          <a:solidFill>
            <a:schemeClr val="bg1"/>
          </a:solidFill>
        </p:grpSpPr>
        <p:sp>
          <p:nvSpPr>
            <p:cNvPr id="77" name="Freeform 16"/>
            <p:cNvSpPr>
              <a:spLocks/>
            </p:cNvSpPr>
            <p:nvPr/>
          </p:nvSpPr>
          <p:spPr bwMode="auto">
            <a:xfrm>
              <a:off x="13355638" y="3354388"/>
              <a:ext cx="222250" cy="190500"/>
            </a:xfrm>
            <a:custGeom>
              <a:avLst/>
              <a:gdLst>
                <a:gd name="T0" fmla="*/ 440 w 1397"/>
                <a:gd name="T1" fmla="*/ 2 h 1195"/>
                <a:gd name="T2" fmla="*/ 515 w 1397"/>
                <a:gd name="T3" fmla="*/ 17 h 1195"/>
                <a:gd name="T4" fmla="*/ 579 w 1397"/>
                <a:gd name="T5" fmla="*/ 43 h 1195"/>
                <a:gd name="T6" fmla="*/ 633 w 1397"/>
                <a:gd name="T7" fmla="*/ 80 h 1195"/>
                <a:gd name="T8" fmla="*/ 679 w 1397"/>
                <a:gd name="T9" fmla="*/ 122 h 1195"/>
                <a:gd name="T10" fmla="*/ 718 w 1397"/>
                <a:gd name="T11" fmla="*/ 122 h 1195"/>
                <a:gd name="T12" fmla="*/ 764 w 1397"/>
                <a:gd name="T13" fmla="*/ 80 h 1195"/>
                <a:gd name="T14" fmla="*/ 817 w 1397"/>
                <a:gd name="T15" fmla="*/ 43 h 1195"/>
                <a:gd name="T16" fmla="*/ 882 w 1397"/>
                <a:gd name="T17" fmla="*/ 17 h 1195"/>
                <a:gd name="T18" fmla="*/ 957 w 1397"/>
                <a:gd name="T19" fmla="*/ 2 h 1195"/>
                <a:gd name="T20" fmla="*/ 1048 w 1397"/>
                <a:gd name="T21" fmla="*/ 3 h 1195"/>
                <a:gd name="T22" fmla="*/ 1143 w 1397"/>
                <a:gd name="T23" fmla="*/ 27 h 1195"/>
                <a:gd name="T24" fmla="*/ 1227 w 1397"/>
                <a:gd name="T25" fmla="*/ 72 h 1195"/>
                <a:gd name="T26" fmla="*/ 1297 w 1397"/>
                <a:gd name="T27" fmla="*/ 136 h 1195"/>
                <a:gd name="T28" fmla="*/ 1351 w 1397"/>
                <a:gd name="T29" fmla="*/ 216 h 1195"/>
                <a:gd name="T30" fmla="*/ 1385 w 1397"/>
                <a:gd name="T31" fmla="*/ 309 h 1195"/>
                <a:gd name="T32" fmla="*/ 1397 w 1397"/>
                <a:gd name="T33" fmla="*/ 411 h 1195"/>
                <a:gd name="T34" fmla="*/ 1387 w 1397"/>
                <a:gd name="T35" fmla="*/ 505 h 1195"/>
                <a:gd name="T36" fmla="*/ 1356 w 1397"/>
                <a:gd name="T37" fmla="*/ 592 h 1195"/>
                <a:gd name="T38" fmla="*/ 1309 w 1397"/>
                <a:gd name="T39" fmla="*/ 676 h 1195"/>
                <a:gd name="T40" fmla="*/ 1244 w 1397"/>
                <a:gd name="T41" fmla="*/ 755 h 1195"/>
                <a:gd name="T42" fmla="*/ 1165 w 1397"/>
                <a:gd name="T43" fmla="*/ 836 h 1195"/>
                <a:gd name="T44" fmla="*/ 1074 w 1397"/>
                <a:gd name="T45" fmla="*/ 916 h 1195"/>
                <a:gd name="T46" fmla="*/ 972 w 1397"/>
                <a:gd name="T47" fmla="*/ 1001 h 1195"/>
                <a:gd name="T48" fmla="*/ 867 w 1397"/>
                <a:gd name="T49" fmla="*/ 1086 h 1195"/>
                <a:gd name="T50" fmla="*/ 762 w 1397"/>
                <a:gd name="T51" fmla="*/ 1173 h 1195"/>
                <a:gd name="T52" fmla="*/ 721 w 1397"/>
                <a:gd name="T53" fmla="*/ 1193 h 1195"/>
                <a:gd name="T54" fmla="*/ 676 w 1397"/>
                <a:gd name="T55" fmla="*/ 1193 h 1195"/>
                <a:gd name="T56" fmla="*/ 634 w 1397"/>
                <a:gd name="T57" fmla="*/ 1173 h 1195"/>
                <a:gd name="T58" fmla="*/ 529 w 1397"/>
                <a:gd name="T59" fmla="*/ 1086 h 1195"/>
                <a:gd name="T60" fmla="*/ 425 w 1397"/>
                <a:gd name="T61" fmla="*/ 1001 h 1195"/>
                <a:gd name="T62" fmla="*/ 323 w 1397"/>
                <a:gd name="T63" fmla="*/ 916 h 1195"/>
                <a:gd name="T64" fmla="*/ 231 w 1397"/>
                <a:gd name="T65" fmla="*/ 836 h 1195"/>
                <a:gd name="T66" fmla="*/ 152 w 1397"/>
                <a:gd name="T67" fmla="*/ 755 h 1195"/>
                <a:gd name="T68" fmla="*/ 88 w 1397"/>
                <a:gd name="T69" fmla="*/ 676 h 1195"/>
                <a:gd name="T70" fmla="*/ 40 w 1397"/>
                <a:gd name="T71" fmla="*/ 592 h 1195"/>
                <a:gd name="T72" fmla="*/ 10 w 1397"/>
                <a:gd name="T73" fmla="*/ 505 h 1195"/>
                <a:gd name="T74" fmla="*/ 0 w 1397"/>
                <a:gd name="T75" fmla="*/ 411 h 1195"/>
                <a:gd name="T76" fmla="*/ 12 w 1397"/>
                <a:gd name="T77" fmla="*/ 309 h 1195"/>
                <a:gd name="T78" fmla="*/ 46 w 1397"/>
                <a:gd name="T79" fmla="*/ 216 h 1195"/>
                <a:gd name="T80" fmla="*/ 99 w 1397"/>
                <a:gd name="T81" fmla="*/ 136 h 1195"/>
                <a:gd name="T82" fmla="*/ 169 w 1397"/>
                <a:gd name="T83" fmla="*/ 72 h 1195"/>
                <a:gd name="T84" fmla="*/ 254 w 1397"/>
                <a:gd name="T85" fmla="*/ 27 h 1195"/>
                <a:gd name="T86" fmla="*/ 349 w 1397"/>
                <a:gd name="T87" fmla="*/ 3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97" h="1195">
                  <a:moveTo>
                    <a:pt x="399" y="0"/>
                  </a:moveTo>
                  <a:lnTo>
                    <a:pt x="440" y="2"/>
                  </a:lnTo>
                  <a:lnTo>
                    <a:pt x="479" y="7"/>
                  </a:lnTo>
                  <a:lnTo>
                    <a:pt x="515" y="17"/>
                  </a:lnTo>
                  <a:lnTo>
                    <a:pt x="548" y="29"/>
                  </a:lnTo>
                  <a:lnTo>
                    <a:pt x="579" y="43"/>
                  </a:lnTo>
                  <a:lnTo>
                    <a:pt x="608" y="61"/>
                  </a:lnTo>
                  <a:lnTo>
                    <a:pt x="633" y="80"/>
                  </a:lnTo>
                  <a:lnTo>
                    <a:pt x="657" y="100"/>
                  </a:lnTo>
                  <a:lnTo>
                    <a:pt x="679" y="122"/>
                  </a:lnTo>
                  <a:lnTo>
                    <a:pt x="697" y="144"/>
                  </a:lnTo>
                  <a:lnTo>
                    <a:pt x="718" y="122"/>
                  </a:lnTo>
                  <a:lnTo>
                    <a:pt x="740" y="100"/>
                  </a:lnTo>
                  <a:lnTo>
                    <a:pt x="764" y="80"/>
                  </a:lnTo>
                  <a:lnTo>
                    <a:pt x="789" y="61"/>
                  </a:lnTo>
                  <a:lnTo>
                    <a:pt x="817" y="43"/>
                  </a:lnTo>
                  <a:lnTo>
                    <a:pt x="848" y="29"/>
                  </a:lnTo>
                  <a:lnTo>
                    <a:pt x="882" y="17"/>
                  </a:lnTo>
                  <a:lnTo>
                    <a:pt x="918" y="7"/>
                  </a:lnTo>
                  <a:lnTo>
                    <a:pt x="957" y="2"/>
                  </a:lnTo>
                  <a:lnTo>
                    <a:pt x="998" y="0"/>
                  </a:lnTo>
                  <a:lnTo>
                    <a:pt x="1048" y="3"/>
                  </a:lnTo>
                  <a:lnTo>
                    <a:pt x="1097" y="12"/>
                  </a:lnTo>
                  <a:lnTo>
                    <a:pt x="1143" y="27"/>
                  </a:lnTo>
                  <a:lnTo>
                    <a:pt x="1187" y="47"/>
                  </a:lnTo>
                  <a:lnTo>
                    <a:pt x="1227" y="72"/>
                  </a:lnTo>
                  <a:lnTo>
                    <a:pt x="1264" y="102"/>
                  </a:lnTo>
                  <a:lnTo>
                    <a:pt x="1297" y="136"/>
                  </a:lnTo>
                  <a:lnTo>
                    <a:pt x="1326" y="174"/>
                  </a:lnTo>
                  <a:lnTo>
                    <a:pt x="1351" y="216"/>
                  </a:lnTo>
                  <a:lnTo>
                    <a:pt x="1371" y="261"/>
                  </a:lnTo>
                  <a:lnTo>
                    <a:pt x="1385" y="309"/>
                  </a:lnTo>
                  <a:lnTo>
                    <a:pt x="1394" y="359"/>
                  </a:lnTo>
                  <a:lnTo>
                    <a:pt x="1397" y="411"/>
                  </a:lnTo>
                  <a:lnTo>
                    <a:pt x="1394" y="460"/>
                  </a:lnTo>
                  <a:lnTo>
                    <a:pt x="1387" y="505"/>
                  </a:lnTo>
                  <a:lnTo>
                    <a:pt x="1374" y="550"/>
                  </a:lnTo>
                  <a:lnTo>
                    <a:pt x="1356" y="592"/>
                  </a:lnTo>
                  <a:lnTo>
                    <a:pt x="1334" y="635"/>
                  </a:lnTo>
                  <a:lnTo>
                    <a:pt x="1309" y="676"/>
                  </a:lnTo>
                  <a:lnTo>
                    <a:pt x="1278" y="716"/>
                  </a:lnTo>
                  <a:lnTo>
                    <a:pt x="1244" y="755"/>
                  </a:lnTo>
                  <a:lnTo>
                    <a:pt x="1206" y="795"/>
                  </a:lnTo>
                  <a:lnTo>
                    <a:pt x="1165" y="836"/>
                  </a:lnTo>
                  <a:lnTo>
                    <a:pt x="1121" y="876"/>
                  </a:lnTo>
                  <a:lnTo>
                    <a:pt x="1074" y="916"/>
                  </a:lnTo>
                  <a:lnTo>
                    <a:pt x="1024" y="958"/>
                  </a:lnTo>
                  <a:lnTo>
                    <a:pt x="972" y="1001"/>
                  </a:lnTo>
                  <a:lnTo>
                    <a:pt x="917" y="1046"/>
                  </a:lnTo>
                  <a:lnTo>
                    <a:pt x="867" y="1086"/>
                  </a:lnTo>
                  <a:lnTo>
                    <a:pt x="816" y="1128"/>
                  </a:lnTo>
                  <a:lnTo>
                    <a:pt x="762" y="1173"/>
                  </a:lnTo>
                  <a:lnTo>
                    <a:pt x="743" y="1185"/>
                  </a:lnTo>
                  <a:lnTo>
                    <a:pt x="721" y="1193"/>
                  </a:lnTo>
                  <a:lnTo>
                    <a:pt x="697" y="1195"/>
                  </a:lnTo>
                  <a:lnTo>
                    <a:pt x="676" y="1193"/>
                  </a:lnTo>
                  <a:lnTo>
                    <a:pt x="654" y="1185"/>
                  </a:lnTo>
                  <a:lnTo>
                    <a:pt x="634" y="1173"/>
                  </a:lnTo>
                  <a:lnTo>
                    <a:pt x="581" y="1128"/>
                  </a:lnTo>
                  <a:lnTo>
                    <a:pt x="529" y="1086"/>
                  </a:lnTo>
                  <a:lnTo>
                    <a:pt x="480" y="1046"/>
                  </a:lnTo>
                  <a:lnTo>
                    <a:pt x="425" y="1001"/>
                  </a:lnTo>
                  <a:lnTo>
                    <a:pt x="372" y="958"/>
                  </a:lnTo>
                  <a:lnTo>
                    <a:pt x="323" y="916"/>
                  </a:lnTo>
                  <a:lnTo>
                    <a:pt x="275" y="876"/>
                  </a:lnTo>
                  <a:lnTo>
                    <a:pt x="231" y="836"/>
                  </a:lnTo>
                  <a:lnTo>
                    <a:pt x="191" y="795"/>
                  </a:lnTo>
                  <a:lnTo>
                    <a:pt x="152" y="755"/>
                  </a:lnTo>
                  <a:lnTo>
                    <a:pt x="118" y="716"/>
                  </a:lnTo>
                  <a:lnTo>
                    <a:pt x="88" y="676"/>
                  </a:lnTo>
                  <a:lnTo>
                    <a:pt x="63" y="635"/>
                  </a:lnTo>
                  <a:lnTo>
                    <a:pt x="40" y="592"/>
                  </a:lnTo>
                  <a:lnTo>
                    <a:pt x="22" y="550"/>
                  </a:lnTo>
                  <a:lnTo>
                    <a:pt x="10" y="505"/>
                  </a:lnTo>
                  <a:lnTo>
                    <a:pt x="3" y="460"/>
                  </a:lnTo>
                  <a:lnTo>
                    <a:pt x="0" y="411"/>
                  </a:lnTo>
                  <a:lnTo>
                    <a:pt x="3" y="359"/>
                  </a:lnTo>
                  <a:lnTo>
                    <a:pt x="12" y="309"/>
                  </a:lnTo>
                  <a:lnTo>
                    <a:pt x="26" y="261"/>
                  </a:lnTo>
                  <a:lnTo>
                    <a:pt x="46" y="216"/>
                  </a:lnTo>
                  <a:lnTo>
                    <a:pt x="70" y="174"/>
                  </a:lnTo>
                  <a:lnTo>
                    <a:pt x="99" y="136"/>
                  </a:lnTo>
                  <a:lnTo>
                    <a:pt x="133" y="102"/>
                  </a:lnTo>
                  <a:lnTo>
                    <a:pt x="169" y="72"/>
                  </a:lnTo>
                  <a:lnTo>
                    <a:pt x="209" y="47"/>
                  </a:lnTo>
                  <a:lnTo>
                    <a:pt x="254" y="27"/>
                  </a:lnTo>
                  <a:lnTo>
                    <a:pt x="299" y="12"/>
                  </a:lnTo>
                  <a:lnTo>
                    <a:pt x="349" y="3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0" name="Freeform 17"/>
            <p:cNvSpPr>
              <a:spLocks/>
            </p:cNvSpPr>
            <p:nvPr/>
          </p:nvSpPr>
          <p:spPr bwMode="auto">
            <a:xfrm>
              <a:off x="13530263" y="3181350"/>
              <a:ext cx="47625" cy="147638"/>
            </a:xfrm>
            <a:custGeom>
              <a:avLst/>
              <a:gdLst>
                <a:gd name="T0" fmla="*/ 150 w 299"/>
                <a:gd name="T1" fmla="*/ 0 h 933"/>
                <a:gd name="T2" fmla="*/ 180 w 299"/>
                <a:gd name="T3" fmla="*/ 3 h 933"/>
                <a:gd name="T4" fmla="*/ 208 w 299"/>
                <a:gd name="T5" fmla="*/ 12 h 933"/>
                <a:gd name="T6" fmla="*/ 232 w 299"/>
                <a:gd name="T7" fmla="*/ 26 h 933"/>
                <a:gd name="T8" fmla="*/ 255 w 299"/>
                <a:gd name="T9" fmla="*/ 44 h 933"/>
                <a:gd name="T10" fmla="*/ 274 w 299"/>
                <a:gd name="T11" fmla="*/ 67 h 933"/>
                <a:gd name="T12" fmla="*/ 287 w 299"/>
                <a:gd name="T13" fmla="*/ 92 h 933"/>
                <a:gd name="T14" fmla="*/ 296 w 299"/>
                <a:gd name="T15" fmla="*/ 119 h 933"/>
                <a:gd name="T16" fmla="*/ 299 w 299"/>
                <a:gd name="T17" fmla="*/ 149 h 933"/>
                <a:gd name="T18" fmla="*/ 299 w 299"/>
                <a:gd name="T19" fmla="*/ 654 h 933"/>
                <a:gd name="T20" fmla="*/ 263 w 299"/>
                <a:gd name="T21" fmla="*/ 678 h 933"/>
                <a:gd name="T22" fmla="*/ 230 w 299"/>
                <a:gd name="T23" fmla="*/ 705 h 933"/>
                <a:gd name="T24" fmla="*/ 200 w 299"/>
                <a:gd name="T25" fmla="*/ 735 h 933"/>
                <a:gd name="T26" fmla="*/ 173 w 299"/>
                <a:gd name="T27" fmla="*/ 771 h 933"/>
                <a:gd name="T28" fmla="*/ 151 w 299"/>
                <a:gd name="T29" fmla="*/ 808 h 933"/>
                <a:gd name="T30" fmla="*/ 132 w 299"/>
                <a:gd name="T31" fmla="*/ 847 h 933"/>
                <a:gd name="T32" fmla="*/ 118 w 299"/>
                <a:gd name="T33" fmla="*/ 889 h 933"/>
                <a:gd name="T34" fmla="*/ 108 w 299"/>
                <a:gd name="T35" fmla="*/ 933 h 933"/>
                <a:gd name="T36" fmla="*/ 55 w 299"/>
                <a:gd name="T37" fmla="*/ 917 h 933"/>
                <a:gd name="T38" fmla="*/ 0 w 299"/>
                <a:gd name="T39" fmla="*/ 904 h 933"/>
                <a:gd name="T40" fmla="*/ 0 w 299"/>
                <a:gd name="T41" fmla="*/ 149 h 933"/>
                <a:gd name="T42" fmla="*/ 3 w 299"/>
                <a:gd name="T43" fmla="*/ 119 h 933"/>
                <a:gd name="T44" fmla="*/ 11 w 299"/>
                <a:gd name="T45" fmla="*/ 92 h 933"/>
                <a:gd name="T46" fmla="*/ 26 w 299"/>
                <a:gd name="T47" fmla="*/ 67 h 933"/>
                <a:gd name="T48" fmla="*/ 43 w 299"/>
                <a:gd name="T49" fmla="*/ 44 h 933"/>
                <a:gd name="T50" fmla="*/ 66 w 299"/>
                <a:gd name="T51" fmla="*/ 26 h 933"/>
                <a:gd name="T52" fmla="*/ 92 w 299"/>
                <a:gd name="T53" fmla="*/ 12 h 933"/>
                <a:gd name="T54" fmla="*/ 120 w 299"/>
                <a:gd name="T55" fmla="*/ 3 h 933"/>
                <a:gd name="T56" fmla="*/ 150 w 299"/>
                <a:gd name="T57" fmla="*/ 0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9" h="933">
                  <a:moveTo>
                    <a:pt x="150" y="0"/>
                  </a:moveTo>
                  <a:lnTo>
                    <a:pt x="180" y="3"/>
                  </a:lnTo>
                  <a:lnTo>
                    <a:pt x="208" y="12"/>
                  </a:lnTo>
                  <a:lnTo>
                    <a:pt x="232" y="26"/>
                  </a:lnTo>
                  <a:lnTo>
                    <a:pt x="255" y="44"/>
                  </a:lnTo>
                  <a:lnTo>
                    <a:pt x="274" y="67"/>
                  </a:lnTo>
                  <a:lnTo>
                    <a:pt x="287" y="92"/>
                  </a:lnTo>
                  <a:lnTo>
                    <a:pt x="296" y="119"/>
                  </a:lnTo>
                  <a:lnTo>
                    <a:pt x="299" y="149"/>
                  </a:lnTo>
                  <a:lnTo>
                    <a:pt x="299" y="654"/>
                  </a:lnTo>
                  <a:lnTo>
                    <a:pt x="263" y="678"/>
                  </a:lnTo>
                  <a:lnTo>
                    <a:pt x="230" y="705"/>
                  </a:lnTo>
                  <a:lnTo>
                    <a:pt x="200" y="735"/>
                  </a:lnTo>
                  <a:lnTo>
                    <a:pt x="173" y="771"/>
                  </a:lnTo>
                  <a:lnTo>
                    <a:pt x="151" y="808"/>
                  </a:lnTo>
                  <a:lnTo>
                    <a:pt x="132" y="847"/>
                  </a:lnTo>
                  <a:lnTo>
                    <a:pt x="118" y="889"/>
                  </a:lnTo>
                  <a:lnTo>
                    <a:pt x="108" y="933"/>
                  </a:lnTo>
                  <a:lnTo>
                    <a:pt x="55" y="917"/>
                  </a:lnTo>
                  <a:lnTo>
                    <a:pt x="0" y="904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6" y="67"/>
                  </a:lnTo>
                  <a:lnTo>
                    <a:pt x="43" y="44"/>
                  </a:lnTo>
                  <a:lnTo>
                    <a:pt x="66" y="26"/>
                  </a:lnTo>
                  <a:lnTo>
                    <a:pt x="92" y="12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1" name="Freeform 18"/>
            <p:cNvSpPr>
              <a:spLocks/>
            </p:cNvSpPr>
            <p:nvPr/>
          </p:nvSpPr>
          <p:spPr bwMode="auto">
            <a:xfrm>
              <a:off x="13450888" y="3149600"/>
              <a:ext cx="47625" cy="187325"/>
            </a:xfrm>
            <a:custGeom>
              <a:avLst/>
              <a:gdLst>
                <a:gd name="T0" fmla="*/ 150 w 300"/>
                <a:gd name="T1" fmla="*/ 0 h 1176"/>
                <a:gd name="T2" fmla="*/ 180 w 300"/>
                <a:gd name="T3" fmla="*/ 3 h 1176"/>
                <a:gd name="T4" fmla="*/ 208 w 300"/>
                <a:gd name="T5" fmla="*/ 12 h 1176"/>
                <a:gd name="T6" fmla="*/ 234 w 300"/>
                <a:gd name="T7" fmla="*/ 26 h 1176"/>
                <a:gd name="T8" fmla="*/ 256 w 300"/>
                <a:gd name="T9" fmla="*/ 44 h 1176"/>
                <a:gd name="T10" fmla="*/ 274 w 300"/>
                <a:gd name="T11" fmla="*/ 66 h 1176"/>
                <a:gd name="T12" fmla="*/ 288 w 300"/>
                <a:gd name="T13" fmla="*/ 92 h 1176"/>
                <a:gd name="T14" fmla="*/ 297 w 300"/>
                <a:gd name="T15" fmla="*/ 120 h 1176"/>
                <a:gd name="T16" fmla="*/ 300 w 300"/>
                <a:gd name="T17" fmla="*/ 149 h 1176"/>
                <a:gd name="T18" fmla="*/ 300 w 300"/>
                <a:gd name="T19" fmla="*/ 1107 h 1176"/>
                <a:gd name="T20" fmla="*/ 257 w 300"/>
                <a:gd name="T21" fmla="*/ 1115 h 1176"/>
                <a:gd name="T22" fmla="*/ 216 w 300"/>
                <a:gd name="T23" fmla="*/ 1125 h 1176"/>
                <a:gd name="T24" fmla="*/ 177 w 300"/>
                <a:gd name="T25" fmla="*/ 1138 h 1176"/>
                <a:gd name="T26" fmla="*/ 138 w 300"/>
                <a:gd name="T27" fmla="*/ 1155 h 1176"/>
                <a:gd name="T28" fmla="*/ 99 w 300"/>
                <a:gd name="T29" fmla="*/ 1176 h 1176"/>
                <a:gd name="T30" fmla="*/ 68 w 300"/>
                <a:gd name="T31" fmla="*/ 1158 h 1176"/>
                <a:gd name="T32" fmla="*/ 34 w 300"/>
                <a:gd name="T33" fmla="*/ 1145 h 1176"/>
                <a:gd name="T34" fmla="*/ 0 w 300"/>
                <a:gd name="T35" fmla="*/ 1132 h 1176"/>
                <a:gd name="T36" fmla="*/ 0 w 300"/>
                <a:gd name="T37" fmla="*/ 149 h 1176"/>
                <a:gd name="T38" fmla="*/ 3 w 300"/>
                <a:gd name="T39" fmla="*/ 120 h 1176"/>
                <a:gd name="T40" fmla="*/ 13 w 300"/>
                <a:gd name="T41" fmla="*/ 92 h 1176"/>
                <a:gd name="T42" fmla="*/ 26 w 300"/>
                <a:gd name="T43" fmla="*/ 66 h 1176"/>
                <a:gd name="T44" fmla="*/ 45 w 300"/>
                <a:gd name="T45" fmla="*/ 44 h 1176"/>
                <a:gd name="T46" fmla="*/ 67 w 300"/>
                <a:gd name="T47" fmla="*/ 26 h 1176"/>
                <a:gd name="T48" fmla="*/ 92 w 300"/>
                <a:gd name="T49" fmla="*/ 12 h 1176"/>
                <a:gd name="T50" fmla="*/ 120 w 300"/>
                <a:gd name="T51" fmla="*/ 3 h 1176"/>
                <a:gd name="T52" fmla="*/ 150 w 300"/>
                <a:gd name="T53" fmla="*/ 0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0" h="1176">
                  <a:moveTo>
                    <a:pt x="150" y="0"/>
                  </a:moveTo>
                  <a:lnTo>
                    <a:pt x="180" y="3"/>
                  </a:lnTo>
                  <a:lnTo>
                    <a:pt x="208" y="12"/>
                  </a:lnTo>
                  <a:lnTo>
                    <a:pt x="234" y="26"/>
                  </a:lnTo>
                  <a:lnTo>
                    <a:pt x="256" y="44"/>
                  </a:lnTo>
                  <a:lnTo>
                    <a:pt x="274" y="66"/>
                  </a:lnTo>
                  <a:lnTo>
                    <a:pt x="288" y="92"/>
                  </a:lnTo>
                  <a:lnTo>
                    <a:pt x="297" y="120"/>
                  </a:lnTo>
                  <a:lnTo>
                    <a:pt x="300" y="149"/>
                  </a:lnTo>
                  <a:lnTo>
                    <a:pt x="300" y="1107"/>
                  </a:lnTo>
                  <a:lnTo>
                    <a:pt x="257" y="1115"/>
                  </a:lnTo>
                  <a:lnTo>
                    <a:pt x="216" y="1125"/>
                  </a:lnTo>
                  <a:lnTo>
                    <a:pt x="177" y="1138"/>
                  </a:lnTo>
                  <a:lnTo>
                    <a:pt x="138" y="1155"/>
                  </a:lnTo>
                  <a:lnTo>
                    <a:pt x="99" y="1176"/>
                  </a:lnTo>
                  <a:lnTo>
                    <a:pt x="68" y="1158"/>
                  </a:lnTo>
                  <a:lnTo>
                    <a:pt x="34" y="1145"/>
                  </a:lnTo>
                  <a:lnTo>
                    <a:pt x="0" y="1132"/>
                  </a:lnTo>
                  <a:lnTo>
                    <a:pt x="0" y="149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6"/>
                  </a:lnTo>
                  <a:lnTo>
                    <a:pt x="45" y="44"/>
                  </a:lnTo>
                  <a:lnTo>
                    <a:pt x="67" y="26"/>
                  </a:lnTo>
                  <a:lnTo>
                    <a:pt x="92" y="12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2" name="Freeform 19"/>
            <p:cNvSpPr>
              <a:spLocks/>
            </p:cNvSpPr>
            <p:nvPr/>
          </p:nvSpPr>
          <p:spPr bwMode="auto">
            <a:xfrm>
              <a:off x="13292138" y="3244850"/>
              <a:ext cx="349250" cy="444500"/>
            </a:xfrm>
            <a:custGeom>
              <a:avLst/>
              <a:gdLst>
                <a:gd name="T0" fmla="*/ 208 w 2195"/>
                <a:gd name="T1" fmla="*/ 12 h 2802"/>
                <a:gd name="T2" fmla="*/ 274 w 2195"/>
                <a:gd name="T3" fmla="*/ 66 h 2802"/>
                <a:gd name="T4" fmla="*/ 299 w 2195"/>
                <a:gd name="T5" fmla="*/ 149 h 2802"/>
                <a:gd name="T6" fmla="*/ 245 w 2195"/>
                <a:gd name="T7" fmla="*/ 867 h 2802"/>
                <a:gd name="T8" fmla="*/ 202 w 2195"/>
                <a:gd name="T9" fmla="*/ 1043 h 2802"/>
                <a:gd name="T10" fmla="*/ 210 w 2195"/>
                <a:gd name="T11" fmla="*/ 1222 h 2802"/>
                <a:gd name="T12" fmla="*/ 260 w 2195"/>
                <a:gd name="T13" fmla="*/ 1376 h 2802"/>
                <a:gd name="T14" fmla="*/ 347 w 2195"/>
                <a:gd name="T15" fmla="*/ 1516 h 2802"/>
                <a:gd name="T16" fmla="*/ 463 w 2195"/>
                <a:gd name="T17" fmla="*/ 1645 h 2802"/>
                <a:gd name="T18" fmla="*/ 600 w 2195"/>
                <a:gd name="T19" fmla="*/ 1770 h 2802"/>
                <a:gd name="T20" fmla="*/ 753 w 2195"/>
                <a:gd name="T21" fmla="*/ 1895 h 2802"/>
                <a:gd name="T22" fmla="*/ 905 w 2195"/>
                <a:gd name="T23" fmla="*/ 2020 h 2802"/>
                <a:gd name="T24" fmla="*/ 995 w 2195"/>
                <a:gd name="T25" fmla="*/ 2072 h 2802"/>
                <a:gd name="T26" fmla="*/ 1096 w 2195"/>
                <a:gd name="T27" fmla="*/ 2089 h 2802"/>
                <a:gd name="T28" fmla="*/ 1200 w 2195"/>
                <a:gd name="T29" fmla="*/ 2072 h 2802"/>
                <a:gd name="T30" fmla="*/ 1290 w 2195"/>
                <a:gd name="T31" fmla="*/ 2020 h 2802"/>
                <a:gd name="T32" fmla="*/ 1350 w 2195"/>
                <a:gd name="T33" fmla="*/ 1976 h 2802"/>
                <a:gd name="T34" fmla="*/ 1410 w 2195"/>
                <a:gd name="T35" fmla="*/ 1921 h 2802"/>
                <a:gd name="T36" fmla="*/ 1545 w 2195"/>
                <a:gd name="T37" fmla="*/ 1811 h 2802"/>
                <a:gd name="T38" fmla="*/ 1688 w 2195"/>
                <a:gd name="T39" fmla="*/ 1687 h 2802"/>
                <a:gd name="T40" fmla="*/ 1812 w 2195"/>
                <a:gd name="T41" fmla="*/ 1559 h 2802"/>
                <a:gd name="T42" fmla="*/ 1909 w 2195"/>
                <a:gd name="T43" fmla="*/ 1424 h 2802"/>
                <a:gd name="T44" fmla="*/ 1973 w 2195"/>
                <a:gd name="T45" fmla="*/ 1275 h 2802"/>
                <a:gd name="T46" fmla="*/ 1996 w 2195"/>
                <a:gd name="T47" fmla="*/ 1106 h 2802"/>
                <a:gd name="T48" fmla="*/ 1971 w 2195"/>
                <a:gd name="T49" fmla="*/ 931 h 2802"/>
                <a:gd name="T50" fmla="*/ 1903 w 2195"/>
                <a:gd name="T51" fmla="*/ 777 h 2802"/>
                <a:gd name="T52" fmla="*/ 1796 w 2195"/>
                <a:gd name="T53" fmla="*/ 651 h 2802"/>
                <a:gd name="T54" fmla="*/ 1809 w 2195"/>
                <a:gd name="T55" fmla="*/ 528 h 2802"/>
                <a:gd name="T56" fmla="*/ 1868 w 2195"/>
                <a:gd name="T57" fmla="*/ 445 h 2802"/>
                <a:gd name="T58" fmla="*/ 1960 w 2195"/>
                <a:gd name="T59" fmla="*/ 401 h 2802"/>
                <a:gd name="T60" fmla="*/ 2065 w 2195"/>
                <a:gd name="T61" fmla="*/ 411 h 2802"/>
                <a:gd name="T62" fmla="*/ 2148 w 2195"/>
                <a:gd name="T63" fmla="*/ 469 h 2802"/>
                <a:gd name="T64" fmla="*/ 2192 w 2195"/>
                <a:gd name="T65" fmla="*/ 562 h 2802"/>
                <a:gd name="T66" fmla="*/ 2193 w 2195"/>
                <a:gd name="T67" fmla="*/ 1570 h 2802"/>
                <a:gd name="T68" fmla="*/ 2155 w 2195"/>
                <a:gd name="T69" fmla="*/ 1789 h 2802"/>
                <a:gd name="T70" fmla="*/ 2074 w 2195"/>
                <a:gd name="T71" fmla="*/ 1994 h 2802"/>
                <a:gd name="T72" fmla="*/ 1954 w 2195"/>
                <a:gd name="T73" fmla="*/ 2180 h 2802"/>
                <a:gd name="T74" fmla="*/ 1796 w 2195"/>
                <a:gd name="T75" fmla="*/ 2338 h 2802"/>
                <a:gd name="T76" fmla="*/ 1786 w 2195"/>
                <a:gd name="T77" fmla="*/ 2746 h 2802"/>
                <a:gd name="T78" fmla="*/ 1741 w 2195"/>
                <a:gd name="T79" fmla="*/ 2792 h 2802"/>
                <a:gd name="T80" fmla="*/ 499 w 2195"/>
                <a:gd name="T81" fmla="*/ 2802 h 2802"/>
                <a:gd name="T82" fmla="*/ 436 w 2195"/>
                <a:gd name="T83" fmla="*/ 2780 h 2802"/>
                <a:gd name="T84" fmla="*/ 402 w 2195"/>
                <a:gd name="T85" fmla="*/ 2726 h 2802"/>
                <a:gd name="T86" fmla="*/ 344 w 2195"/>
                <a:gd name="T87" fmla="*/ 2290 h 2802"/>
                <a:gd name="T88" fmla="*/ 200 w 2195"/>
                <a:gd name="T89" fmla="*/ 2127 h 2802"/>
                <a:gd name="T90" fmla="*/ 95 w 2195"/>
                <a:gd name="T91" fmla="*/ 1942 h 2802"/>
                <a:gd name="T92" fmla="*/ 28 w 2195"/>
                <a:gd name="T93" fmla="*/ 1738 h 2802"/>
                <a:gd name="T94" fmla="*/ 0 w 2195"/>
                <a:gd name="T95" fmla="*/ 1593 h 2802"/>
                <a:gd name="T96" fmla="*/ 11 w 2195"/>
                <a:gd name="T97" fmla="*/ 91 h 2802"/>
                <a:gd name="T98" fmla="*/ 66 w 2195"/>
                <a:gd name="T99" fmla="*/ 25 h 2802"/>
                <a:gd name="T100" fmla="*/ 150 w 2195"/>
                <a:gd name="T101" fmla="*/ 0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95" h="2802">
                  <a:moveTo>
                    <a:pt x="150" y="0"/>
                  </a:moveTo>
                  <a:lnTo>
                    <a:pt x="180" y="3"/>
                  </a:lnTo>
                  <a:lnTo>
                    <a:pt x="208" y="12"/>
                  </a:lnTo>
                  <a:lnTo>
                    <a:pt x="232" y="25"/>
                  </a:lnTo>
                  <a:lnTo>
                    <a:pt x="255" y="44"/>
                  </a:lnTo>
                  <a:lnTo>
                    <a:pt x="274" y="66"/>
                  </a:lnTo>
                  <a:lnTo>
                    <a:pt x="287" y="91"/>
                  </a:lnTo>
                  <a:lnTo>
                    <a:pt x="296" y="119"/>
                  </a:lnTo>
                  <a:lnTo>
                    <a:pt x="299" y="149"/>
                  </a:lnTo>
                  <a:lnTo>
                    <a:pt x="299" y="764"/>
                  </a:lnTo>
                  <a:lnTo>
                    <a:pt x="270" y="815"/>
                  </a:lnTo>
                  <a:lnTo>
                    <a:pt x="245" y="867"/>
                  </a:lnTo>
                  <a:lnTo>
                    <a:pt x="225" y="924"/>
                  </a:lnTo>
                  <a:lnTo>
                    <a:pt x="211" y="982"/>
                  </a:lnTo>
                  <a:lnTo>
                    <a:pt x="202" y="1043"/>
                  </a:lnTo>
                  <a:lnTo>
                    <a:pt x="199" y="1106"/>
                  </a:lnTo>
                  <a:lnTo>
                    <a:pt x="201" y="1165"/>
                  </a:lnTo>
                  <a:lnTo>
                    <a:pt x="210" y="1222"/>
                  </a:lnTo>
                  <a:lnTo>
                    <a:pt x="222" y="1275"/>
                  </a:lnTo>
                  <a:lnTo>
                    <a:pt x="239" y="1327"/>
                  </a:lnTo>
                  <a:lnTo>
                    <a:pt x="260" y="1376"/>
                  </a:lnTo>
                  <a:lnTo>
                    <a:pt x="285" y="1424"/>
                  </a:lnTo>
                  <a:lnTo>
                    <a:pt x="314" y="1471"/>
                  </a:lnTo>
                  <a:lnTo>
                    <a:pt x="347" y="1516"/>
                  </a:lnTo>
                  <a:lnTo>
                    <a:pt x="383" y="1559"/>
                  </a:lnTo>
                  <a:lnTo>
                    <a:pt x="421" y="1603"/>
                  </a:lnTo>
                  <a:lnTo>
                    <a:pt x="463" y="1645"/>
                  </a:lnTo>
                  <a:lnTo>
                    <a:pt x="507" y="1687"/>
                  </a:lnTo>
                  <a:lnTo>
                    <a:pt x="552" y="1728"/>
                  </a:lnTo>
                  <a:lnTo>
                    <a:pt x="600" y="1770"/>
                  </a:lnTo>
                  <a:lnTo>
                    <a:pt x="649" y="1811"/>
                  </a:lnTo>
                  <a:lnTo>
                    <a:pt x="701" y="1853"/>
                  </a:lnTo>
                  <a:lnTo>
                    <a:pt x="753" y="1895"/>
                  </a:lnTo>
                  <a:lnTo>
                    <a:pt x="802" y="1934"/>
                  </a:lnTo>
                  <a:lnTo>
                    <a:pt x="853" y="1977"/>
                  </a:lnTo>
                  <a:lnTo>
                    <a:pt x="905" y="2020"/>
                  </a:lnTo>
                  <a:lnTo>
                    <a:pt x="933" y="2041"/>
                  </a:lnTo>
                  <a:lnTo>
                    <a:pt x="963" y="2058"/>
                  </a:lnTo>
                  <a:lnTo>
                    <a:pt x="995" y="2072"/>
                  </a:lnTo>
                  <a:lnTo>
                    <a:pt x="1028" y="2082"/>
                  </a:lnTo>
                  <a:lnTo>
                    <a:pt x="1062" y="2087"/>
                  </a:lnTo>
                  <a:lnTo>
                    <a:pt x="1096" y="2089"/>
                  </a:lnTo>
                  <a:lnTo>
                    <a:pt x="1132" y="2087"/>
                  </a:lnTo>
                  <a:lnTo>
                    <a:pt x="1166" y="2082"/>
                  </a:lnTo>
                  <a:lnTo>
                    <a:pt x="1200" y="2072"/>
                  </a:lnTo>
                  <a:lnTo>
                    <a:pt x="1231" y="2058"/>
                  </a:lnTo>
                  <a:lnTo>
                    <a:pt x="1261" y="2041"/>
                  </a:lnTo>
                  <a:lnTo>
                    <a:pt x="1290" y="2020"/>
                  </a:lnTo>
                  <a:lnTo>
                    <a:pt x="1311" y="2002"/>
                  </a:lnTo>
                  <a:lnTo>
                    <a:pt x="1332" y="1985"/>
                  </a:lnTo>
                  <a:lnTo>
                    <a:pt x="1350" y="1976"/>
                  </a:lnTo>
                  <a:lnTo>
                    <a:pt x="1366" y="1962"/>
                  </a:lnTo>
                  <a:lnTo>
                    <a:pt x="1379" y="1947"/>
                  </a:lnTo>
                  <a:lnTo>
                    <a:pt x="1410" y="1921"/>
                  </a:lnTo>
                  <a:lnTo>
                    <a:pt x="1441" y="1895"/>
                  </a:lnTo>
                  <a:lnTo>
                    <a:pt x="1494" y="1853"/>
                  </a:lnTo>
                  <a:lnTo>
                    <a:pt x="1545" y="1811"/>
                  </a:lnTo>
                  <a:lnTo>
                    <a:pt x="1594" y="1770"/>
                  </a:lnTo>
                  <a:lnTo>
                    <a:pt x="1642" y="1728"/>
                  </a:lnTo>
                  <a:lnTo>
                    <a:pt x="1688" y="1687"/>
                  </a:lnTo>
                  <a:lnTo>
                    <a:pt x="1731" y="1645"/>
                  </a:lnTo>
                  <a:lnTo>
                    <a:pt x="1774" y="1603"/>
                  </a:lnTo>
                  <a:lnTo>
                    <a:pt x="1812" y="1559"/>
                  </a:lnTo>
                  <a:lnTo>
                    <a:pt x="1848" y="1516"/>
                  </a:lnTo>
                  <a:lnTo>
                    <a:pt x="1880" y="1471"/>
                  </a:lnTo>
                  <a:lnTo>
                    <a:pt x="1909" y="1424"/>
                  </a:lnTo>
                  <a:lnTo>
                    <a:pt x="1935" y="1376"/>
                  </a:lnTo>
                  <a:lnTo>
                    <a:pt x="1956" y="1327"/>
                  </a:lnTo>
                  <a:lnTo>
                    <a:pt x="1973" y="1275"/>
                  </a:lnTo>
                  <a:lnTo>
                    <a:pt x="1985" y="1222"/>
                  </a:lnTo>
                  <a:lnTo>
                    <a:pt x="1994" y="1165"/>
                  </a:lnTo>
                  <a:lnTo>
                    <a:pt x="1996" y="1106"/>
                  </a:lnTo>
                  <a:lnTo>
                    <a:pt x="1993" y="1045"/>
                  </a:lnTo>
                  <a:lnTo>
                    <a:pt x="1984" y="988"/>
                  </a:lnTo>
                  <a:lnTo>
                    <a:pt x="1971" y="931"/>
                  </a:lnTo>
                  <a:lnTo>
                    <a:pt x="1952" y="877"/>
                  </a:lnTo>
                  <a:lnTo>
                    <a:pt x="1930" y="826"/>
                  </a:lnTo>
                  <a:lnTo>
                    <a:pt x="1903" y="777"/>
                  </a:lnTo>
                  <a:lnTo>
                    <a:pt x="1871" y="731"/>
                  </a:lnTo>
                  <a:lnTo>
                    <a:pt x="1836" y="689"/>
                  </a:lnTo>
                  <a:lnTo>
                    <a:pt x="1796" y="651"/>
                  </a:lnTo>
                  <a:lnTo>
                    <a:pt x="1796" y="597"/>
                  </a:lnTo>
                  <a:lnTo>
                    <a:pt x="1800" y="562"/>
                  </a:lnTo>
                  <a:lnTo>
                    <a:pt x="1809" y="528"/>
                  </a:lnTo>
                  <a:lnTo>
                    <a:pt x="1823" y="497"/>
                  </a:lnTo>
                  <a:lnTo>
                    <a:pt x="1843" y="469"/>
                  </a:lnTo>
                  <a:lnTo>
                    <a:pt x="1868" y="445"/>
                  </a:lnTo>
                  <a:lnTo>
                    <a:pt x="1896" y="425"/>
                  </a:lnTo>
                  <a:lnTo>
                    <a:pt x="1926" y="411"/>
                  </a:lnTo>
                  <a:lnTo>
                    <a:pt x="1960" y="401"/>
                  </a:lnTo>
                  <a:lnTo>
                    <a:pt x="1996" y="398"/>
                  </a:lnTo>
                  <a:lnTo>
                    <a:pt x="2032" y="401"/>
                  </a:lnTo>
                  <a:lnTo>
                    <a:pt x="2065" y="411"/>
                  </a:lnTo>
                  <a:lnTo>
                    <a:pt x="2097" y="425"/>
                  </a:lnTo>
                  <a:lnTo>
                    <a:pt x="2125" y="445"/>
                  </a:lnTo>
                  <a:lnTo>
                    <a:pt x="2148" y="469"/>
                  </a:lnTo>
                  <a:lnTo>
                    <a:pt x="2168" y="497"/>
                  </a:lnTo>
                  <a:lnTo>
                    <a:pt x="2183" y="528"/>
                  </a:lnTo>
                  <a:lnTo>
                    <a:pt x="2192" y="562"/>
                  </a:lnTo>
                  <a:lnTo>
                    <a:pt x="2195" y="597"/>
                  </a:lnTo>
                  <a:lnTo>
                    <a:pt x="2195" y="1494"/>
                  </a:lnTo>
                  <a:lnTo>
                    <a:pt x="2193" y="1570"/>
                  </a:lnTo>
                  <a:lnTo>
                    <a:pt x="2186" y="1644"/>
                  </a:lnTo>
                  <a:lnTo>
                    <a:pt x="2172" y="1718"/>
                  </a:lnTo>
                  <a:lnTo>
                    <a:pt x="2155" y="1789"/>
                  </a:lnTo>
                  <a:lnTo>
                    <a:pt x="2133" y="1860"/>
                  </a:lnTo>
                  <a:lnTo>
                    <a:pt x="2106" y="1928"/>
                  </a:lnTo>
                  <a:lnTo>
                    <a:pt x="2074" y="1994"/>
                  </a:lnTo>
                  <a:lnTo>
                    <a:pt x="2039" y="2059"/>
                  </a:lnTo>
                  <a:lnTo>
                    <a:pt x="1999" y="2120"/>
                  </a:lnTo>
                  <a:lnTo>
                    <a:pt x="1954" y="2180"/>
                  </a:lnTo>
                  <a:lnTo>
                    <a:pt x="1906" y="2235"/>
                  </a:lnTo>
                  <a:lnTo>
                    <a:pt x="1853" y="2289"/>
                  </a:lnTo>
                  <a:lnTo>
                    <a:pt x="1796" y="2338"/>
                  </a:lnTo>
                  <a:lnTo>
                    <a:pt x="1796" y="2702"/>
                  </a:lnTo>
                  <a:lnTo>
                    <a:pt x="1793" y="2726"/>
                  </a:lnTo>
                  <a:lnTo>
                    <a:pt x="1786" y="2746"/>
                  </a:lnTo>
                  <a:lnTo>
                    <a:pt x="1775" y="2765"/>
                  </a:lnTo>
                  <a:lnTo>
                    <a:pt x="1759" y="2780"/>
                  </a:lnTo>
                  <a:lnTo>
                    <a:pt x="1741" y="2792"/>
                  </a:lnTo>
                  <a:lnTo>
                    <a:pt x="1719" y="2799"/>
                  </a:lnTo>
                  <a:lnTo>
                    <a:pt x="1696" y="2802"/>
                  </a:lnTo>
                  <a:lnTo>
                    <a:pt x="499" y="2802"/>
                  </a:lnTo>
                  <a:lnTo>
                    <a:pt x="476" y="2799"/>
                  </a:lnTo>
                  <a:lnTo>
                    <a:pt x="454" y="2792"/>
                  </a:lnTo>
                  <a:lnTo>
                    <a:pt x="436" y="2780"/>
                  </a:lnTo>
                  <a:lnTo>
                    <a:pt x="420" y="2765"/>
                  </a:lnTo>
                  <a:lnTo>
                    <a:pt x="409" y="2746"/>
                  </a:lnTo>
                  <a:lnTo>
                    <a:pt x="402" y="2726"/>
                  </a:lnTo>
                  <a:lnTo>
                    <a:pt x="399" y="2702"/>
                  </a:lnTo>
                  <a:lnTo>
                    <a:pt x="399" y="2338"/>
                  </a:lnTo>
                  <a:lnTo>
                    <a:pt x="344" y="2290"/>
                  </a:lnTo>
                  <a:lnTo>
                    <a:pt x="292" y="2238"/>
                  </a:lnTo>
                  <a:lnTo>
                    <a:pt x="244" y="2184"/>
                  </a:lnTo>
                  <a:lnTo>
                    <a:pt x="200" y="2127"/>
                  </a:lnTo>
                  <a:lnTo>
                    <a:pt x="161" y="2067"/>
                  </a:lnTo>
                  <a:lnTo>
                    <a:pt x="126" y="2006"/>
                  </a:lnTo>
                  <a:lnTo>
                    <a:pt x="95" y="1942"/>
                  </a:lnTo>
                  <a:lnTo>
                    <a:pt x="68" y="1875"/>
                  </a:lnTo>
                  <a:lnTo>
                    <a:pt x="45" y="1807"/>
                  </a:lnTo>
                  <a:lnTo>
                    <a:pt x="28" y="1738"/>
                  </a:lnTo>
                  <a:lnTo>
                    <a:pt x="15" y="1666"/>
                  </a:lnTo>
                  <a:lnTo>
                    <a:pt x="5" y="1593"/>
                  </a:lnTo>
                  <a:lnTo>
                    <a:pt x="0" y="1593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6" y="66"/>
                  </a:lnTo>
                  <a:lnTo>
                    <a:pt x="43" y="44"/>
                  </a:lnTo>
                  <a:lnTo>
                    <a:pt x="66" y="25"/>
                  </a:lnTo>
                  <a:lnTo>
                    <a:pt x="91" y="12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3" name="Freeform 20"/>
            <p:cNvSpPr>
              <a:spLocks/>
            </p:cNvSpPr>
            <p:nvPr/>
          </p:nvSpPr>
          <p:spPr bwMode="auto">
            <a:xfrm>
              <a:off x="13371513" y="3181350"/>
              <a:ext cx="47625" cy="155575"/>
            </a:xfrm>
            <a:custGeom>
              <a:avLst/>
              <a:gdLst>
                <a:gd name="T0" fmla="*/ 149 w 299"/>
                <a:gd name="T1" fmla="*/ 0 h 977"/>
                <a:gd name="T2" fmla="*/ 179 w 299"/>
                <a:gd name="T3" fmla="*/ 3 h 977"/>
                <a:gd name="T4" fmla="*/ 207 w 299"/>
                <a:gd name="T5" fmla="*/ 12 h 977"/>
                <a:gd name="T6" fmla="*/ 233 w 299"/>
                <a:gd name="T7" fmla="*/ 26 h 977"/>
                <a:gd name="T8" fmla="*/ 255 w 299"/>
                <a:gd name="T9" fmla="*/ 44 h 977"/>
                <a:gd name="T10" fmla="*/ 273 w 299"/>
                <a:gd name="T11" fmla="*/ 67 h 977"/>
                <a:gd name="T12" fmla="*/ 287 w 299"/>
                <a:gd name="T13" fmla="*/ 92 h 977"/>
                <a:gd name="T14" fmla="*/ 296 w 299"/>
                <a:gd name="T15" fmla="*/ 119 h 977"/>
                <a:gd name="T16" fmla="*/ 299 w 299"/>
                <a:gd name="T17" fmla="*/ 149 h 977"/>
                <a:gd name="T18" fmla="*/ 299 w 299"/>
                <a:gd name="T19" fmla="*/ 894 h 977"/>
                <a:gd name="T20" fmla="*/ 299 w 299"/>
                <a:gd name="T21" fmla="*/ 894 h 977"/>
                <a:gd name="T22" fmla="*/ 244 w 299"/>
                <a:gd name="T23" fmla="*/ 897 h 977"/>
                <a:gd name="T24" fmla="*/ 192 w 299"/>
                <a:gd name="T25" fmla="*/ 904 h 977"/>
                <a:gd name="T26" fmla="*/ 141 w 299"/>
                <a:gd name="T27" fmla="*/ 917 h 977"/>
                <a:gd name="T28" fmla="*/ 92 w 299"/>
                <a:gd name="T29" fmla="*/ 932 h 977"/>
                <a:gd name="T30" fmla="*/ 45 w 299"/>
                <a:gd name="T31" fmla="*/ 953 h 977"/>
                <a:gd name="T32" fmla="*/ 0 w 299"/>
                <a:gd name="T33" fmla="*/ 977 h 977"/>
                <a:gd name="T34" fmla="*/ 0 w 299"/>
                <a:gd name="T35" fmla="*/ 149 h 977"/>
                <a:gd name="T36" fmla="*/ 3 w 299"/>
                <a:gd name="T37" fmla="*/ 119 h 977"/>
                <a:gd name="T38" fmla="*/ 11 w 299"/>
                <a:gd name="T39" fmla="*/ 92 h 977"/>
                <a:gd name="T40" fmla="*/ 26 w 299"/>
                <a:gd name="T41" fmla="*/ 67 h 977"/>
                <a:gd name="T42" fmla="*/ 44 w 299"/>
                <a:gd name="T43" fmla="*/ 44 h 977"/>
                <a:gd name="T44" fmla="*/ 66 w 299"/>
                <a:gd name="T45" fmla="*/ 26 h 977"/>
                <a:gd name="T46" fmla="*/ 92 w 299"/>
                <a:gd name="T47" fmla="*/ 12 h 977"/>
                <a:gd name="T48" fmla="*/ 119 w 299"/>
                <a:gd name="T49" fmla="*/ 3 h 977"/>
                <a:gd name="T50" fmla="*/ 149 w 299"/>
                <a:gd name="T51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9" h="977">
                  <a:moveTo>
                    <a:pt x="149" y="0"/>
                  </a:moveTo>
                  <a:lnTo>
                    <a:pt x="179" y="3"/>
                  </a:lnTo>
                  <a:lnTo>
                    <a:pt x="207" y="12"/>
                  </a:lnTo>
                  <a:lnTo>
                    <a:pt x="233" y="26"/>
                  </a:lnTo>
                  <a:lnTo>
                    <a:pt x="255" y="44"/>
                  </a:lnTo>
                  <a:lnTo>
                    <a:pt x="273" y="67"/>
                  </a:lnTo>
                  <a:lnTo>
                    <a:pt x="287" y="92"/>
                  </a:lnTo>
                  <a:lnTo>
                    <a:pt x="296" y="119"/>
                  </a:lnTo>
                  <a:lnTo>
                    <a:pt x="299" y="149"/>
                  </a:lnTo>
                  <a:lnTo>
                    <a:pt x="299" y="894"/>
                  </a:lnTo>
                  <a:lnTo>
                    <a:pt x="299" y="894"/>
                  </a:lnTo>
                  <a:lnTo>
                    <a:pt x="244" y="897"/>
                  </a:lnTo>
                  <a:lnTo>
                    <a:pt x="192" y="904"/>
                  </a:lnTo>
                  <a:lnTo>
                    <a:pt x="141" y="917"/>
                  </a:lnTo>
                  <a:lnTo>
                    <a:pt x="92" y="932"/>
                  </a:lnTo>
                  <a:lnTo>
                    <a:pt x="45" y="953"/>
                  </a:lnTo>
                  <a:lnTo>
                    <a:pt x="0" y="977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2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grpSp>
        <p:nvGrpSpPr>
          <p:cNvPr id="117" name="그룹 116"/>
          <p:cNvGrpSpPr>
            <a:grpSpLocks noChangeAspect="1"/>
          </p:cNvGrpSpPr>
          <p:nvPr/>
        </p:nvGrpSpPr>
        <p:grpSpPr>
          <a:xfrm>
            <a:off x="8691990" y="1894263"/>
            <a:ext cx="489471" cy="490909"/>
            <a:chOff x="13196888" y="4138613"/>
            <a:chExt cx="539750" cy="541337"/>
          </a:xfrm>
          <a:solidFill>
            <a:schemeClr val="bg1"/>
          </a:solidFill>
        </p:grpSpPr>
        <p:sp>
          <p:nvSpPr>
            <p:cNvPr id="103" name="Freeform 25"/>
            <p:cNvSpPr>
              <a:spLocks/>
            </p:cNvSpPr>
            <p:nvPr/>
          </p:nvSpPr>
          <p:spPr bwMode="auto">
            <a:xfrm>
              <a:off x="13228638" y="4138613"/>
              <a:ext cx="63500" cy="63500"/>
            </a:xfrm>
            <a:custGeom>
              <a:avLst/>
              <a:gdLst>
                <a:gd name="T0" fmla="*/ 200 w 399"/>
                <a:gd name="T1" fmla="*/ 0 h 400"/>
                <a:gd name="T2" fmla="*/ 235 w 399"/>
                <a:gd name="T3" fmla="*/ 3 h 400"/>
                <a:gd name="T4" fmla="*/ 269 w 399"/>
                <a:gd name="T5" fmla="*/ 12 h 400"/>
                <a:gd name="T6" fmla="*/ 300 w 399"/>
                <a:gd name="T7" fmla="*/ 27 h 400"/>
                <a:gd name="T8" fmla="*/ 327 w 399"/>
                <a:gd name="T9" fmla="*/ 48 h 400"/>
                <a:gd name="T10" fmla="*/ 352 w 399"/>
                <a:gd name="T11" fmla="*/ 71 h 400"/>
                <a:gd name="T12" fmla="*/ 372 w 399"/>
                <a:gd name="T13" fmla="*/ 99 h 400"/>
                <a:gd name="T14" fmla="*/ 386 w 399"/>
                <a:gd name="T15" fmla="*/ 130 h 400"/>
                <a:gd name="T16" fmla="*/ 395 w 399"/>
                <a:gd name="T17" fmla="*/ 164 h 400"/>
                <a:gd name="T18" fmla="*/ 399 w 399"/>
                <a:gd name="T19" fmla="*/ 199 h 400"/>
                <a:gd name="T20" fmla="*/ 395 w 399"/>
                <a:gd name="T21" fmla="*/ 236 h 400"/>
                <a:gd name="T22" fmla="*/ 386 w 399"/>
                <a:gd name="T23" fmla="*/ 270 h 400"/>
                <a:gd name="T24" fmla="*/ 372 w 399"/>
                <a:gd name="T25" fmla="*/ 301 h 400"/>
                <a:gd name="T26" fmla="*/ 352 w 399"/>
                <a:gd name="T27" fmla="*/ 329 h 400"/>
                <a:gd name="T28" fmla="*/ 327 w 399"/>
                <a:gd name="T29" fmla="*/ 352 h 400"/>
                <a:gd name="T30" fmla="*/ 300 w 399"/>
                <a:gd name="T31" fmla="*/ 372 h 400"/>
                <a:gd name="T32" fmla="*/ 269 w 399"/>
                <a:gd name="T33" fmla="*/ 388 h 400"/>
                <a:gd name="T34" fmla="*/ 235 w 399"/>
                <a:gd name="T35" fmla="*/ 397 h 400"/>
                <a:gd name="T36" fmla="*/ 200 w 399"/>
                <a:gd name="T37" fmla="*/ 400 h 400"/>
                <a:gd name="T38" fmla="*/ 164 w 399"/>
                <a:gd name="T39" fmla="*/ 397 h 400"/>
                <a:gd name="T40" fmla="*/ 130 w 399"/>
                <a:gd name="T41" fmla="*/ 388 h 400"/>
                <a:gd name="T42" fmla="*/ 99 w 399"/>
                <a:gd name="T43" fmla="*/ 372 h 400"/>
                <a:gd name="T44" fmla="*/ 71 w 399"/>
                <a:gd name="T45" fmla="*/ 352 h 400"/>
                <a:gd name="T46" fmla="*/ 47 w 399"/>
                <a:gd name="T47" fmla="*/ 329 h 400"/>
                <a:gd name="T48" fmla="*/ 28 w 399"/>
                <a:gd name="T49" fmla="*/ 301 h 400"/>
                <a:gd name="T50" fmla="*/ 12 w 399"/>
                <a:gd name="T51" fmla="*/ 270 h 400"/>
                <a:gd name="T52" fmla="*/ 3 w 399"/>
                <a:gd name="T53" fmla="*/ 236 h 400"/>
                <a:gd name="T54" fmla="*/ 0 w 399"/>
                <a:gd name="T55" fmla="*/ 199 h 400"/>
                <a:gd name="T56" fmla="*/ 3 w 399"/>
                <a:gd name="T57" fmla="*/ 164 h 400"/>
                <a:gd name="T58" fmla="*/ 12 w 399"/>
                <a:gd name="T59" fmla="*/ 130 h 400"/>
                <a:gd name="T60" fmla="*/ 28 w 399"/>
                <a:gd name="T61" fmla="*/ 99 h 400"/>
                <a:gd name="T62" fmla="*/ 47 w 399"/>
                <a:gd name="T63" fmla="*/ 71 h 400"/>
                <a:gd name="T64" fmla="*/ 71 w 399"/>
                <a:gd name="T65" fmla="*/ 48 h 400"/>
                <a:gd name="T66" fmla="*/ 99 w 399"/>
                <a:gd name="T67" fmla="*/ 27 h 400"/>
                <a:gd name="T68" fmla="*/ 130 w 399"/>
                <a:gd name="T69" fmla="*/ 12 h 400"/>
                <a:gd name="T70" fmla="*/ 164 w 399"/>
                <a:gd name="T71" fmla="*/ 3 h 400"/>
                <a:gd name="T72" fmla="*/ 200 w 399"/>
                <a:gd name="T7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9" h="400">
                  <a:moveTo>
                    <a:pt x="200" y="0"/>
                  </a:moveTo>
                  <a:lnTo>
                    <a:pt x="235" y="3"/>
                  </a:lnTo>
                  <a:lnTo>
                    <a:pt x="269" y="12"/>
                  </a:lnTo>
                  <a:lnTo>
                    <a:pt x="300" y="27"/>
                  </a:lnTo>
                  <a:lnTo>
                    <a:pt x="327" y="48"/>
                  </a:lnTo>
                  <a:lnTo>
                    <a:pt x="352" y="71"/>
                  </a:lnTo>
                  <a:lnTo>
                    <a:pt x="372" y="99"/>
                  </a:lnTo>
                  <a:lnTo>
                    <a:pt x="386" y="130"/>
                  </a:lnTo>
                  <a:lnTo>
                    <a:pt x="395" y="164"/>
                  </a:lnTo>
                  <a:lnTo>
                    <a:pt x="399" y="199"/>
                  </a:lnTo>
                  <a:lnTo>
                    <a:pt x="395" y="236"/>
                  </a:lnTo>
                  <a:lnTo>
                    <a:pt x="386" y="270"/>
                  </a:lnTo>
                  <a:lnTo>
                    <a:pt x="372" y="301"/>
                  </a:lnTo>
                  <a:lnTo>
                    <a:pt x="352" y="329"/>
                  </a:lnTo>
                  <a:lnTo>
                    <a:pt x="327" y="352"/>
                  </a:lnTo>
                  <a:lnTo>
                    <a:pt x="300" y="372"/>
                  </a:lnTo>
                  <a:lnTo>
                    <a:pt x="269" y="388"/>
                  </a:lnTo>
                  <a:lnTo>
                    <a:pt x="235" y="397"/>
                  </a:lnTo>
                  <a:lnTo>
                    <a:pt x="200" y="400"/>
                  </a:lnTo>
                  <a:lnTo>
                    <a:pt x="164" y="397"/>
                  </a:lnTo>
                  <a:lnTo>
                    <a:pt x="130" y="388"/>
                  </a:lnTo>
                  <a:lnTo>
                    <a:pt x="99" y="372"/>
                  </a:lnTo>
                  <a:lnTo>
                    <a:pt x="71" y="352"/>
                  </a:lnTo>
                  <a:lnTo>
                    <a:pt x="47" y="329"/>
                  </a:lnTo>
                  <a:lnTo>
                    <a:pt x="28" y="301"/>
                  </a:lnTo>
                  <a:lnTo>
                    <a:pt x="12" y="270"/>
                  </a:lnTo>
                  <a:lnTo>
                    <a:pt x="3" y="236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8" y="99"/>
                  </a:lnTo>
                  <a:lnTo>
                    <a:pt x="47" y="71"/>
                  </a:lnTo>
                  <a:lnTo>
                    <a:pt x="71" y="48"/>
                  </a:lnTo>
                  <a:lnTo>
                    <a:pt x="99" y="27"/>
                  </a:lnTo>
                  <a:lnTo>
                    <a:pt x="130" y="12"/>
                  </a:lnTo>
                  <a:lnTo>
                    <a:pt x="164" y="3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06" name="Freeform 26"/>
            <p:cNvSpPr>
              <a:spLocks/>
            </p:cNvSpPr>
            <p:nvPr/>
          </p:nvSpPr>
          <p:spPr bwMode="auto">
            <a:xfrm>
              <a:off x="13196888" y="4202113"/>
              <a:ext cx="127000" cy="223837"/>
            </a:xfrm>
            <a:custGeom>
              <a:avLst/>
              <a:gdLst>
                <a:gd name="T0" fmla="*/ 399 w 796"/>
                <a:gd name="T1" fmla="*/ 0 h 1405"/>
                <a:gd name="T2" fmla="*/ 448 w 796"/>
                <a:gd name="T3" fmla="*/ 3 h 1405"/>
                <a:gd name="T4" fmla="*/ 497 w 796"/>
                <a:gd name="T5" fmla="*/ 12 h 1405"/>
                <a:gd name="T6" fmla="*/ 542 w 796"/>
                <a:gd name="T7" fmla="*/ 27 h 1405"/>
                <a:gd name="T8" fmla="*/ 585 w 796"/>
                <a:gd name="T9" fmla="*/ 46 h 1405"/>
                <a:gd name="T10" fmla="*/ 626 w 796"/>
                <a:gd name="T11" fmla="*/ 71 h 1405"/>
                <a:gd name="T12" fmla="*/ 662 w 796"/>
                <a:gd name="T13" fmla="*/ 100 h 1405"/>
                <a:gd name="T14" fmla="*/ 696 w 796"/>
                <a:gd name="T15" fmla="*/ 134 h 1405"/>
                <a:gd name="T16" fmla="*/ 725 w 796"/>
                <a:gd name="T17" fmla="*/ 171 h 1405"/>
                <a:gd name="T18" fmla="*/ 750 w 796"/>
                <a:gd name="T19" fmla="*/ 212 h 1405"/>
                <a:gd name="T20" fmla="*/ 770 w 796"/>
                <a:gd name="T21" fmla="*/ 255 h 1405"/>
                <a:gd name="T22" fmla="*/ 785 w 796"/>
                <a:gd name="T23" fmla="*/ 301 h 1405"/>
                <a:gd name="T24" fmla="*/ 793 w 796"/>
                <a:gd name="T25" fmla="*/ 349 h 1405"/>
                <a:gd name="T26" fmla="*/ 796 w 796"/>
                <a:gd name="T27" fmla="*/ 399 h 1405"/>
                <a:gd name="T28" fmla="*/ 796 w 796"/>
                <a:gd name="T29" fmla="*/ 747 h 1405"/>
                <a:gd name="T30" fmla="*/ 794 w 796"/>
                <a:gd name="T31" fmla="*/ 766 h 1405"/>
                <a:gd name="T32" fmla="*/ 786 w 796"/>
                <a:gd name="T33" fmla="*/ 782 h 1405"/>
                <a:gd name="T34" fmla="*/ 773 w 796"/>
                <a:gd name="T35" fmla="*/ 795 h 1405"/>
                <a:gd name="T36" fmla="*/ 757 w 796"/>
                <a:gd name="T37" fmla="*/ 803 h 1405"/>
                <a:gd name="T38" fmla="*/ 739 w 796"/>
                <a:gd name="T39" fmla="*/ 806 h 1405"/>
                <a:gd name="T40" fmla="*/ 598 w 796"/>
                <a:gd name="T41" fmla="*/ 806 h 1405"/>
                <a:gd name="T42" fmla="*/ 598 w 796"/>
                <a:gd name="T43" fmla="*/ 1205 h 1405"/>
                <a:gd name="T44" fmla="*/ 594 w 796"/>
                <a:gd name="T45" fmla="*/ 1241 h 1405"/>
                <a:gd name="T46" fmla="*/ 585 w 796"/>
                <a:gd name="T47" fmla="*/ 1275 h 1405"/>
                <a:gd name="T48" fmla="*/ 571 w 796"/>
                <a:gd name="T49" fmla="*/ 1306 h 1405"/>
                <a:gd name="T50" fmla="*/ 551 w 796"/>
                <a:gd name="T51" fmla="*/ 1334 h 1405"/>
                <a:gd name="T52" fmla="*/ 526 w 796"/>
                <a:gd name="T53" fmla="*/ 1358 h 1405"/>
                <a:gd name="T54" fmla="*/ 499 w 796"/>
                <a:gd name="T55" fmla="*/ 1377 h 1405"/>
                <a:gd name="T56" fmla="*/ 468 w 796"/>
                <a:gd name="T57" fmla="*/ 1393 h 1405"/>
                <a:gd name="T58" fmla="*/ 434 w 796"/>
                <a:gd name="T59" fmla="*/ 1402 h 1405"/>
                <a:gd name="T60" fmla="*/ 399 w 796"/>
                <a:gd name="T61" fmla="*/ 1405 h 1405"/>
                <a:gd name="T62" fmla="*/ 363 w 796"/>
                <a:gd name="T63" fmla="*/ 1402 h 1405"/>
                <a:gd name="T64" fmla="*/ 329 w 796"/>
                <a:gd name="T65" fmla="*/ 1393 h 1405"/>
                <a:gd name="T66" fmla="*/ 298 w 796"/>
                <a:gd name="T67" fmla="*/ 1377 h 1405"/>
                <a:gd name="T68" fmla="*/ 270 w 796"/>
                <a:gd name="T69" fmla="*/ 1358 h 1405"/>
                <a:gd name="T70" fmla="*/ 246 w 796"/>
                <a:gd name="T71" fmla="*/ 1334 h 1405"/>
                <a:gd name="T72" fmla="*/ 227 w 796"/>
                <a:gd name="T73" fmla="*/ 1306 h 1405"/>
                <a:gd name="T74" fmla="*/ 211 w 796"/>
                <a:gd name="T75" fmla="*/ 1275 h 1405"/>
                <a:gd name="T76" fmla="*/ 202 w 796"/>
                <a:gd name="T77" fmla="*/ 1241 h 1405"/>
                <a:gd name="T78" fmla="*/ 199 w 796"/>
                <a:gd name="T79" fmla="*/ 1205 h 1405"/>
                <a:gd name="T80" fmla="*/ 199 w 796"/>
                <a:gd name="T81" fmla="*/ 806 h 1405"/>
                <a:gd name="T82" fmla="*/ 58 w 796"/>
                <a:gd name="T83" fmla="*/ 806 h 1405"/>
                <a:gd name="T84" fmla="*/ 40 w 796"/>
                <a:gd name="T85" fmla="*/ 803 h 1405"/>
                <a:gd name="T86" fmla="*/ 24 w 796"/>
                <a:gd name="T87" fmla="*/ 795 h 1405"/>
                <a:gd name="T88" fmla="*/ 11 w 796"/>
                <a:gd name="T89" fmla="*/ 782 h 1405"/>
                <a:gd name="T90" fmla="*/ 3 w 796"/>
                <a:gd name="T91" fmla="*/ 766 h 1405"/>
                <a:gd name="T92" fmla="*/ 0 w 796"/>
                <a:gd name="T93" fmla="*/ 747 h 1405"/>
                <a:gd name="T94" fmla="*/ 0 w 796"/>
                <a:gd name="T95" fmla="*/ 399 h 1405"/>
                <a:gd name="T96" fmla="*/ 3 w 796"/>
                <a:gd name="T97" fmla="*/ 349 h 1405"/>
                <a:gd name="T98" fmla="*/ 12 w 796"/>
                <a:gd name="T99" fmla="*/ 301 h 1405"/>
                <a:gd name="T100" fmla="*/ 27 w 796"/>
                <a:gd name="T101" fmla="*/ 255 h 1405"/>
                <a:gd name="T102" fmla="*/ 46 w 796"/>
                <a:gd name="T103" fmla="*/ 212 h 1405"/>
                <a:gd name="T104" fmla="*/ 71 w 796"/>
                <a:gd name="T105" fmla="*/ 171 h 1405"/>
                <a:gd name="T106" fmla="*/ 101 w 796"/>
                <a:gd name="T107" fmla="*/ 134 h 1405"/>
                <a:gd name="T108" fmla="*/ 134 w 796"/>
                <a:gd name="T109" fmla="*/ 100 h 1405"/>
                <a:gd name="T110" fmla="*/ 171 w 796"/>
                <a:gd name="T111" fmla="*/ 71 h 1405"/>
                <a:gd name="T112" fmla="*/ 211 w 796"/>
                <a:gd name="T113" fmla="*/ 46 h 1405"/>
                <a:gd name="T114" fmla="*/ 254 w 796"/>
                <a:gd name="T115" fmla="*/ 27 h 1405"/>
                <a:gd name="T116" fmla="*/ 301 w 796"/>
                <a:gd name="T117" fmla="*/ 12 h 1405"/>
                <a:gd name="T118" fmla="*/ 348 w 796"/>
                <a:gd name="T119" fmla="*/ 3 h 1405"/>
                <a:gd name="T120" fmla="*/ 399 w 796"/>
                <a:gd name="T121" fmla="*/ 0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6" h="1405">
                  <a:moveTo>
                    <a:pt x="399" y="0"/>
                  </a:moveTo>
                  <a:lnTo>
                    <a:pt x="448" y="3"/>
                  </a:lnTo>
                  <a:lnTo>
                    <a:pt x="497" y="12"/>
                  </a:lnTo>
                  <a:lnTo>
                    <a:pt x="542" y="27"/>
                  </a:lnTo>
                  <a:lnTo>
                    <a:pt x="585" y="46"/>
                  </a:lnTo>
                  <a:lnTo>
                    <a:pt x="626" y="71"/>
                  </a:lnTo>
                  <a:lnTo>
                    <a:pt x="662" y="100"/>
                  </a:lnTo>
                  <a:lnTo>
                    <a:pt x="696" y="134"/>
                  </a:lnTo>
                  <a:lnTo>
                    <a:pt x="725" y="171"/>
                  </a:lnTo>
                  <a:lnTo>
                    <a:pt x="750" y="212"/>
                  </a:lnTo>
                  <a:lnTo>
                    <a:pt x="770" y="255"/>
                  </a:lnTo>
                  <a:lnTo>
                    <a:pt x="785" y="301"/>
                  </a:lnTo>
                  <a:lnTo>
                    <a:pt x="793" y="349"/>
                  </a:lnTo>
                  <a:lnTo>
                    <a:pt x="796" y="399"/>
                  </a:lnTo>
                  <a:lnTo>
                    <a:pt x="796" y="747"/>
                  </a:lnTo>
                  <a:lnTo>
                    <a:pt x="794" y="766"/>
                  </a:lnTo>
                  <a:lnTo>
                    <a:pt x="786" y="782"/>
                  </a:lnTo>
                  <a:lnTo>
                    <a:pt x="773" y="795"/>
                  </a:lnTo>
                  <a:lnTo>
                    <a:pt x="757" y="803"/>
                  </a:lnTo>
                  <a:lnTo>
                    <a:pt x="739" y="806"/>
                  </a:lnTo>
                  <a:lnTo>
                    <a:pt x="598" y="806"/>
                  </a:lnTo>
                  <a:lnTo>
                    <a:pt x="598" y="1205"/>
                  </a:lnTo>
                  <a:lnTo>
                    <a:pt x="594" y="1241"/>
                  </a:lnTo>
                  <a:lnTo>
                    <a:pt x="585" y="1275"/>
                  </a:lnTo>
                  <a:lnTo>
                    <a:pt x="571" y="1306"/>
                  </a:lnTo>
                  <a:lnTo>
                    <a:pt x="551" y="1334"/>
                  </a:lnTo>
                  <a:lnTo>
                    <a:pt x="526" y="1358"/>
                  </a:lnTo>
                  <a:lnTo>
                    <a:pt x="499" y="1377"/>
                  </a:lnTo>
                  <a:lnTo>
                    <a:pt x="468" y="1393"/>
                  </a:lnTo>
                  <a:lnTo>
                    <a:pt x="434" y="1402"/>
                  </a:lnTo>
                  <a:lnTo>
                    <a:pt x="399" y="1405"/>
                  </a:lnTo>
                  <a:lnTo>
                    <a:pt x="363" y="1402"/>
                  </a:lnTo>
                  <a:lnTo>
                    <a:pt x="329" y="1393"/>
                  </a:lnTo>
                  <a:lnTo>
                    <a:pt x="298" y="1377"/>
                  </a:lnTo>
                  <a:lnTo>
                    <a:pt x="270" y="1358"/>
                  </a:lnTo>
                  <a:lnTo>
                    <a:pt x="246" y="1334"/>
                  </a:lnTo>
                  <a:lnTo>
                    <a:pt x="227" y="1306"/>
                  </a:lnTo>
                  <a:lnTo>
                    <a:pt x="211" y="1275"/>
                  </a:lnTo>
                  <a:lnTo>
                    <a:pt x="202" y="1241"/>
                  </a:lnTo>
                  <a:lnTo>
                    <a:pt x="199" y="1205"/>
                  </a:lnTo>
                  <a:lnTo>
                    <a:pt x="199" y="806"/>
                  </a:lnTo>
                  <a:lnTo>
                    <a:pt x="58" y="806"/>
                  </a:lnTo>
                  <a:lnTo>
                    <a:pt x="40" y="803"/>
                  </a:lnTo>
                  <a:lnTo>
                    <a:pt x="24" y="795"/>
                  </a:lnTo>
                  <a:lnTo>
                    <a:pt x="11" y="782"/>
                  </a:lnTo>
                  <a:lnTo>
                    <a:pt x="3" y="766"/>
                  </a:lnTo>
                  <a:lnTo>
                    <a:pt x="0" y="747"/>
                  </a:lnTo>
                  <a:lnTo>
                    <a:pt x="0" y="399"/>
                  </a:lnTo>
                  <a:lnTo>
                    <a:pt x="3" y="349"/>
                  </a:lnTo>
                  <a:lnTo>
                    <a:pt x="12" y="301"/>
                  </a:lnTo>
                  <a:lnTo>
                    <a:pt x="27" y="255"/>
                  </a:lnTo>
                  <a:lnTo>
                    <a:pt x="46" y="212"/>
                  </a:lnTo>
                  <a:lnTo>
                    <a:pt x="71" y="171"/>
                  </a:lnTo>
                  <a:lnTo>
                    <a:pt x="101" y="134"/>
                  </a:lnTo>
                  <a:lnTo>
                    <a:pt x="134" y="100"/>
                  </a:lnTo>
                  <a:lnTo>
                    <a:pt x="171" y="71"/>
                  </a:lnTo>
                  <a:lnTo>
                    <a:pt x="211" y="46"/>
                  </a:lnTo>
                  <a:lnTo>
                    <a:pt x="254" y="27"/>
                  </a:lnTo>
                  <a:lnTo>
                    <a:pt x="301" y="12"/>
                  </a:lnTo>
                  <a:lnTo>
                    <a:pt x="348" y="3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07" name="Freeform 27"/>
            <p:cNvSpPr>
              <a:spLocks/>
            </p:cNvSpPr>
            <p:nvPr/>
          </p:nvSpPr>
          <p:spPr bwMode="auto">
            <a:xfrm>
              <a:off x="13641388" y="4138613"/>
              <a:ext cx="63500" cy="63500"/>
            </a:xfrm>
            <a:custGeom>
              <a:avLst/>
              <a:gdLst>
                <a:gd name="T0" fmla="*/ 199 w 399"/>
                <a:gd name="T1" fmla="*/ 0 h 400"/>
                <a:gd name="T2" fmla="*/ 235 w 399"/>
                <a:gd name="T3" fmla="*/ 3 h 400"/>
                <a:gd name="T4" fmla="*/ 269 w 399"/>
                <a:gd name="T5" fmla="*/ 12 h 400"/>
                <a:gd name="T6" fmla="*/ 300 w 399"/>
                <a:gd name="T7" fmla="*/ 27 h 400"/>
                <a:gd name="T8" fmla="*/ 328 w 399"/>
                <a:gd name="T9" fmla="*/ 48 h 400"/>
                <a:gd name="T10" fmla="*/ 352 w 399"/>
                <a:gd name="T11" fmla="*/ 71 h 400"/>
                <a:gd name="T12" fmla="*/ 371 w 399"/>
                <a:gd name="T13" fmla="*/ 99 h 400"/>
                <a:gd name="T14" fmla="*/ 387 w 399"/>
                <a:gd name="T15" fmla="*/ 130 h 400"/>
                <a:gd name="T16" fmla="*/ 396 w 399"/>
                <a:gd name="T17" fmla="*/ 164 h 400"/>
                <a:gd name="T18" fmla="*/ 399 w 399"/>
                <a:gd name="T19" fmla="*/ 199 h 400"/>
                <a:gd name="T20" fmla="*/ 396 w 399"/>
                <a:gd name="T21" fmla="*/ 236 h 400"/>
                <a:gd name="T22" fmla="*/ 387 w 399"/>
                <a:gd name="T23" fmla="*/ 270 h 400"/>
                <a:gd name="T24" fmla="*/ 371 w 399"/>
                <a:gd name="T25" fmla="*/ 301 h 400"/>
                <a:gd name="T26" fmla="*/ 352 w 399"/>
                <a:gd name="T27" fmla="*/ 329 h 400"/>
                <a:gd name="T28" fmla="*/ 328 w 399"/>
                <a:gd name="T29" fmla="*/ 352 h 400"/>
                <a:gd name="T30" fmla="*/ 300 w 399"/>
                <a:gd name="T31" fmla="*/ 372 h 400"/>
                <a:gd name="T32" fmla="*/ 269 w 399"/>
                <a:gd name="T33" fmla="*/ 388 h 400"/>
                <a:gd name="T34" fmla="*/ 235 w 399"/>
                <a:gd name="T35" fmla="*/ 397 h 400"/>
                <a:gd name="T36" fmla="*/ 199 w 399"/>
                <a:gd name="T37" fmla="*/ 400 h 400"/>
                <a:gd name="T38" fmla="*/ 164 w 399"/>
                <a:gd name="T39" fmla="*/ 397 h 400"/>
                <a:gd name="T40" fmla="*/ 130 w 399"/>
                <a:gd name="T41" fmla="*/ 388 h 400"/>
                <a:gd name="T42" fmla="*/ 99 w 399"/>
                <a:gd name="T43" fmla="*/ 372 h 400"/>
                <a:gd name="T44" fmla="*/ 72 w 399"/>
                <a:gd name="T45" fmla="*/ 352 h 400"/>
                <a:gd name="T46" fmla="*/ 47 w 399"/>
                <a:gd name="T47" fmla="*/ 329 h 400"/>
                <a:gd name="T48" fmla="*/ 27 w 399"/>
                <a:gd name="T49" fmla="*/ 301 h 400"/>
                <a:gd name="T50" fmla="*/ 13 w 399"/>
                <a:gd name="T51" fmla="*/ 270 h 400"/>
                <a:gd name="T52" fmla="*/ 4 w 399"/>
                <a:gd name="T53" fmla="*/ 236 h 400"/>
                <a:gd name="T54" fmla="*/ 0 w 399"/>
                <a:gd name="T55" fmla="*/ 199 h 400"/>
                <a:gd name="T56" fmla="*/ 4 w 399"/>
                <a:gd name="T57" fmla="*/ 164 h 400"/>
                <a:gd name="T58" fmla="*/ 13 w 399"/>
                <a:gd name="T59" fmla="*/ 130 h 400"/>
                <a:gd name="T60" fmla="*/ 27 w 399"/>
                <a:gd name="T61" fmla="*/ 99 h 400"/>
                <a:gd name="T62" fmla="*/ 47 w 399"/>
                <a:gd name="T63" fmla="*/ 71 h 400"/>
                <a:gd name="T64" fmla="*/ 72 w 399"/>
                <a:gd name="T65" fmla="*/ 48 h 400"/>
                <a:gd name="T66" fmla="*/ 99 w 399"/>
                <a:gd name="T67" fmla="*/ 27 h 400"/>
                <a:gd name="T68" fmla="*/ 130 w 399"/>
                <a:gd name="T69" fmla="*/ 12 h 400"/>
                <a:gd name="T70" fmla="*/ 164 w 399"/>
                <a:gd name="T71" fmla="*/ 3 h 400"/>
                <a:gd name="T72" fmla="*/ 199 w 399"/>
                <a:gd name="T7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9" h="400">
                  <a:moveTo>
                    <a:pt x="199" y="0"/>
                  </a:moveTo>
                  <a:lnTo>
                    <a:pt x="235" y="3"/>
                  </a:lnTo>
                  <a:lnTo>
                    <a:pt x="269" y="12"/>
                  </a:lnTo>
                  <a:lnTo>
                    <a:pt x="300" y="27"/>
                  </a:lnTo>
                  <a:lnTo>
                    <a:pt x="328" y="48"/>
                  </a:lnTo>
                  <a:lnTo>
                    <a:pt x="352" y="71"/>
                  </a:lnTo>
                  <a:lnTo>
                    <a:pt x="371" y="99"/>
                  </a:lnTo>
                  <a:lnTo>
                    <a:pt x="387" y="130"/>
                  </a:lnTo>
                  <a:lnTo>
                    <a:pt x="396" y="164"/>
                  </a:lnTo>
                  <a:lnTo>
                    <a:pt x="399" y="199"/>
                  </a:lnTo>
                  <a:lnTo>
                    <a:pt x="396" y="236"/>
                  </a:lnTo>
                  <a:lnTo>
                    <a:pt x="387" y="270"/>
                  </a:lnTo>
                  <a:lnTo>
                    <a:pt x="371" y="301"/>
                  </a:lnTo>
                  <a:lnTo>
                    <a:pt x="352" y="329"/>
                  </a:lnTo>
                  <a:lnTo>
                    <a:pt x="328" y="352"/>
                  </a:lnTo>
                  <a:lnTo>
                    <a:pt x="300" y="372"/>
                  </a:lnTo>
                  <a:lnTo>
                    <a:pt x="269" y="388"/>
                  </a:lnTo>
                  <a:lnTo>
                    <a:pt x="235" y="397"/>
                  </a:lnTo>
                  <a:lnTo>
                    <a:pt x="199" y="400"/>
                  </a:lnTo>
                  <a:lnTo>
                    <a:pt x="164" y="397"/>
                  </a:lnTo>
                  <a:lnTo>
                    <a:pt x="130" y="388"/>
                  </a:lnTo>
                  <a:lnTo>
                    <a:pt x="99" y="372"/>
                  </a:lnTo>
                  <a:lnTo>
                    <a:pt x="72" y="352"/>
                  </a:lnTo>
                  <a:lnTo>
                    <a:pt x="47" y="329"/>
                  </a:lnTo>
                  <a:lnTo>
                    <a:pt x="27" y="301"/>
                  </a:lnTo>
                  <a:lnTo>
                    <a:pt x="13" y="270"/>
                  </a:lnTo>
                  <a:lnTo>
                    <a:pt x="4" y="236"/>
                  </a:lnTo>
                  <a:lnTo>
                    <a:pt x="0" y="199"/>
                  </a:lnTo>
                  <a:lnTo>
                    <a:pt x="4" y="164"/>
                  </a:lnTo>
                  <a:lnTo>
                    <a:pt x="13" y="130"/>
                  </a:lnTo>
                  <a:lnTo>
                    <a:pt x="27" y="99"/>
                  </a:lnTo>
                  <a:lnTo>
                    <a:pt x="47" y="71"/>
                  </a:lnTo>
                  <a:lnTo>
                    <a:pt x="72" y="48"/>
                  </a:lnTo>
                  <a:lnTo>
                    <a:pt x="99" y="27"/>
                  </a:lnTo>
                  <a:lnTo>
                    <a:pt x="130" y="12"/>
                  </a:lnTo>
                  <a:lnTo>
                    <a:pt x="164" y="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08" name="Freeform 28"/>
            <p:cNvSpPr>
              <a:spLocks/>
            </p:cNvSpPr>
            <p:nvPr/>
          </p:nvSpPr>
          <p:spPr bwMode="auto">
            <a:xfrm>
              <a:off x="13609638" y="4202113"/>
              <a:ext cx="127000" cy="223837"/>
            </a:xfrm>
            <a:custGeom>
              <a:avLst/>
              <a:gdLst>
                <a:gd name="T0" fmla="*/ 397 w 796"/>
                <a:gd name="T1" fmla="*/ 0 h 1405"/>
                <a:gd name="T2" fmla="*/ 448 w 796"/>
                <a:gd name="T3" fmla="*/ 3 h 1405"/>
                <a:gd name="T4" fmla="*/ 495 w 796"/>
                <a:gd name="T5" fmla="*/ 12 h 1405"/>
                <a:gd name="T6" fmla="*/ 542 w 796"/>
                <a:gd name="T7" fmla="*/ 27 h 1405"/>
                <a:gd name="T8" fmla="*/ 585 w 796"/>
                <a:gd name="T9" fmla="*/ 46 h 1405"/>
                <a:gd name="T10" fmla="*/ 625 w 796"/>
                <a:gd name="T11" fmla="*/ 71 h 1405"/>
                <a:gd name="T12" fmla="*/ 662 w 796"/>
                <a:gd name="T13" fmla="*/ 100 h 1405"/>
                <a:gd name="T14" fmla="*/ 695 w 796"/>
                <a:gd name="T15" fmla="*/ 134 h 1405"/>
                <a:gd name="T16" fmla="*/ 725 w 796"/>
                <a:gd name="T17" fmla="*/ 171 h 1405"/>
                <a:gd name="T18" fmla="*/ 750 w 796"/>
                <a:gd name="T19" fmla="*/ 212 h 1405"/>
                <a:gd name="T20" fmla="*/ 769 w 796"/>
                <a:gd name="T21" fmla="*/ 255 h 1405"/>
                <a:gd name="T22" fmla="*/ 784 w 796"/>
                <a:gd name="T23" fmla="*/ 301 h 1405"/>
                <a:gd name="T24" fmla="*/ 793 w 796"/>
                <a:gd name="T25" fmla="*/ 349 h 1405"/>
                <a:gd name="T26" fmla="*/ 796 w 796"/>
                <a:gd name="T27" fmla="*/ 399 h 1405"/>
                <a:gd name="T28" fmla="*/ 796 w 796"/>
                <a:gd name="T29" fmla="*/ 747 h 1405"/>
                <a:gd name="T30" fmla="*/ 793 w 796"/>
                <a:gd name="T31" fmla="*/ 766 h 1405"/>
                <a:gd name="T32" fmla="*/ 785 w 796"/>
                <a:gd name="T33" fmla="*/ 782 h 1405"/>
                <a:gd name="T34" fmla="*/ 772 w 796"/>
                <a:gd name="T35" fmla="*/ 795 h 1405"/>
                <a:gd name="T36" fmla="*/ 756 w 796"/>
                <a:gd name="T37" fmla="*/ 803 h 1405"/>
                <a:gd name="T38" fmla="*/ 738 w 796"/>
                <a:gd name="T39" fmla="*/ 806 h 1405"/>
                <a:gd name="T40" fmla="*/ 597 w 796"/>
                <a:gd name="T41" fmla="*/ 806 h 1405"/>
                <a:gd name="T42" fmla="*/ 597 w 796"/>
                <a:gd name="T43" fmla="*/ 1205 h 1405"/>
                <a:gd name="T44" fmla="*/ 594 w 796"/>
                <a:gd name="T45" fmla="*/ 1241 h 1405"/>
                <a:gd name="T46" fmla="*/ 585 w 796"/>
                <a:gd name="T47" fmla="*/ 1275 h 1405"/>
                <a:gd name="T48" fmla="*/ 569 w 796"/>
                <a:gd name="T49" fmla="*/ 1306 h 1405"/>
                <a:gd name="T50" fmla="*/ 550 w 796"/>
                <a:gd name="T51" fmla="*/ 1334 h 1405"/>
                <a:gd name="T52" fmla="*/ 526 w 796"/>
                <a:gd name="T53" fmla="*/ 1358 h 1405"/>
                <a:gd name="T54" fmla="*/ 498 w 796"/>
                <a:gd name="T55" fmla="*/ 1377 h 1405"/>
                <a:gd name="T56" fmla="*/ 467 w 796"/>
                <a:gd name="T57" fmla="*/ 1393 h 1405"/>
                <a:gd name="T58" fmla="*/ 433 w 796"/>
                <a:gd name="T59" fmla="*/ 1402 h 1405"/>
                <a:gd name="T60" fmla="*/ 397 w 796"/>
                <a:gd name="T61" fmla="*/ 1405 h 1405"/>
                <a:gd name="T62" fmla="*/ 362 w 796"/>
                <a:gd name="T63" fmla="*/ 1402 h 1405"/>
                <a:gd name="T64" fmla="*/ 328 w 796"/>
                <a:gd name="T65" fmla="*/ 1393 h 1405"/>
                <a:gd name="T66" fmla="*/ 297 w 796"/>
                <a:gd name="T67" fmla="*/ 1377 h 1405"/>
                <a:gd name="T68" fmla="*/ 270 w 796"/>
                <a:gd name="T69" fmla="*/ 1358 h 1405"/>
                <a:gd name="T70" fmla="*/ 245 w 796"/>
                <a:gd name="T71" fmla="*/ 1334 h 1405"/>
                <a:gd name="T72" fmla="*/ 225 w 796"/>
                <a:gd name="T73" fmla="*/ 1306 h 1405"/>
                <a:gd name="T74" fmla="*/ 211 w 796"/>
                <a:gd name="T75" fmla="*/ 1275 h 1405"/>
                <a:gd name="T76" fmla="*/ 202 w 796"/>
                <a:gd name="T77" fmla="*/ 1241 h 1405"/>
                <a:gd name="T78" fmla="*/ 198 w 796"/>
                <a:gd name="T79" fmla="*/ 1205 h 1405"/>
                <a:gd name="T80" fmla="*/ 198 w 796"/>
                <a:gd name="T81" fmla="*/ 806 h 1405"/>
                <a:gd name="T82" fmla="*/ 57 w 796"/>
                <a:gd name="T83" fmla="*/ 806 h 1405"/>
                <a:gd name="T84" fmla="*/ 39 w 796"/>
                <a:gd name="T85" fmla="*/ 803 h 1405"/>
                <a:gd name="T86" fmla="*/ 23 w 796"/>
                <a:gd name="T87" fmla="*/ 795 h 1405"/>
                <a:gd name="T88" fmla="*/ 10 w 796"/>
                <a:gd name="T89" fmla="*/ 782 h 1405"/>
                <a:gd name="T90" fmla="*/ 2 w 796"/>
                <a:gd name="T91" fmla="*/ 766 h 1405"/>
                <a:gd name="T92" fmla="*/ 0 w 796"/>
                <a:gd name="T93" fmla="*/ 747 h 1405"/>
                <a:gd name="T94" fmla="*/ 0 w 796"/>
                <a:gd name="T95" fmla="*/ 399 h 1405"/>
                <a:gd name="T96" fmla="*/ 3 w 796"/>
                <a:gd name="T97" fmla="*/ 349 h 1405"/>
                <a:gd name="T98" fmla="*/ 11 w 796"/>
                <a:gd name="T99" fmla="*/ 301 h 1405"/>
                <a:gd name="T100" fmla="*/ 26 w 796"/>
                <a:gd name="T101" fmla="*/ 255 h 1405"/>
                <a:gd name="T102" fmla="*/ 46 w 796"/>
                <a:gd name="T103" fmla="*/ 212 h 1405"/>
                <a:gd name="T104" fmla="*/ 71 w 796"/>
                <a:gd name="T105" fmla="*/ 171 h 1405"/>
                <a:gd name="T106" fmla="*/ 100 w 796"/>
                <a:gd name="T107" fmla="*/ 134 h 1405"/>
                <a:gd name="T108" fmla="*/ 134 w 796"/>
                <a:gd name="T109" fmla="*/ 100 h 1405"/>
                <a:gd name="T110" fmla="*/ 170 w 796"/>
                <a:gd name="T111" fmla="*/ 71 h 1405"/>
                <a:gd name="T112" fmla="*/ 211 w 796"/>
                <a:gd name="T113" fmla="*/ 46 h 1405"/>
                <a:gd name="T114" fmla="*/ 254 w 796"/>
                <a:gd name="T115" fmla="*/ 27 h 1405"/>
                <a:gd name="T116" fmla="*/ 299 w 796"/>
                <a:gd name="T117" fmla="*/ 12 h 1405"/>
                <a:gd name="T118" fmla="*/ 348 w 796"/>
                <a:gd name="T119" fmla="*/ 3 h 1405"/>
                <a:gd name="T120" fmla="*/ 397 w 796"/>
                <a:gd name="T121" fmla="*/ 0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6" h="1405">
                  <a:moveTo>
                    <a:pt x="397" y="0"/>
                  </a:moveTo>
                  <a:lnTo>
                    <a:pt x="448" y="3"/>
                  </a:lnTo>
                  <a:lnTo>
                    <a:pt x="495" y="12"/>
                  </a:lnTo>
                  <a:lnTo>
                    <a:pt x="542" y="27"/>
                  </a:lnTo>
                  <a:lnTo>
                    <a:pt x="585" y="46"/>
                  </a:lnTo>
                  <a:lnTo>
                    <a:pt x="625" y="71"/>
                  </a:lnTo>
                  <a:lnTo>
                    <a:pt x="662" y="100"/>
                  </a:lnTo>
                  <a:lnTo>
                    <a:pt x="695" y="134"/>
                  </a:lnTo>
                  <a:lnTo>
                    <a:pt x="725" y="171"/>
                  </a:lnTo>
                  <a:lnTo>
                    <a:pt x="750" y="212"/>
                  </a:lnTo>
                  <a:lnTo>
                    <a:pt x="769" y="255"/>
                  </a:lnTo>
                  <a:lnTo>
                    <a:pt x="784" y="301"/>
                  </a:lnTo>
                  <a:lnTo>
                    <a:pt x="793" y="349"/>
                  </a:lnTo>
                  <a:lnTo>
                    <a:pt x="796" y="399"/>
                  </a:lnTo>
                  <a:lnTo>
                    <a:pt x="796" y="747"/>
                  </a:lnTo>
                  <a:lnTo>
                    <a:pt x="793" y="766"/>
                  </a:lnTo>
                  <a:lnTo>
                    <a:pt x="785" y="782"/>
                  </a:lnTo>
                  <a:lnTo>
                    <a:pt x="772" y="795"/>
                  </a:lnTo>
                  <a:lnTo>
                    <a:pt x="756" y="803"/>
                  </a:lnTo>
                  <a:lnTo>
                    <a:pt x="738" y="806"/>
                  </a:lnTo>
                  <a:lnTo>
                    <a:pt x="597" y="806"/>
                  </a:lnTo>
                  <a:lnTo>
                    <a:pt x="597" y="1205"/>
                  </a:lnTo>
                  <a:lnTo>
                    <a:pt x="594" y="1241"/>
                  </a:lnTo>
                  <a:lnTo>
                    <a:pt x="585" y="1275"/>
                  </a:lnTo>
                  <a:lnTo>
                    <a:pt x="569" y="1306"/>
                  </a:lnTo>
                  <a:lnTo>
                    <a:pt x="550" y="1334"/>
                  </a:lnTo>
                  <a:lnTo>
                    <a:pt x="526" y="1358"/>
                  </a:lnTo>
                  <a:lnTo>
                    <a:pt x="498" y="1377"/>
                  </a:lnTo>
                  <a:lnTo>
                    <a:pt x="467" y="1393"/>
                  </a:lnTo>
                  <a:lnTo>
                    <a:pt x="433" y="1402"/>
                  </a:lnTo>
                  <a:lnTo>
                    <a:pt x="397" y="1405"/>
                  </a:lnTo>
                  <a:lnTo>
                    <a:pt x="362" y="1402"/>
                  </a:lnTo>
                  <a:lnTo>
                    <a:pt x="328" y="1393"/>
                  </a:lnTo>
                  <a:lnTo>
                    <a:pt x="297" y="1377"/>
                  </a:lnTo>
                  <a:lnTo>
                    <a:pt x="270" y="1358"/>
                  </a:lnTo>
                  <a:lnTo>
                    <a:pt x="245" y="1334"/>
                  </a:lnTo>
                  <a:lnTo>
                    <a:pt x="225" y="1306"/>
                  </a:lnTo>
                  <a:lnTo>
                    <a:pt x="211" y="1275"/>
                  </a:lnTo>
                  <a:lnTo>
                    <a:pt x="202" y="1241"/>
                  </a:lnTo>
                  <a:lnTo>
                    <a:pt x="198" y="1205"/>
                  </a:lnTo>
                  <a:lnTo>
                    <a:pt x="198" y="806"/>
                  </a:lnTo>
                  <a:lnTo>
                    <a:pt x="57" y="806"/>
                  </a:lnTo>
                  <a:lnTo>
                    <a:pt x="39" y="803"/>
                  </a:lnTo>
                  <a:lnTo>
                    <a:pt x="23" y="795"/>
                  </a:lnTo>
                  <a:lnTo>
                    <a:pt x="10" y="782"/>
                  </a:lnTo>
                  <a:lnTo>
                    <a:pt x="2" y="766"/>
                  </a:lnTo>
                  <a:lnTo>
                    <a:pt x="0" y="747"/>
                  </a:lnTo>
                  <a:lnTo>
                    <a:pt x="0" y="399"/>
                  </a:lnTo>
                  <a:lnTo>
                    <a:pt x="3" y="349"/>
                  </a:lnTo>
                  <a:lnTo>
                    <a:pt x="11" y="301"/>
                  </a:lnTo>
                  <a:lnTo>
                    <a:pt x="26" y="255"/>
                  </a:lnTo>
                  <a:lnTo>
                    <a:pt x="46" y="212"/>
                  </a:lnTo>
                  <a:lnTo>
                    <a:pt x="71" y="171"/>
                  </a:lnTo>
                  <a:lnTo>
                    <a:pt x="100" y="134"/>
                  </a:lnTo>
                  <a:lnTo>
                    <a:pt x="134" y="100"/>
                  </a:lnTo>
                  <a:lnTo>
                    <a:pt x="170" y="71"/>
                  </a:lnTo>
                  <a:lnTo>
                    <a:pt x="211" y="46"/>
                  </a:lnTo>
                  <a:lnTo>
                    <a:pt x="254" y="27"/>
                  </a:lnTo>
                  <a:lnTo>
                    <a:pt x="299" y="12"/>
                  </a:lnTo>
                  <a:lnTo>
                    <a:pt x="348" y="3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09" name="Freeform 29"/>
            <p:cNvSpPr>
              <a:spLocks/>
            </p:cNvSpPr>
            <p:nvPr/>
          </p:nvSpPr>
          <p:spPr bwMode="auto">
            <a:xfrm>
              <a:off x="13393738" y="4392613"/>
              <a:ext cx="146050" cy="192087"/>
            </a:xfrm>
            <a:custGeom>
              <a:avLst/>
              <a:gdLst>
                <a:gd name="T0" fmla="*/ 456 w 912"/>
                <a:gd name="T1" fmla="*/ 0 h 1206"/>
                <a:gd name="T2" fmla="*/ 499 w 912"/>
                <a:gd name="T3" fmla="*/ 3 h 1206"/>
                <a:gd name="T4" fmla="*/ 542 w 912"/>
                <a:gd name="T5" fmla="*/ 12 h 1206"/>
                <a:gd name="T6" fmla="*/ 582 w 912"/>
                <a:gd name="T7" fmla="*/ 26 h 1206"/>
                <a:gd name="T8" fmla="*/ 620 w 912"/>
                <a:gd name="T9" fmla="*/ 44 h 1206"/>
                <a:gd name="T10" fmla="*/ 655 w 912"/>
                <a:gd name="T11" fmla="*/ 68 h 1206"/>
                <a:gd name="T12" fmla="*/ 687 w 912"/>
                <a:gd name="T13" fmla="*/ 96 h 1206"/>
                <a:gd name="T14" fmla="*/ 715 w 912"/>
                <a:gd name="T15" fmla="*/ 127 h 1206"/>
                <a:gd name="T16" fmla="*/ 739 w 912"/>
                <a:gd name="T17" fmla="*/ 162 h 1206"/>
                <a:gd name="T18" fmla="*/ 758 w 912"/>
                <a:gd name="T19" fmla="*/ 200 h 1206"/>
                <a:gd name="T20" fmla="*/ 773 w 912"/>
                <a:gd name="T21" fmla="*/ 241 h 1206"/>
                <a:gd name="T22" fmla="*/ 782 w 912"/>
                <a:gd name="T23" fmla="*/ 284 h 1206"/>
                <a:gd name="T24" fmla="*/ 912 w 912"/>
                <a:gd name="T25" fmla="*/ 1206 h 1206"/>
                <a:gd name="T26" fmla="*/ 0 w 912"/>
                <a:gd name="T27" fmla="*/ 1206 h 1206"/>
                <a:gd name="T28" fmla="*/ 130 w 912"/>
                <a:gd name="T29" fmla="*/ 284 h 1206"/>
                <a:gd name="T30" fmla="*/ 139 w 912"/>
                <a:gd name="T31" fmla="*/ 241 h 1206"/>
                <a:gd name="T32" fmla="*/ 154 w 912"/>
                <a:gd name="T33" fmla="*/ 200 h 1206"/>
                <a:gd name="T34" fmla="*/ 173 w 912"/>
                <a:gd name="T35" fmla="*/ 162 h 1206"/>
                <a:gd name="T36" fmla="*/ 197 w 912"/>
                <a:gd name="T37" fmla="*/ 127 h 1206"/>
                <a:gd name="T38" fmla="*/ 225 w 912"/>
                <a:gd name="T39" fmla="*/ 96 h 1206"/>
                <a:gd name="T40" fmla="*/ 257 w 912"/>
                <a:gd name="T41" fmla="*/ 68 h 1206"/>
                <a:gd name="T42" fmla="*/ 292 w 912"/>
                <a:gd name="T43" fmla="*/ 44 h 1206"/>
                <a:gd name="T44" fmla="*/ 330 w 912"/>
                <a:gd name="T45" fmla="*/ 26 h 1206"/>
                <a:gd name="T46" fmla="*/ 370 w 912"/>
                <a:gd name="T47" fmla="*/ 12 h 1206"/>
                <a:gd name="T48" fmla="*/ 413 w 912"/>
                <a:gd name="T49" fmla="*/ 3 h 1206"/>
                <a:gd name="T50" fmla="*/ 456 w 912"/>
                <a:gd name="T5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2" h="1206">
                  <a:moveTo>
                    <a:pt x="456" y="0"/>
                  </a:moveTo>
                  <a:lnTo>
                    <a:pt x="499" y="3"/>
                  </a:lnTo>
                  <a:lnTo>
                    <a:pt x="542" y="12"/>
                  </a:lnTo>
                  <a:lnTo>
                    <a:pt x="582" y="26"/>
                  </a:lnTo>
                  <a:lnTo>
                    <a:pt x="620" y="44"/>
                  </a:lnTo>
                  <a:lnTo>
                    <a:pt x="655" y="68"/>
                  </a:lnTo>
                  <a:lnTo>
                    <a:pt x="687" y="96"/>
                  </a:lnTo>
                  <a:lnTo>
                    <a:pt x="715" y="127"/>
                  </a:lnTo>
                  <a:lnTo>
                    <a:pt x="739" y="162"/>
                  </a:lnTo>
                  <a:lnTo>
                    <a:pt x="758" y="200"/>
                  </a:lnTo>
                  <a:lnTo>
                    <a:pt x="773" y="241"/>
                  </a:lnTo>
                  <a:lnTo>
                    <a:pt x="782" y="284"/>
                  </a:lnTo>
                  <a:lnTo>
                    <a:pt x="912" y="1206"/>
                  </a:lnTo>
                  <a:lnTo>
                    <a:pt x="0" y="1206"/>
                  </a:lnTo>
                  <a:lnTo>
                    <a:pt x="130" y="284"/>
                  </a:lnTo>
                  <a:lnTo>
                    <a:pt x="139" y="241"/>
                  </a:lnTo>
                  <a:lnTo>
                    <a:pt x="154" y="200"/>
                  </a:lnTo>
                  <a:lnTo>
                    <a:pt x="173" y="162"/>
                  </a:lnTo>
                  <a:lnTo>
                    <a:pt x="197" y="127"/>
                  </a:lnTo>
                  <a:lnTo>
                    <a:pt x="225" y="96"/>
                  </a:lnTo>
                  <a:lnTo>
                    <a:pt x="257" y="68"/>
                  </a:lnTo>
                  <a:lnTo>
                    <a:pt x="292" y="44"/>
                  </a:lnTo>
                  <a:lnTo>
                    <a:pt x="330" y="26"/>
                  </a:lnTo>
                  <a:lnTo>
                    <a:pt x="370" y="12"/>
                  </a:lnTo>
                  <a:lnTo>
                    <a:pt x="413" y="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0" name="Freeform 30"/>
            <p:cNvSpPr>
              <a:spLocks/>
            </p:cNvSpPr>
            <p:nvPr/>
          </p:nvSpPr>
          <p:spPr bwMode="auto">
            <a:xfrm>
              <a:off x="13292138" y="4616450"/>
              <a:ext cx="349250" cy="63500"/>
            </a:xfrm>
            <a:custGeom>
              <a:avLst/>
              <a:gdLst>
                <a:gd name="T0" fmla="*/ 298 w 2204"/>
                <a:gd name="T1" fmla="*/ 0 h 400"/>
                <a:gd name="T2" fmla="*/ 1906 w 2204"/>
                <a:gd name="T3" fmla="*/ 0 h 400"/>
                <a:gd name="T4" fmla="*/ 1950 w 2204"/>
                <a:gd name="T5" fmla="*/ 3 h 400"/>
                <a:gd name="T6" fmla="*/ 1992 w 2204"/>
                <a:gd name="T7" fmla="*/ 14 h 400"/>
                <a:gd name="T8" fmla="*/ 2031 w 2204"/>
                <a:gd name="T9" fmla="*/ 28 h 400"/>
                <a:gd name="T10" fmla="*/ 2068 w 2204"/>
                <a:gd name="T11" fmla="*/ 49 h 400"/>
                <a:gd name="T12" fmla="*/ 2101 w 2204"/>
                <a:gd name="T13" fmla="*/ 73 h 400"/>
                <a:gd name="T14" fmla="*/ 2131 w 2204"/>
                <a:gd name="T15" fmla="*/ 103 h 400"/>
                <a:gd name="T16" fmla="*/ 2156 w 2204"/>
                <a:gd name="T17" fmla="*/ 137 h 400"/>
                <a:gd name="T18" fmla="*/ 2177 w 2204"/>
                <a:gd name="T19" fmla="*/ 174 h 400"/>
                <a:gd name="T20" fmla="*/ 2192 w 2204"/>
                <a:gd name="T21" fmla="*/ 214 h 400"/>
                <a:gd name="T22" fmla="*/ 2201 w 2204"/>
                <a:gd name="T23" fmla="*/ 255 h 400"/>
                <a:gd name="T24" fmla="*/ 2204 w 2204"/>
                <a:gd name="T25" fmla="*/ 300 h 400"/>
                <a:gd name="T26" fmla="*/ 2201 w 2204"/>
                <a:gd name="T27" fmla="*/ 323 h 400"/>
                <a:gd name="T28" fmla="*/ 2194 w 2204"/>
                <a:gd name="T29" fmla="*/ 344 h 400"/>
                <a:gd name="T30" fmla="*/ 2183 w 2204"/>
                <a:gd name="T31" fmla="*/ 363 h 400"/>
                <a:gd name="T32" fmla="*/ 2167 w 2204"/>
                <a:gd name="T33" fmla="*/ 378 h 400"/>
                <a:gd name="T34" fmla="*/ 2149 w 2204"/>
                <a:gd name="T35" fmla="*/ 390 h 400"/>
                <a:gd name="T36" fmla="*/ 2127 w 2204"/>
                <a:gd name="T37" fmla="*/ 397 h 400"/>
                <a:gd name="T38" fmla="*/ 2104 w 2204"/>
                <a:gd name="T39" fmla="*/ 400 h 400"/>
                <a:gd name="T40" fmla="*/ 100 w 2204"/>
                <a:gd name="T41" fmla="*/ 400 h 400"/>
                <a:gd name="T42" fmla="*/ 77 w 2204"/>
                <a:gd name="T43" fmla="*/ 397 h 400"/>
                <a:gd name="T44" fmla="*/ 55 w 2204"/>
                <a:gd name="T45" fmla="*/ 390 h 400"/>
                <a:gd name="T46" fmla="*/ 37 w 2204"/>
                <a:gd name="T47" fmla="*/ 378 h 400"/>
                <a:gd name="T48" fmla="*/ 21 w 2204"/>
                <a:gd name="T49" fmla="*/ 363 h 400"/>
                <a:gd name="T50" fmla="*/ 10 w 2204"/>
                <a:gd name="T51" fmla="*/ 344 h 400"/>
                <a:gd name="T52" fmla="*/ 3 w 2204"/>
                <a:gd name="T53" fmla="*/ 323 h 400"/>
                <a:gd name="T54" fmla="*/ 0 w 2204"/>
                <a:gd name="T55" fmla="*/ 300 h 400"/>
                <a:gd name="T56" fmla="*/ 3 w 2204"/>
                <a:gd name="T57" fmla="*/ 255 h 400"/>
                <a:gd name="T58" fmla="*/ 12 w 2204"/>
                <a:gd name="T59" fmla="*/ 214 h 400"/>
                <a:gd name="T60" fmla="*/ 27 w 2204"/>
                <a:gd name="T61" fmla="*/ 174 h 400"/>
                <a:gd name="T62" fmla="*/ 48 w 2204"/>
                <a:gd name="T63" fmla="*/ 137 h 400"/>
                <a:gd name="T64" fmla="*/ 73 w 2204"/>
                <a:gd name="T65" fmla="*/ 103 h 400"/>
                <a:gd name="T66" fmla="*/ 103 w 2204"/>
                <a:gd name="T67" fmla="*/ 73 h 400"/>
                <a:gd name="T68" fmla="*/ 136 w 2204"/>
                <a:gd name="T69" fmla="*/ 49 h 400"/>
                <a:gd name="T70" fmla="*/ 173 w 2204"/>
                <a:gd name="T71" fmla="*/ 28 h 400"/>
                <a:gd name="T72" fmla="*/ 212 w 2204"/>
                <a:gd name="T73" fmla="*/ 14 h 400"/>
                <a:gd name="T74" fmla="*/ 254 w 2204"/>
                <a:gd name="T75" fmla="*/ 3 h 400"/>
                <a:gd name="T76" fmla="*/ 298 w 2204"/>
                <a:gd name="T7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04" h="400">
                  <a:moveTo>
                    <a:pt x="298" y="0"/>
                  </a:moveTo>
                  <a:lnTo>
                    <a:pt x="1906" y="0"/>
                  </a:lnTo>
                  <a:lnTo>
                    <a:pt x="1950" y="3"/>
                  </a:lnTo>
                  <a:lnTo>
                    <a:pt x="1992" y="14"/>
                  </a:lnTo>
                  <a:lnTo>
                    <a:pt x="2031" y="28"/>
                  </a:lnTo>
                  <a:lnTo>
                    <a:pt x="2068" y="49"/>
                  </a:lnTo>
                  <a:lnTo>
                    <a:pt x="2101" y="73"/>
                  </a:lnTo>
                  <a:lnTo>
                    <a:pt x="2131" y="103"/>
                  </a:lnTo>
                  <a:lnTo>
                    <a:pt x="2156" y="137"/>
                  </a:lnTo>
                  <a:lnTo>
                    <a:pt x="2177" y="174"/>
                  </a:lnTo>
                  <a:lnTo>
                    <a:pt x="2192" y="214"/>
                  </a:lnTo>
                  <a:lnTo>
                    <a:pt x="2201" y="255"/>
                  </a:lnTo>
                  <a:lnTo>
                    <a:pt x="2204" y="300"/>
                  </a:lnTo>
                  <a:lnTo>
                    <a:pt x="2201" y="323"/>
                  </a:lnTo>
                  <a:lnTo>
                    <a:pt x="2194" y="344"/>
                  </a:lnTo>
                  <a:lnTo>
                    <a:pt x="2183" y="363"/>
                  </a:lnTo>
                  <a:lnTo>
                    <a:pt x="2167" y="378"/>
                  </a:lnTo>
                  <a:lnTo>
                    <a:pt x="2149" y="390"/>
                  </a:lnTo>
                  <a:lnTo>
                    <a:pt x="2127" y="397"/>
                  </a:lnTo>
                  <a:lnTo>
                    <a:pt x="2104" y="400"/>
                  </a:lnTo>
                  <a:lnTo>
                    <a:pt x="100" y="400"/>
                  </a:lnTo>
                  <a:lnTo>
                    <a:pt x="77" y="397"/>
                  </a:lnTo>
                  <a:lnTo>
                    <a:pt x="55" y="390"/>
                  </a:lnTo>
                  <a:lnTo>
                    <a:pt x="37" y="378"/>
                  </a:lnTo>
                  <a:lnTo>
                    <a:pt x="21" y="363"/>
                  </a:lnTo>
                  <a:lnTo>
                    <a:pt x="10" y="344"/>
                  </a:lnTo>
                  <a:lnTo>
                    <a:pt x="3" y="323"/>
                  </a:lnTo>
                  <a:lnTo>
                    <a:pt x="0" y="300"/>
                  </a:lnTo>
                  <a:lnTo>
                    <a:pt x="3" y="255"/>
                  </a:lnTo>
                  <a:lnTo>
                    <a:pt x="12" y="214"/>
                  </a:lnTo>
                  <a:lnTo>
                    <a:pt x="27" y="174"/>
                  </a:lnTo>
                  <a:lnTo>
                    <a:pt x="48" y="137"/>
                  </a:lnTo>
                  <a:lnTo>
                    <a:pt x="73" y="103"/>
                  </a:lnTo>
                  <a:lnTo>
                    <a:pt x="103" y="73"/>
                  </a:lnTo>
                  <a:lnTo>
                    <a:pt x="136" y="49"/>
                  </a:lnTo>
                  <a:lnTo>
                    <a:pt x="173" y="28"/>
                  </a:lnTo>
                  <a:lnTo>
                    <a:pt x="212" y="14"/>
                  </a:lnTo>
                  <a:lnTo>
                    <a:pt x="254" y="3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5" name="Freeform 31"/>
            <p:cNvSpPr>
              <a:spLocks/>
            </p:cNvSpPr>
            <p:nvPr/>
          </p:nvSpPr>
          <p:spPr bwMode="auto">
            <a:xfrm>
              <a:off x="13196888" y="4456113"/>
              <a:ext cx="184150" cy="63500"/>
            </a:xfrm>
            <a:custGeom>
              <a:avLst/>
              <a:gdLst>
                <a:gd name="T0" fmla="*/ 199 w 1156"/>
                <a:gd name="T1" fmla="*/ 0 h 400"/>
                <a:gd name="T2" fmla="*/ 1156 w 1156"/>
                <a:gd name="T3" fmla="*/ 0 h 400"/>
                <a:gd name="T4" fmla="*/ 1099 w 1156"/>
                <a:gd name="T5" fmla="*/ 400 h 400"/>
                <a:gd name="T6" fmla="*/ 199 w 1156"/>
                <a:gd name="T7" fmla="*/ 400 h 400"/>
                <a:gd name="T8" fmla="*/ 164 w 1156"/>
                <a:gd name="T9" fmla="*/ 396 h 400"/>
                <a:gd name="T10" fmla="*/ 130 w 1156"/>
                <a:gd name="T11" fmla="*/ 387 h 400"/>
                <a:gd name="T12" fmla="*/ 99 w 1156"/>
                <a:gd name="T13" fmla="*/ 372 h 400"/>
                <a:gd name="T14" fmla="*/ 71 w 1156"/>
                <a:gd name="T15" fmla="*/ 352 h 400"/>
                <a:gd name="T16" fmla="*/ 46 w 1156"/>
                <a:gd name="T17" fmla="*/ 328 h 400"/>
                <a:gd name="T18" fmla="*/ 27 w 1156"/>
                <a:gd name="T19" fmla="*/ 300 h 400"/>
                <a:gd name="T20" fmla="*/ 12 w 1156"/>
                <a:gd name="T21" fmla="*/ 269 h 400"/>
                <a:gd name="T22" fmla="*/ 3 w 1156"/>
                <a:gd name="T23" fmla="*/ 235 h 400"/>
                <a:gd name="T24" fmla="*/ 0 w 1156"/>
                <a:gd name="T25" fmla="*/ 199 h 400"/>
                <a:gd name="T26" fmla="*/ 3 w 1156"/>
                <a:gd name="T27" fmla="*/ 164 h 400"/>
                <a:gd name="T28" fmla="*/ 12 w 1156"/>
                <a:gd name="T29" fmla="*/ 130 h 400"/>
                <a:gd name="T30" fmla="*/ 27 w 1156"/>
                <a:gd name="T31" fmla="*/ 99 h 400"/>
                <a:gd name="T32" fmla="*/ 46 w 1156"/>
                <a:gd name="T33" fmla="*/ 71 h 400"/>
                <a:gd name="T34" fmla="*/ 71 w 1156"/>
                <a:gd name="T35" fmla="*/ 47 h 400"/>
                <a:gd name="T36" fmla="*/ 99 w 1156"/>
                <a:gd name="T37" fmla="*/ 27 h 400"/>
                <a:gd name="T38" fmla="*/ 130 w 1156"/>
                <a:gd name="T39" fmla="*/ 12 h 400"/>
                <a:gd name="T40" fmla="*/ 164 w 1156"/>
                <a:gd name="T41" fmla="*/ 3 h 400"/>
                <a:gd name="T42" fmla="*/ 199 w 1156"/>
                <a:gd name="T4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6" h="400">
                  <a:moveTo>
                    <a:pt x="199" y="0"/>
                  </a:moveTo>
                  <a:lnTo>
                    <a:pt x="1156" y="0"/>
                  </a:lnTo>
                  <a:lnTo>
                    <a:pt x="1099" y="400"/>
                  </a:lnTo>
                  <a:lnTo>
                    <a:pt x="199" y="400"/>
                  </a:lnTo>
                  <a:lnTo>
                    <a:pt x="164" y="396"/>
                  </a:lnTo>
                  <a:lnTo>
                    <a:pt x="130" y="387"/>
                  </a:lnTo>
                  <a:lnTo>
                    <a:pt x="99" y="372"/>
                  </a:lnTo>
                  <a:lnTo>
                    <a:pt x="71" y="352"/>
                  </a:lnTo>
                  <a:lnTo>
                    <a:pt x="46" y="328"/>
                  </a:lnTo>
                  <a:lnTo>
                    <a:pt x="27" y="300"/>
                  </a:lnTo>
                  <a:lnTo>
                    <a:pt x="12" y="269"/>
                  </a:lnTo>
                  <a:lnTo>
                    <a:pt x="3" y="235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9"/>
                  </a:lnTo>
                  <a:lnTo>
                    <a:pt x="46" y="71"/>
                  </a:lnTo>
                  <a:lnTo>
                    <a:pt x="71" y="47"/>
                  </a:lnTo>
                  <a:lnTo>
                    <a:pt x="99" y="27"/>
                  </a:lnTo>
                  <a:lnTo>
                    <a:pt x="130" y="12"/>
                  </a:lnTo>
                  <a:lnTo>
                    <a:pt x="164" y="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6" name="Freeform 32"/>
            <p:cNvSpPr>
              <a:spLocks/>
            </p:cNvSpPr>
            <p:nvPr/>
          </p:nvSpPr>
          <p:spPr bwMode="auto">
            <a:xfrm>
              <a:off x="13552488" y="4456113"/>
              <a:ext cx="184150" cy="63500"/>
            </a:xfrm>
            <a:custGeom>
              <a:avLst/>
              <a:gdLst>
                <a:gd name="T0" fmla="*/ 0 w 1156"/>
                <a:gd name="T1" fmla="*/ 0 h 400"/>
                <a:gd name="T2" fmla="*/ 957 w 1156"/>
                <a:gd name="T3" fmla="*/ 0 h 400"/>
                <a:gd name="T4" fmla="*/ 992 w 1156"/>
                <a:gd name="T5" fmla="*/ 3 h 400"/>
                <a:gd name="T6" fmla="*/ 1026 w 1156"/>
                <a:gd name="T7" fmla="*/ 12 h 400"/>
                <a:gd name="T8" fmla="*/ 1057 w 1156"/>
                <a:gd name="T9" fmla="*/ 27 h 400"/>
                <a:gd name="T10" fmla="*/ 1085 w 1156"/>
                <a:gd name="T11" fmla="*/ 47 h 400"/>
                <a:gd name="T12" fmla="*/ 1110 w 1156"/>
                <a:gd name="T13" fmla="*/ 71 h 400"/>
                <a:gd name="T14" fmla="*/ 1129 w 1156"/>
                <a:gd name="T15" fmla="*/ 99 h 400"/>
                <a:gd name="T16" fmla="*/ 1144 w 1156"/>
                <a:gd name="T17" fmla="*/ 130 h 400"/>
                <a:gd name="T18" fmla="*/ 1153 w 1156"/>
                <a:gd name="T19" fmla="*/ 164 h 400"/>
                <a:gd name="T20" fmla="*/ 1156 w 1156"/>
                <a:gd name="T21" fmla="*/ 199 h 400"/>
                <a:gd name="T22" fmla="*/ 1153 w 1156"/>
                <a:gd name="T23" fmla="*/ 235 h 400"/>
                <a:gd name="T24" fmla="*/ 1144 w 1156"/>
                <a:gd name="T25" fmla="*/ 269 h 400"/>
                <a:gd name="T26" fmla="*/ 1129 w 1156"/>
                <a:gd name="T27" fmla="*/ 300 h 400"/>
                <a:gd name="T28" fmla="*/ 1110 w 1156"/>
                <a:gd name="T29" fmla="*/ 328 h 400"/>
                <a:gd name="T30" fmla="*/ 1085 w 1156"/>
                <a:gd name="T31" fmla="*/ 352 h 400"/>
                <a:gd name="T32" fmla="*/ 1057 w 1156"/>
                <a:gd name="T33" fmla="*/ 372 h 400"/>
                <a:gd name="T34" fmla="*/ 1026 w 1156"/>
                <a:gd name="T35" fmla="*/ 387 h 400"/>
                <a:gd name="T36" fmla="*/ 992 w 1156"/>
                <a:gd name="T37" fmla="*/ 396 h 400"/>
                <a:gd name="T38" fmla="*/ 957 w 1156"/>
                <a:gd name="T39" fmla="*/ 400 h 400"/>
                <a:gd name="T40" fmla="*/ 57 w 1156"/>
                <a:gd name="T41" fmla="*/ 400 h 400"/>
                <a:gd name="T42" fmla="*/ 0 w 1156"/>
                <a:gd name="T4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6" h="400">
                  <a:moveTo>
                    <a:pt x="0" y="0"/>
                  </a:moveTo>
                  <a:lnTo>
                    <a:pt x="957" y="0"/>
                  </a:lnTo>
                  <a:lnTo>
                    <a:pt x="992" y="3"/>
                  </a:lnTo>
                  <a:lnTo>
                    <a:pt x="1026" y="12"/>
                  </a:lnTo>
                  <a:lnTo>
                    <a:pt x="1057" y="27"/>
                  </a:lnTo>
                  <a:lnTo>
                    <a:pt x="1085" y="47"/>
                  </a:lnTo>
                  <a:lnTo>
                    <a:pt x="1110" y="71"/>
                  </a:lnTo>
                  <a:lnTo>
                    <a:pt x="1129" y="99"/>
                  </a:lnTo>
                  <a:lnTo>
                    <a:pt x="1144" y="130"/>
                  </a:lnTo>
                  <a:lnTo>
                    <a:pt x="1153" y="164"/>
                  </a:lnTo>
                  <a:lnTo>
                    <a:pt x="1156" y="199"/>
                  </a:lnTo>
                  <a:lnTo>
                    <a:pt x="1153" y="235"/>
                  </a:lnTo>
                  <a:lnTo>
                    <a:pt x="1144" y="269"/>
                  </a:lnTo>
                  <a:lnTo>
                    <a:pt x="1129" y="300"/>
                  </a:lnTo>
                  <a:lnTo>
                    <a:pt x="1110" y="328"/>
                  </a:lnTo>
                  <a:lnTo>
                    <a:pt x="1085" y="352"/>
                  </a:lnTo>
                  <a:lnTo>
                    <a:pt x="1057" y="372"/>
                  </a:lnTo>
                  <a:lnTo>
                    <a:pt x="1026" y="387"/>
                  </a:lnTo>
                  <a:lnTo>
                    <a:pt x="992" y="396"/>
                  </a:lnTo>
                  <a:lnTo>
                    <a:pt x="957" y="400"/>
                  </a:lnTo>
                  <a:lnTo>
                    <a:pt x="57" y="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5065050" y="1217421"/>
            <a:ext cx="2061901" cy="432048"/>
            <a:chOff x="5937175" y="-1107504"/>
            <a:chExt cx="2268091" cy="432048"/>
          </a:xfrm>
        </p:grpSpPr>
        <p:sp>
          <p:nvSpPr>
            <p:cNvPr id="122" name="갈매기형 수장 121"/>
            <p:cNvSpPr/>
            <p:nvPr/>
          </p:nvSpPr>
          <p:spPr>
            <a:xfrm>
              <a:off x="5937175" y="-1107504"/>
              <a:ext cx="317646" cy="432048"/>
            </a:xfrm>
            <a:prstGeom prst="chevron">
              <a:avLst>
                <a:gd name="adj" fmla="val 26011"/>
              </a:avLst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6085366" y="-1107504"/>
              <a:ext cx="1971710" cy="432048"/>
            </a:xfrm>
            <a:prstGeom prst="rect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25" name="갈매기형 수장 124"/>
            <p:cNvSpPr/>
            <p:nvPr/>
          </p:nvSpPr>
          <p:spPr>
            <a:xfrm flipH="1">
              <a:off x="7887620" y="-1107504"/>
              <a:ext cx="317646" cy="432048"/>
            </a:xfrm>
            <a:prstGeom prst="chevron">
              <a:avLst>
                <a:gd name="adj" fmla="val 26011"/>
              </a:avLst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sp>
        <p:nvSpPr>
          <p:cNvPr id="79" name="직사각형 78"/>
          <p:cNvSpPr/>
          <p:nvPr/>
        </p:nvSpPr>
        <p:spPr>
          <a:xfrm>
            <a:off x="5470027" y="1294946"/>
            <a:ext cx="125194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2007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제정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9140"/>
      </p:ext>
    </p:extLst>
  </p:cSld>
  <p:clrMapOvr>
    <a:masterClrMapping/>
  </p:clrMapOvr>
</p:sld>
</file>

<file path=ppt/theme/theme1.xml><?xml version="1.0" encoding="utf-8"?>
<a:theme xmlns:a="http://schemas.openxmlformats.org/drawingml/2006/main" name="템플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89E"/>
        </a:solidFill>
        <a:ln>
          <a:noFill/>
        </a:ln>
      </a:spPr>
      <a:bodyPr rtlCol="0" anchor="ctr"/>
      <a:lstStyle>
        <a:defPPr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4149</TotalTime>
  <Words>2758</Words>
  <Application>Microsoft Office PowerPoint</Application>
  <PresentationFormat>와이드스크린</PresentationFormat>
  <Paragraphs>694</Paragraphs>
  <Slides>49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7" baseType="lpstr">
      <vt:lpstr>나눔고딕</vt:lpstr>
      <vt:lpstr>나눔스퀘어</vt:lpstr>
      <vt:lpstr>나눔스퀘어 Bold</vt:lpstr>
      <vt:lpstr>나눔스퀘어 ExtraBold</vt:lpstr>
      <vt:lpstr>맑은 고딕</vt:lpstr>
      <vt:lpstr>배달의민족 도현</vt:lpstr>
      <vt:lpstr>Arial</vt:lpstr>
      <vt:lpstr>템플릿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susoft</dc:creator>
  <cp:lastModifiedBy>User</cp:lastModifiedBy>
  <cp:revision>646</cp:revision>
  <cp:lastPrinted>2021-07-14T07:18:17Z</cp:lastPrinted>
  <dcterms:created xsi:type="dcterms:W3CDTF">2014-10-31T01:44:11Z</dcterms:created>
  <dcterms:modified xsi:type="dcterms:W3CDTF">2021-07-14T07:19:15Z</dcterms:modified>
</cp:coreProperties>
</file>